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6"/>
  </p:notesMasterIdLst>
  <p:sldIdLst>
    <p:sldId id="256" r:id="rId2"/>
    <p:sldId id="416" r:id="rId3"/>
    <p:sldId id="447" r:id="rId4"/>
    <p:sldId id="459" r:id="rId5"/>
    <p:sldId id="450" r:id="rId6"/>
    <p:sldId id="427" r:id="rId7"/>
    <p:sldId id="428" r:id="rId8"/>
    <p:sldId id="430" r:id="rId9"/>
    <p:sldId id="431" r:id="rId10"/>
    <p:sldId id="453" r:id="rId11"/>
    <p:sldId id="433" r:id="rId12"/>
    <p:sldId id="445" r:id="rId13"/>
    <p:sldId id="435" r:id="rId14"/>
    <p:sldId id="436" r:id="rId15"/>
    <p:sldId id="437" r:id="rId16"/>
    <p:sldId id="438" r:id="rId17"/>
    <p:sldId id="455" r:id="rId18"/>
    <p:sldId id="440" r:id="rId19"/>
    <p:sldId id="357" r:id="rId20"/>
    <p:sldId id="257" r:id="rId21"/>
    <p:sldId id="259" r:id="rId22"/>
    <p:sldId id="386" r:id="rId23"/>
    <p:sldId id="387" r:id="rId24"/>
    <p:sldId id="388" r:id="rId25"/>
    <p:sldId id="389" r:id="rId26"/>
    <p:sldId id="358" r:id="rId27"/>
    <p:sldId id="392" r:id="rId28"/>
    <p:sldId id="360" r:id="rId29"/>
    <p:sldId id="394" r:id="rId30"/>
    <p:sldId id="361" r:id="rId31"/>
    <p:sldId id="395" r:id="rId32"/>
    <p:sldId id="363" r:id="rId33"/>
    <p:sldId id="397" r:id="rId34"/>
    <p:sldId id="364" r:id="rId35"/>
    <p:sldId id="398" r:id="rId36"/>
    <p:sldId id="365" r:id="rId37"/>
    <p:sldId id="399" r:id="rId38"/>
    <p:sldId id="366" r:id="rId39"/>
    <p:sldId id="400" r:id="rId40"/>
    <p:sldId id="369" r:id="rId41"/>
    <p:sldId id="321" r:id="rId42"/>
    <p:sldId id="403" r:id="rId43"/>
    <p:sldId id="404" r:id="rId44"/>
    <p:sldId id="405" r:id="rId45"/>
    <p:sldId id="372" r:id="rId46"/>
    <p:sldId id="324" r:id="rId47"/>
    <p:sldId id="409" r:id="rId48"/>
    <p:sldId id="346" r:id="rId49"/>
    <p:sldId id="333" r:id="rId50"/>
    <p:sldId id="374" r:id="rId51"/>
    <p:sldId id="410" r:id="rId52"/>
    <p:sldId id="411" r:id="rId53"/>
    <p:sldId id="412" r:id="rId54"/>
    <p:sldId id="319" r:id="rId55"/>
  </p:sldIdLst>
  <p:sldSz cx="9144000" cy="5143500" type="screen16x9"/>
  <p:notesSz cx="6858000" cy="9144000"/>
  <p:embeddedFontLst>
    <p:embeddedFont>
      <p:font typeface="Quicksand" charset="0"/>
      <p:regular r:id="rId57"/>
      <p:bold r:id="rId58"/>
      <p:italic r:id="rId59"/>
      <p:boldItalic r:id="rId60"/>
    </p:embeddedFont>
    <p:embeddedFont>
      <p:font typeface="Catamaran" charset="0"/>
      <p:regular r:id="rId61"/>
      <p:bold r:id="rId62"/>
    </p:embeddedFont>
    <p:embeddedFont>
      <p:font typeface="Barriecito" charset="0"/>
      <p:regular r:id="rId63"/>
      <p:bold r:id="rId64"/>
      <p:italic r:id="rId65"/>
      <p:boldItalic r:id="rId66"/>
    </p:embeddedFont>
    <p:embeddedFont>
      <p:font typeface="Comic Sans MS" pitchFamily="66" charset="0"/>
      <p:regular r:id="rId67"/>
      <p:bold r:id="rId68"/>
      <p:italic r:id="rId69"/>
      <p:boldItalic r:id="rId70"/>
    </p:embeddedFont>
    <p:embeddedFont>
      <p:font typeface="Sport Day" charset="0"/>
      <p:regular r:id="rId71"/>
      <p:bold r:id="rId72"/>
      <p:italic r:id="rId73"/>
      <p:boldItalic r:id="rId74"/>
    </p:embeddedFont>
    <p:embeddedFont>
      <p:font typeface="Dosis" charset="0"/>
      <p:regular r:id="rId75"/>
      <p:bold r:id="rId76"/>
    </p:embeddedFont>
    <p:embeddedFont>
      <p:font typeface="Coiny" charset="0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>
        <p:scale>
          <a:sx n="131" d="100"/>
          <a:sy n="131" d="100"/>
        </p:scale>
        <p:origin x="-90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946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0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066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0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4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2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717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4" r:id="rId12"/>
    <p:sldLayoutId id="2147483745" r:id="rId13"/>
    <p:sldLayoutId id="214748374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28.xml"/><Relationship Id="rId3" Type="http://schemas.openxmlformats.org/officeDocument/2006/relationships/slide" Target="slide24.xml"/><Relationship Id="rId7" Type="http://schemas.openxmlformats.org/officeDocument/2006/relationships/slide" Target="slide38.xml"/><Relationship Id="rId12" Type="http://schemas.openxmlformats.org/officeDocument/2006/relationships/slide" Target="slide30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5.xml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0" Type="http://schemas.openxmlformats.org/officeDocument/2006/relationships/slide" Target="slide36.xml"/><Relationship Id="rId4" Type="http://schemas.openxmlformats.org/officeDocument/2006/relationships/slide" Target="slide26.xml"/><Relationship Id="rId9" Type="http://schemas.openxmlformats.org/officeDocument/2006/relationships/slide" Target="slide50.xml"/><Relationship Id="rId14" Type="http://schemas.openxmlformats.org/officeDocument/2006/relationships/slide" Target="slide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" Target="slide35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7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41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slide" Target="slide43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34.jpeg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image" Target="../media/image42.png"/><Relationship Id="rId5" Type="http://schemas.openxmlformats.org/officeDocument/2006/relationships/image" Target="../media/image25.png"/><Relationship Id="rId10" Type="http://schemas.openxmlformats.org/officeDocument/2006/relationships/slide" Target="slide47.xml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34.jpeg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slide" Target="slide53.xml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E5C901-7E64-CD64-BED4-4D77833670CF}"/>
              </a:ext>
            </a:extLst>
          </p:cNvPr>
          <p:cNvSpPr txBox="1"/>
          <p:nvPr/>
        </p:nvSpPr>
        <p:spPr>
          <a:xfrm>
            <a:off x="1354902" y="2949791"/>
            <a:ext cx="7336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–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Activity 1 -3</a:t>
            </a:r>
            <a:endParaRPr lang="x-non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Listen, point and say.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9995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1054807"/>
            <a:ext cx="9073874" cy="3977682"/>
          </a:xfrm>
          <a:prstGeom prst="rect">
            <a:avLst/>
          </a:prstGeom>
        </p:spPr>
      </p:pic>
      <p:pic>
        <p:nvPicPr>
          <p:cNvPr id="6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40" y="99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23"/>
            <a:ext cx="9085752" cy="3685543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1836798" y="425758"/>
            <a:ext cx="547040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1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563" y="354169"/>
            <a:ext cx="4580581" cy="2620851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38272" y="30856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376613" y="3936729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" y="253165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talk.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8269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846"/>
            <a:ext cx="9144000" cy="40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562625" y="7762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xmlns="" id="{60A1DCE1-A11F-6BB8-86C9-93FF5B9697F5}"/>
              </a:ext>
            </a:extLst>
          </p:cNvPr>
          <p:cNvSpPr/>
          <p:nvPr/>
        </p:nvSpPr>
        <p:spPr>
          <a:xfrm flipH="1">
            <a:off x="4916086" y="128441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BF4B58C5-4233-53AE-9CE7-9C9937773BE5}"/>
              </a:ext>
            </a:extLst>
          </p:cNvPr>
          <p:cNvSpPr/>
          <p:nvPr/>
        </p:nvSpPr>
        <p:spPr>
          <a:xfrm>
            <a:off x="4958054" y="13676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xmlns="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99217" y="137860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04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xmlns="" id="{D0A9A8E9-6046-77AD-1A9B-00B517956855}"/>
              </a:ext>
            </a:extLst>
          </p:cNvPr>
          <p:cNvSpPr/>
          <p:nvPr/>
        </p:nvSpPr>
        <p:spPr>
          <a:xfrm rot="10091213" flipH="1">
            <a:off x="4925035" y="233597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xmlns="" id="{0427E7DE-2AFC-FD70-9065-1E825C80E963}"/>
              </a:ext>
            </a:extLst>
          </p:cNvPr>
          <p:cNvSpPr/>
          <p:nvPr/>
        </p:nvSpPr>
        <p:spPr>
          <a:xfrm>
            <a:off x="4994508" y="23518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xmlns="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73843" y="239942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05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xmlns="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335486" y="2199044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1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listen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repeat.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xmlns="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18500" y="37080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Listen, point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say.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xmlns="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736808" y="122258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3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talk.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xmlns="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365657" y="2361623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14450" y="685800"/>
            <a:ext cx="6515100" cy="30861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16454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9450" y="1732360"/>
            <a:ext cx="2978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85850"/>
            <a:ext cx="134421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829" y="1314450"/>
            <a:ext cx="3910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1419917" y="1124093"/>
            <a:ext cx="861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2331140" y="1124093"/>
            <a:ext cx="6351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011344" y="1124093"/>
            <a:ext cx="9268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954269" y="1124093"/>
            <a:ext cx="7264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730621" y="1124093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567725" y="1124093"/>
            <a:ext cx="77296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404230" y="1124093"/>
            <a:ext cx="8082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1663184" y="2124218"/>
            <a:ext cx="75533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2510819" y="2124218"/>
            <a:ext cx="10647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3671042" y="2124218"/>
            <a:ext cx="7970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4563760" y="2124218"/>
            <a:ext cx="7216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5377735" y="2124218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  <p:sp>
        <p:nvSpPr>
          <p:cNvPr id="2" name="Notched Right Arrow 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C3A58C2-8407-063E-70D2-459E00DA8373}"/>
              </a:ext>
            </a:extLst>
          </p:cNvPr>
          <p:cNvSpPr/>
          <p:nvPr/>
        </p:nvSpPr>
        <p:spPr>
          <a:xfrm>
            <a:off x="7813576" y="4538547"/>
            <a:ext cx="1330424" cy="52410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dirty="0">
                <a:ln>
                  <a:solidFill>
                    <a:sysClr val="windowText" lastClr="000000"/>
                  </a:solidFill>
                </a:ln>
              </a:rPr>
              <a:t>End </a:t>
            </a:r>
            <a:r>
              <a:rPr lang="x-none" dirty="0" smtClean="0">
                <a:ln>
                  <a:solidFill>
                    <a:sysClr val="windowText" lastClr="000000"/>
                  </a:solidFill>
                </a:ln>
              </a:rPr>
              <a:t>game</a:t>
            </a:r>
            <a:endParaRPr lang="x-none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6158" y="203409"/>
            <a:ext cx="564935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_____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endParaRPr lang="en-US" sz="3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Where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0A516F49-602D-8427-D46A-D6C9044A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78074" y="114300"/>
            <a:ext cx="550862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city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BBF7CF6E-003E-1431-343F-EABD7FC7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your school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mountains.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55912D78-B7D5-93D5-018C-61256D83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are the children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home.      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AE609A17-8721-9F0A-4969-C6F8454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8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How many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children are there </a:t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at the playground?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259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There are four.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4EF4F446-D2DF-CC9D-0FDE-79C566B6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 a village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Yes, it is.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631B4EB6-41EF-9C66-EC9F-B1CBE737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</a:t>
            </a: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Minion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village.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A1DA0174-4A46-D65B-D820-D2B941E3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xmlns="" id="{D0F2C4C7-F5E6-7770-7C3A-56F8DD7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14" y="28965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village.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2D54F32C-CDEB-A549-F3AF-66FB21A0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2693943" y="1338580"/>
            <a:ext cx="2770993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7ADABF-BE57-1A4E-78A9-C5FFBB6E4334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897F23-712F-6BAC-BA55-36E20F1545E2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202" y="1349395"/>
            <a:ext cx="2590800" cy="18764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  - Is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it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a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city?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No, it isn’t. </a:t>
            </a: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a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7AD53062-7748-28CC-FD2A-0784D01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My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school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mountains.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5205" y="4000500"/>
            <a:ext cx="4849946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8682689E-2F90-AB6A-6D20-5AA9AA55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2598821" y="1273889"/>
            <a:ext cx="2631908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3EBF6568-406A-2CBF-79D5-88782DF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9" y="1377881"/>
            <a:ext cx="2574607" cy="1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2EC5A1-2C72-1F43-3F1F-A573594703DB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EB0E84-F4CA-7AAE-9CDD-F4BC9FDB32EC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60935"/>
            <a:ext cx="1440656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571625"/>
            <a:ext cx="12692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828800"/>
            <a:ext cx="162282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03645" y="4057650"/>
            <a:ext cx="4469966" cy="971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98E6B344-8295-F818-ABE8-B0401337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6635"/>
            <a:ext cx="1190625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657350"/>
            <a:ext cx="1377553" cy="17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3050"/>
            <a:ext cx="129421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1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listen and repeat.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1864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299" y="114300"/>
            <a:ext cx="6876047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town / the / in / school / is / My /.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1964" y="4057650"/>
            <a:ext cx="4982922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My school is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CCB02963-3388-5345-4794-3681E1CE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2066925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91878"/>
            <a:ext cx="1777604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148590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973844" y="0"/>
            <a:ext cx="263726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6" y="1755659"/>
            <a:ext cx="8589116" cy="3201352"/>
          </a:xfrm>
          <a:prstGeom prst="rect">
            <a:avLst/>
          </a:prstGeom>
        </p:spPr>
      </p:pic>
      <p:sp>
        <p:nvSpPr>
          <p:cNvPr id="5" name="Google Shape;2647;p54">
            <a:extLst>
              <a:ext uri="{FF2B5EF4-FFF2-40B4-BE49-F238E27FC236}">
                <a16:creationId xmlns:a16="http://schemas.microsoft.com/office/drawing/2014/main" xmlns="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Hung and Lucy are talking about their schools.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Google Shape;2647;p54">
            <a:extLst>
              <a:ext uri="{FF2B5EF4-FFF2-40B4-BE49-F238E27FC236}">
                <a16:creationId xmlns:a16="http://schemas.microsoft.com/office/drawing/2014/main" xmlns="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3545042" y="516751"/>
            <a:ext cx="1655545" cy="652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Listen.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6" y="1679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2606"/>
          <a:stretch/>
        </p:blipFill>
        <p:spPr>
          <a:xfrm>
            <a:off x="1669210" y="1126900"/>
            <a:ext cx="5053561" cy="3411493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xmlns="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322" b="-1"/>
          <a:stretch/>
        </p:blipFill>
        <p:spPr>
          <a:xfrm>
            <a:off x="1661375" y="1088265"/>
            <a:ext cx="5793582" cy="3638945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:a16="http://schemas.microsoft.com/office/drawing/2014/main" xmlns="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xmlns="" id="{21D25CF1-E84A-E66E-7A7C-F1E2DDAF1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67.0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47;p54">
            <a:extLst>
              <a:ext uri="{FF2B5EF4-FFF2-40B4-BE49-F238E27FC236}">
                <a16:creationId xmlns:a16="http://schemas.microsoft.com/office/drawing/2014/main" xmlns="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1559293" y="237627"/>
            <a:ext cx="5553776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Lucy’s school?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57765B31-011B-95E1-4F8F-3E2AFD8A4C18}"/>
              </a:ext>
            </a:extLst>
          </p:cNvPr>
          <p:cNvSpPr txBox="1">
            <a:spLocks/>
          </p:cNvSpPr>
          <p:nvPr/>
        </p:nvSpPr>
        <p:spPr>
          <a:xfrm>
            <a:off x="3888606" y="4103963"/>
            <a:ext cx="3003082" cy="602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B021C569-37A9-6819-664B-3D7F8AD526EE}"/>
              </a:ext>
            </a:extLst>
          </p:cNvPr>
          <p:cNvSpPr txBox="1">
            <a:spLocks/>
          </p:cNvSpPr>
          <p:nvPr/>
        </p:nvSpPr>
        <p:spPr>
          <a:xfrm>
            <a:off x="3707903" y="4032986"/>
            <a:ext cx="3600622" cy="673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It’s in the 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r="3256" b="13851"/>
          <a:stretch/>
        </p:blipFill>
        <p:spPr>
          <a:xfrm>
            <a:off x="1659495" y="1229934"/>
            <a:ext cx="5649030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1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9781</TotalTime>
  <Words>319</Words>
  <Application>Microsoft Office PowerPoint</Application>
  <PresentationFormat>On-screen Show (16:9)</PresentationFormat>
  <Paragraphs>97</Paragraphs>
  <Slides>54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Quicksand</vt:lpstr>
      <vt:lpstr>Catamaran</vt:lpstr>
      <vt:lpstr>Barriecito</vt:lpstr>
      <vt:lpstr>Comic Sans MS</vt:lpstr>
      <vt:lpstr>Sport Day</vt:lpstr>
      <vt:lpstr>Dosis</vt:lpstr>
      <vt:lpstr>Coiny</vt:lpstr>
      <vt:lpstr>International Coffee Day by Slidesgo</vt:lpstr>
      <vt:lpstr> Our school facilities </vt:lpstr>
      <vt:lpstr>01</vt:lpstr>
      <vt:lpstr>Warm-up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21AK22</cp:lastModifiedBy>
  <cp:revision>87</cp:revision>
  <dcterms:modified xsi:type="dcterms:W3CDTF">2025-04-06T09:29:32Z</dcterms:modified>
</cp:coreProperties>
</file>