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73" r:id="rId9"/>
    <p:sldId id="274" r:id="rId10"/>
    <p:sldId id="275" r:id="rId11"/>
    <p:sldId id="276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460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Exo 2" panose="020B0604020202020204" charset="0"/>
      <p:regular r:id="rId40"/>
      <p:bold r:id="rId41"/>
      <p:italic r:id="rId42"/>
      <p:boldItalic r:id="rId43"/>
    </p:embeddedFont>
    <p:embeddedFont>
      <p:font typeface="Fredoka One" panose="020B0604020202020204" charset="0"/>
      <p:regular r:id="rId44"/>
    </p:embeddedFont>
    <p:embeddedFont>
      <p:font typeface="Twinkl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56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3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chia 2 </a:t>
            </a:r>
            <a:r>
              <a:rPr lang="en-US" baseline="0" dirty="0" err="1"/>
              <a:t>đội</a:t>
            </a:r>
            <a:r>
              <a:rPr lang="en-US" baseline="0" dirty="0"/>
              <a:t>.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50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3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3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3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3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33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3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3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3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33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3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3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3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3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3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3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3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3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3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3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3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3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3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3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3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3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5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.mp3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5" name="Google Shape;52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0"/>
          <p:cNvSpPr txBox="1"/>
          <p:nvPr/>
        </p:nvSpPr>
        <p:spPr>
          <a:xfrm>
            <a:off x="837676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Listen and repeat.</a:t>
            </a:r>
            <a:endParaRPr/>
          </a:p>
        </p:txBody>
      </p:sp>
      <p:sp>
        <p:nvSpPr>
          <p:cNvPr id="679" name="Google Shape;679;p20"/>
          <p:cNvSpPr txBox="1"/>
          <p:nvPr/>
        </p:nvSpPr>
        <p:spPr>
          <a:xfrm>
            <a:off x="602324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680" name="Google Shape;680;p20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r:id="rId4" imgW="8309118" imgH="3287804" progId="Paint.Picture">
                  <p:embed/>
                </p:oleObj>
              </mc:Choice>
              <mc:Fallback>
                <p:oleObj r:id="rId4" imgW="8309118" imgH="3287804" progId="Paint.Picture">
                  <p:embed/>
                  <p:pic>
                    <p:nvPicPr>
                      <p:cNvPr id="680" name="Google Shape;680;p20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500424" y="1595822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New words </a:t>
            </a:r>
            <a:endParaRPr dirty="0">
              <a:solidFill>
                <a:srgbClr val="3106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2960629" y="378136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829385" y="3877984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3704" y="2901532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793704" y="2901532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PERIOD 1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2312711" y="1485642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58227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880676" y="-72559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520" y="4073902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2738180" y="4108961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r:id="rId6" imgW="7658960" imgH="3434566" progId="Paint.Picture">
                  <p:embed/>
                </p:oleObj>
              </mc:Choice>
              <mc:Fallback>
                <p:oleObj r:id="rId6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87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/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r:id="rId4" imgW="8270851" imgH="3332034" progId="Paint.Picture">
                  <p:embed/>
                </p:oleObj>
              </mc:Choice>
              <mc:Fallback>
                <p:oleObj r:id="rId4" imgW="8270851" imgH="3332034" progId="Paint.Picture">
                  <p:embed/>
                  <p:pic>
                    <p:nvPicPr>
                      <p:cNvPr id="745" name="Google Shape;745;p2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436574" y="1029586"/>
                        <a:ext cx="8270851" cy="333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51" name="Google Shape;7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051" y="944337"/>
            <a:ext cx="1408298" cy="132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4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4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88177" y="3016352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 point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- 3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2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bomb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43037" y="1279909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88840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99315" y="1302593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25840" y="1308101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6101" y="130545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3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2102" y="129570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2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classroom</a:t>
            </a:r>
            <a:endParaRPr lang="en-GB" sz="32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34759" y="1333338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403957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7133" y="2992089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04734" y="3008695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0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3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8982" y="301488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0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playground</a:t>
            </a:r>
            <a:endParaRPr lang="en-GB" sz="30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848" y="300344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83644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86235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707243" y="2995177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8047" y="3758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Let’s play a game!</a:t>
            </a:r>
          </a:p>
        </p:txBody>
      </p:sp>
      <p:sp>
        <p:nvSpPr>
          <p:cNvPr id="33" name="Google Shape;762;p29"/>
          <p:cNvSpPr/>
          <p:nvPr/>
        </p:nvSpPr>
        <p:spPr>
          <a:xfrm>
            <a:off x="6688436" y="1281254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32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792;p29"/>
          <p:cNvSpPr/>
          <p:nvPr/>
        </p:nvSpPr>
        <p:spPr>
          <a:xfrm>
            <a:off x="6677101" y="1300376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24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id="{3C788BF6-ADD8-A449-80FE-C037823DE13E}"/>
              </a:ext>
            </a:extLst>
          </p:cNvPr>
          <p:cNvSpPr/>
          <p:nvPr/>
        </p:nvSpPr>
        <p:spPr>
          <a:xfrm>
            <a:off x="6687334" y="129471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59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"/>
          <p:cNvSpPr/>
          <p:nvPr/>
        </p:nvSpPr>
        <p:spPr>
          <a:xfrm>
            <a:off x="7803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"/>
          <p:cNvSpPr/>
          <p:nvPr/>
        </p:nvSpPr>
        <p:spPr>
          <a:xfrm>
            <a:off x="7199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"/>
          <p:cNvSpPr/>
          <p:nvPr/>
        </p:nvSpPr>
        <p:spPr>
          <a:xfrm>
            <a:off x="46305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"/>
          <p:cNvSpPr/>
          <p:nvPr/>
        </p:nvSpPr>
        <p:spPr>
          <a:xfrm>
            <a:off x="45701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"/>
          <p:cNvSpPr txBox="1">
            <a:spLocks noGrp="1"/>
          </p:cNvSpPr>
          <p:nvPr>
            <p:ph type="title"/>
          </p:nvPr>
        </p:nvSpPr>
        <p:spPr>
          <a:xfrm>
            <a:off x="2069613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Warm-up</a:t>
            </a:r>
            <a:endParaRPr dirty="0"/>
          </a:p>
        </p:txBody>
      </p:sp>
      <p:sp>
        <p:nvSpPr>
          <p:cNvPr id="548" name="Google Shape;548;p3"/>
          <p:cNvSpPr txBox="1">
            <a:spLocks noGrp="1"/>
          </p:cNvSpPr>
          <p:nvPr>
            <p:ph type="subTitle" idx="1"/>
          </p:nvPr>
        </p:nvSpPr>
        <p:spPr>
          <a:xfrm>
            <a:off x="206961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Sing a song</a:t>
            </a:r>
            <a:endParaRPr dirty="0"/>
          </a:p>
        </p:txBody>
      </p:sp>
      <p:sp>
        <p:nvSpPr>
          <p:cNvPr id="549" name="Google Shape;549;p3"/>
          <p:cNvSpPr txBox="1">
            <a:spLocks noGrp="1"/>
          </p:cNvSpPr>
          <p:nvPr>
            <p:ph type="title" idx="2"/>
          </p:nvPr>
        </p:nvSpPr>
        <p:spPr>
          <a:xfrm>
            <a:off x="5922982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1</a:t>
            </a:r>
            <a:endParaRPr dirty="0"/>
          </a:p>
        </p:txBody>
      </p:sp>
      <p:sp>
        <p:nvSpPr>
          <p:cNvPr id="550" name="Google Shape;550;p3"/>
          <p:cNvSpPr txBox="1">
            <a:spLocks noGrp="1"/>
          </p:cNvSpPr>
          <p:nvPr>
            <p:ph type="subTitle" idx="3"/>
          </p:nvPr>
        </p:nvSpPr>
        <p:spPr>
          <a:xfrm>
            <a:off x="5922983" y="179531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Look, listen and repeat.</a:t>
            </a:r>
            <a:endParaRPr/>
          </a:p>
        </p:txBody>
      </p:sp>
      <p:sp>
        <p:nvSpPr>
          <p:cNvPr id="551" name="Google Shape;551;p3"/>
          <p:cNvSpPr txBox="1">
            <a:spLocks noGrp="1"/>
          </p:cNvSpPr>
          <p:nvPr>
            <p:ph type="title" idx="4"/>
          </p:nvPr>
        </p:nvSpPr>
        <p:spPr>
          <a:xfrm>
            <a:off x="2009214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2</a:t>
            </a:r>
            <a:endParaRPr dirty="0"/>
          </a:p>
        </p:txBody>
      </p:sp>
      <p:sp>
        <p:nvSpPr>
          <p:cNvPr id="552" name="Google Shape;552;p3"/>
          <p:cNvSpPr txBox="1">
            <a:spLocks noGrp="1"/>
          </p:cNvSpPr>
          <p:nvPr>
            <p:ph type="subTitle" idx="5"/>
          </p:nvPr>
        </p:nvSpPr>
        <p:spPr>
          <a:xfrm>
            <a:off x="200921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Listen, point and say. </a:t>
            </a:r>
            <a:endParaRPr/>
          </a:p>
        </p:txBody>
      </p:sp>
      <p:sp>
        <p:nvSpPr>
          <p:cNvPr id="553" name="Google Shape;553;p3"/>
          <p:cNvSpPr txBox="1">
            <a:spLocks noGrp="1"/>
          </p:cNvSpPr>
          <p:nvPr>
            <p:ph type="title" idx="6"/>
          </p:nvPr>
        </p:nvSpPr>
        <p:spPr>
          <a:xfrm>
            <a:off x="5862583" y="264910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3</a:t>
            </a:r>
            <a:endParaRPr dirty="0"/>
          </a:p>
        </p:txBody>
      </p:sp>
      <p:sp>
        <p:nvSpPr>
          <p:cNvPr id="554" name="Google Shape;554;p3"/>
          <p:cNvSpPr txBox="1">
            <a:spLocks noGrp="1"/>
          </p:cNvSpPr>
          <p:nvPr>
            <p:ph type="subTitle" idx="7"/>
          </p:nvPr>
        </p:nvSpPr>
        <p:spPr>
          <a:xfrm>
            <a:off x="5862584" y="317682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talk.</a:t>
            </a:r>
            <a:endParaRPr/>
          </a:p>
        </p:txBody>
      </p:sp>
      <p:sp>
        <p:nvSpPr>
          <p:cNvPr id="555" name="Google Shape;555;p3"/>
          <p:cNvSpPr txBox="1">
            <a:spLocks noGrp="1"/>
          </p:cNvSpPr>
          <p:nvPr>
            <p:ph type="title" idx="8"/>
          </p:nvPr>
        </p:nvSpPr>
        <p:spPr>
          <a:xfrm>
            <a:off x="874094" y="1542424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556" name="Google Shape;556;p3"/>
          <p:cNvSpPr txBox="1">
            <a:spLocks noGrp="1"/>
          </p:cNvSpPr>
          <p:nvPr>
            <p:ph type="title" idx="9"/>
          </p:nvPr>
        </p:nvSpPr>
        <p:spPr>
          <a:xfrm>
            <a:off x="813726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557" name="Google Shape;557;p3"/>
          <p:cNvSpPr txBox="1">
            <a:spLocks noGrp="1"/>
          </p:cNvSpPr>
          <p:nvPr>
            <p:ph type="title" idx="13"/>
          </p:nvPr>
        </p:nvSpPr>
        <p:spPr>
          <a:xfrm>
            <a:off x="4724300" y="162916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558" name="Google Shape;558;p3"/>
          <p:cNvSpPr txBox="1">
            <a:spLocks noGrp="1"/>
          </p:cNvSpPr>
          <p:nvPr>
            <p:ph type="title" idx="14"/>
          </p:nvPr>
        </p:nvSpPr>
        <p:spPr>
          <a:xfrm>
            <a:off x="4663901" y="292858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559" name="Google Shape;559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560" name="Google Shape;560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"/>
          <p:cNvSpPr/>
          <p:nvPr/>
        </p:nvSpPr>
        <p:spPr>
          <a:xfrm>
            <a:off x="719999" y="3876363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"/>
          <p:cNvSpPr txBox="1"/>
          <p:nvPr/>
        </p:nvSpPr>
        <p:spPr>
          <a:xfrm>
            <a:off x="2009214" y="394461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563" name="Google Shape;563;p3"/>
          <p:cNvSpPr txBox="1"/>
          <p:nvPr/>
        </p:nvSpPr>
        <p:spPr>
          <a:xfrm>
            <a:off x="2009214" y="4341697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 dirty="0"/>
          </a:p>
        </p:txBody>
      </p:sp>
      <p:sp>
        <p:nvSpPr>
          <p:cNvPr id="564" name="Google Shape;564;p3"/>
          <p:cNvSpPr txBox="1"/>
          <p:nvPr/>
        </p:nvSpPr>
        <p:spPr>
          <a:xfrm>
            <a:off x="813726" y="4224089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"/>
          <p:cNvPicPr preferRelativeResize="0"/>
          <p:nvPr/>
        </p:nvPicPr>
        <p:blipFill rotWithShape="1">
          <a:blip r:embed="rId4">
            <a:alphaModFix/>
          </a:blip>
          <a:srcRect t="5072" b="2368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83" name="Google Shape;583;p5"/>
          <p:cNvGraphicFramePr/>
          <p:nvPr>
            <p:extLst>
              <p:ext uri="{D42A27DB-BD31-4B8C-83A1-F6EECF244321}">
                <p14:modId xmlns:p14="http://schemas.microsoft.com/office/powerpoint/2010/main" val="236573981"/>
              </p:ext>
            </p:extLst>
          </p:nvPr>
        </p:nvGraphicFramePr>
        <p:xfrm>
          <a:off x="809263" y="162560"/>
          <a:ext cx="7219765" cy="4320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5" imgW="6096000" imgH="3541713" progId="Paint.Picture">
                  <p:embed/>
                </p:oleObj>
              </mc:Choice>
              <mc:Fallback>
                <p:oleObj r:id="rId5" imgW="6096000" imgH="3541713" progId="Paint.Picture">
                  <p:embed/>
                  <p:pic>
                    <p:nvPicPr>
                      <p:cNvPr id="583" name="Google Shape;583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809263" y="162560"/>
                        <a:ext cx="7219765" cy="4320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Look, listen and repeat.</a:t>
            </a:r>
            <a:endParaRPr dirty="0">
              <a:solidFill>
                <a:srgbClr val="2F0800"/>
              </a:solidFill>
            </a:endParaRPr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409" y="10547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25933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 dirty="0"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4" imgW="8309118" imgH="3287804" progId="Paint.Picture">
                  <p:embed/>
                </p:oleObj>
              </mc:Choice>
              <mc:Fallback>
                <p:oleObj r:id="rId4" imgW="8309118" imgH="3287804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7" name="Google Shape;667;p18"/>
          <p:cNvGraphicFramePr/>
          <p:nvPr/>
        </p:nvGraphicFramePr>
        <p:xfrm>
          <a:off x="1883791" y="734732"/>
          <a:ext cx="5498644" cy="4012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4" imgW="5498644" imgH="4012080" progId="Paint.Picture">
                  <p:embed/>
                </p:oleObj>
              </mc:Choice>
              <mc:Fallback>
                <p:oleObj r:id="rId4" imgW="5498644" imgH="4012080" progId="Paint.Picture">
                  <p:embed/>
                  <p:pic>
                    <p:nvPicPr>
                      <p:cNvPr id="667" name="Google Shape;667;p18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883791" y="734732"/>
                        <a:ext cx="5498644" cy="4012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3" name="Google Shape;673;p19"/>
          <p:cNvGraphicFramePr/>
          <p:nvPr/>
        </p:nvGraphicFramePr>
        <p:xfrm>
          <a:off x="2083263" y="707838"/>
          <a:ext cx="55911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r:id="rId4" imgW="5591175" imgH="4064000" progId="Paint.Picture">
                  <p:embed/>
                </p:oleObj>
              </mc:Choice>
              <mc:Fallback>
                <p:oleObj r:id="rId4" imgW="5591175" imgH="4064000" progId="Paint.Picture">
                  <p:embed/>
                  <p:pic>
                    <p:nvPicPr>
                      <p:cNvPr id="673" name="Google Shape;673;p19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2083263" y="707838"/>
                        <a:ext cx="55911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222</Words>
  <Application>Microsoft Office PowerPoint</Application>
  <PresentationFormat>On-screen Show (16:9)</PresentationFormat>
  <Paragraphs>84</Paragraphs>
  <Slides>29</Slides>
  <Notes>29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Fredoka One</vt:lpstr>
      <vt:lpstr>Comic Sans MS</vt:lpstr>
      <vt:lpstr>Twinkl</vt:lpstr>
      <vt:lpstr>Exo 2</vt:lpstr>
      <vt:lpstr>Calibri</vt:lpstr>
      <vt:lpstr>Arial</vt:lpstr>
      <vt:lpstr>Physics Class for Kids: Kinetic Energy by Slidesgo</vt:lpstr>
      <vt:lpstr>Bitmap Image</vt:lpstr>
      <vt:lpstr>PowerPoint Presentation</vt:lpstr>
      <vt:lpstr>PowerPoint Presentation</vt:lpstr>
      <vt:lpstr>Warm-up</vt:lpstr>
      <vt:lpstr>PowerPoint Presentation</vt:lpstr>
      <vt:lpstr>PowerPoint Presentation</vt:lpstr>
      <vt:lpstr>Look, listen and repeat.</vt:lpstr>
      <vt:lpstr>Look and answer the questions.</vt:lpstr>
      <vt:lpstr>PowerPoint Presentation</vt:lpstr>
      <vt:lpstr>PowerPoint Presentation</vt:lpstr>
      <vt:lpstr>PowerPoint Presentation</vt:lpstr>
      <vt:lpstr>Listen, point and say.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13</cp:revision>
  <dcterms:modified xsi:type="dcterms:W3CDTF">2025-11-13T08:08:43Z</dcterms:modified>
</cp:coreProperties>
</file>