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61" r:id="rId2"/>
    <p:sldId id="258" r:id="rId3"/>
    <p:sldId id="267" r:id="rId4"/>
    <p:sldId id="268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00"/>
    <a:srgbClr val="FF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734" autoAdjust="0"/>
    <p:restoredTop sz="94660"/>
  </p:normalViewPr>
  <p:slideViewPr>
    <p:cSldViewPr snapToGrid="0">
      <p:cViewPr varScale="1">
        <p:scale>
          <a:sx n="69" d="100"/>
          <a:sy n="69" d="100"/>
        </p:scale>
        <p:origin x="1232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1ACEBE-87AE-4E2B-A3BD-035575D40FFD}" type="datetimeFigureOut">
              <a:rPr lang="en-US" smtClean="0"/>
              <a:t>11/12/2025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757E5E-718B-4C72-998F-72DA55DF7FA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1ACEBE-87AE-4E2B-A3BD-035575D40FFD}" type="datetimeFigureOut">
              <a:rPr lang="en-US" smtClean="0"/>
              <a:t>11/12/2025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757E5E-718B-4C72-998F-72DA55DF7FA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1ACEBE-87AE-4E2B-A3BD-035575D40FFD}" type="datetimeFigureOut">
              <a:rPr lang="en-US" smtClean="0"/>
              <a:t>11/12/2025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757E5E-718B-4C72-998F-72DA55DF7FA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1ACEBE-87AE-4E2B-A3BD-035575D40FFD}" type="datetimeFigureOut">
              <a:rPr lang="en-US" smtClean="0"/>
              <a:t>11/12/2025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757E5E-718B-4C72-998F-72DA55DF7FA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1ACEBE-87AE-4E2B-A3BD-035575D40FFD}" type="datetimeFigureOut">
              <a:rPr lang="en-US" smtClean="0"/>
              <a:t>11/12/2025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757E5E-718B-4C72-998F-72DA55DF7FA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1ACEBE-87AE-4E2B-A3BD-035575D40FFD}" type="datetimeFigureOut">
              <a:rPr lang="en-US" smtClean="0"/>
              <a:t>11/12/2025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757E5E-718B-4C72-998F-72DA55DF7FA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1ACEBE-87AE-4E2B-A3BD-035575D40FFD}" type="datetimeFigureOut">
              <a:rPr lang="en-US" smtClean="0"/>
              <a:t>11/12/2025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757E5E-718B-4C72-998F-72DA55DF7FA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1ACEBE-87AE-4E2B-A3BD-035575D40FFD}" type="datetimeFigureOut">
              <a:rPr lang="en-US" smtClean="0"/>
              <a:t>11/12/2025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757E5E-718B-4C72-998F-72DA55DF7FA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1ACEBE-87AE-4E2B-A3BD-035575D40FFD}" type="datetimeFigureOut">
              <a:rPr lang="en-US" smtClean="0"/>
              <a:t>11/12/2025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757E5E-718B-4C72-998F-72DA55DF7FA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1ACEBE-87AE-4E2B-A3BD-035575D40FFD}" type="datetimeFigureOut">
              <a:rPr lang="en-US" smtClean="0"/>
              <a:t>11/12/2025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757E5E-718B-4C72-998F-72DA55DF7FA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1ACEBE-87AE-4E2B-A3BD-035575D40FFD}" type="datetimeFigureOut">
              <a:rPr lang="en-US" smtClean="0"/>
              <a:t>11/12/2025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757E5E-718B-4C72-998F-72DA55DF7FA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1ACEBE-87AE-4E2B-A3BD-035575D40FFD}" type="datetimeFigureOut">
              <a:rPr lang="en-US" smtClean="0"/>
              <a:t>11/12/2025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757E5E-718B-4C72-998F-72DA55DF7FAB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rgbClr val="FF9900"/>
            </a:gs>
            <a:gs pos="10000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26220" cy="1645920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224790" y="92363"/>
            <a:ext cx="87122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Mỹ</a:t>
            </a:r>
            <a:r>
              <a:rPr lang="en-US" sz="28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thuật</a:t>
            </a:r>
          </a:p>
          <a:p>
            <a:pPr algn="ctr"/>
            <a:endParaRPr lang="en-US" sz="2600" b="1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3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Chủ</a:t>
            </a:r>
            <a:r>
              <a:rPr lang="en-US" sz="3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đề</a:t>
            </a:r>
            <a:r>
              <a:rPr lang="en-US" sz="3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4: </a:t>
            </a:r>
            <a:r>
              <a:rPr lang="en-US" sz="3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Sáng</a:t>
            </a:r>
            <a:r>
              <a:rPr lang="en-US" sz="3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tạo</a:t>
            </a:r>
            <a:r>
              <a:rPr lang="en-US" sz="3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3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3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3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cơ</a:t>
            </a:r>
            <a:r>
              <a:rPr lang="en-US" sz="3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bản</a:t>
            </a:r>
            <a:r>
              <a:rPr lang="en-US" sz="3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3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sz="3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209965" y="2743200"/>
            <a:ext cx="671483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Giáo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viên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Vũ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Thị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Xoa</a:t>
            </a: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Tiểu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Hùng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Thắng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100000">
              <a:srgbClr val="00B0F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875764" y="2711003"/>
            <a:ext cx="3644722" cy="2640168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848119" y="3181081"/>
            <a:ext cx="1700011" cy="1700011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1848119" y="3181081"/>
            <a:ext cx="1700011" cy="1700011"/>
          </a:xfrm>
          <a:prstGeom prst="rect">
            <a:avLst/>
          </a:prstGeom>
          <a:solidFill>
            <a:srgbClr val="FF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901521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489397" y="-1072"/>
            <a:ext cx="8152326" cy="8915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600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Mỹ</a:t>
            </a:r>
            <a:r>
              <a:rPr lang="en-US" sz="26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thuật</a:t>
            </a:r>
            <a:endParaRPr lang="en-US" sz="2600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2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Chủ</a:t>
            </a:r>
            <a:r>
              <a:rPr lang="en-US" sz="2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đề</a:t>
            </a:r>
            <a:r>
              <a:rPr lang="en-US" sz="2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4: </a:t>
            </a:r>
            <a:r>
              <a:rPr lang="en-US" sz="2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Sáng</a:t>
            </a:r>
            <a:r>
              <a:rPr lang="en-US" sz="2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tạo</a:t>
            </a:r>
            <a:r>
              <a:rPr lang="en-US" sz="2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từ</a:t>
            </a:r>
            <a:r>
              <a:rPr lang="en-US" sz="2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những</a:t>
            </a:r>
            <a:r>
              <a:rPr lang="en-US" sz="2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hình</a:t>
            </a:r>
            <a:r>
              <a:rPr lang="en-US" sz="2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cơ</a:t>
            </a:r>
            <a:r>
              <a:rPr lang="en-US" sz="2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bản</a:t>
            </a:r>
            <a:r>
              <a:rPr lang="en-US" sz="2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US" sz="2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tiết</a:t>
            </a:r>
            <a:r>
              <a:rPr lang="en-US" sz="2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2)</a:t>
            </a: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400" t="5653" r="6322" b="7402"/>
          <a:stretch>
            <a:fillRect/>
          </a:stretch>
        </p:blipFill>
        <p:spPr>
          <a:xfrm>
            <a:off x="4734193" y="1191294"/>
            <a:ext cx="3907530" cy="548753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2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22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22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8" grpId="0" animBg="1"/>
      <p:bldP spid="9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025" t="6573" r="5524" b="7793"/>
          <a:stretch>
            <a:fillRect/>
          </a:stretch>
        </p:blipFill>
        <p:spPr>
          <a:xfrm>
            <a:off x="2189018" y="145728"/>
            <a:ext cx="4969164" cy="6473004"/>
          </a:xfrm>
          <a:prstGeom prst="rect">
            <a:avLst/>
          </a:prstGeom>
          <a:ln w="19050">
            <a:solidFill>
              <a:schemeClr val="tx1"/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Bài 02: Tạo vùng chọn - ten toi code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7338" y="962609"/>
            <a:ext cx="2219318" cy="22141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AutoShape 4" descr="Ghép màu hình vuông | Đồ chơi gỗ an toàn - Đồ chơi gỗ KENDOTOY"/>
          <p:cNvSpPr>
            <a:spLocks noChangeAspect="1" noChangeArrowheads="1"/>
          </p:cNvSpPr>
          <p:nvPr/>
        </p:nvSpPr>
        <p:spPr bwMode="auto">
          <a:xfrm>
            <a:off x="155575" y="-144463"/>
            <a:ext cx="2214138" cy="22141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en-US"/>
          </a:p>
        </p:txBody>
      </p:sp>
      <p:pic>
        <p:nvPicPr>
          <p:cNvPr id="1030" name="Picture 6" descr="quà tặng quảng cáo chuyên nghiệp-xưởng sản xuất đồng hồ treo tườ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43820" y="962608"/>
            <a:ext cx="2313991" cy="23139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13" descr="xanh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36752" y="1068398"/>
            <a:ext cx="1859523" cy="2028571"/>
          </a:xfrm>
          <a:prstGeom prst="rect">
            <a:avLst/>
          </a:prstGeom>
          <a:solidFill>
            <a:srgbClr val="CCFFFF"/>
          </a:solidFill>
        </p:spPr>
      </p:pic>
      <p:pic>
        <p:nvPicPr>
          <p:cNvPr id="1032" name="Picture 8" descr="Gạch lát nền PRIME mã 285 - Gạch men ốp lát PRIME mã 28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8927" y="4443211"/>
            <a:ext cx="2003245" cy="20032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Khăn thêu Cúc Hoạ Mi (khăn mùi xoa, khăn tay) | Shopee Việt Nam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97088" y="4443211"/>
            <a:ext cx="2122912" cy="21229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31</TotalTime>
  <Words>46</Words>
  <Application>Microsoft Office PowerPoint</Application>
  <PresentationFormat>On-screen Show (4:3)</PresentationFormat>
  <Paragraphs>7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DELL</dc:creator>
  <cp:lastModifiedBy>Admin</cp:lastModifiedBy>
  <cp:revision>34</cp:revision>
  <dcterms:created xsi:type="dcterms:W3CDTF">2020-11-02T00:50:00Z</dcterms:created>
  <dcterms:modified xsi:type="dcterms:W3CDTF">2025-11-12T13:43:30Z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649B8BD6992240B3803723A296C719A9</vt:lpwstr>
  </property>
  <property fmtid="{D5CDD505-2E9C-101B-9397-08002B2CF9AE}" pid="3" name="KSOProductBuildVer">
    <vt:lpwstr>1033-11.2.0.10265</vt:lpwstr>
  </property>
</Properties>
</file>