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3"/>
  </p:notesMasterIdLst>
  <p:sldIdLst>
    <p:sldId id="371" r:id="rId2"/>
    <p:sldId id="294" r:id="rId3"/>
    <p:sldId id="295" r:id="rId4"/>
    <p:sldId id="336" r:id="rId5"/>
    <p:sldId id="338" r:id="rId6"/>
    <p:sldId id="340" r:id="rId7"/>
    <p:sldId id="342" r:id="rId8"/>
    <p:sldId id="344" r:id="rId9"/>
    <p:sldId id="346" r:id="rId10"/>
    <p:sldId id="348" r:id="rId11"/>
    <p:sldId id="350" r:id="rId12"/>
    <p:sldId id="359" r:id="rId13"/>
    <p:sldId id="378" r:id="rId14"/>
    <p:sldId id="354" r:id="rId15"/>
    <p:sldId id="355" r:id="rId16"/>
    <p:sldId id="360" r:id="rId17"/>
    <p:sldId id="356" r:id="rId18"/>
    <p:sldId id="361" r:id="rId19"/>
    <p:sldId id="357" r:id="rId20"/>
    <p:sldId id="362" r:id="rId21"/>
    <p:sldId id="374" r:id="rId22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24"/>
      <p:bold r:id="rId25"/>
      <p:italic r:id="rId26"/>
      <p:boldItalic r:id="rId27"/>
    </p:embeddedFont>
    <p:embeddedFont>
      <p:font typeface="Exo 2" panose="020B0604020202020204" charset="0"/>
      <p:regular r:id="rId28"/>
      <p:bold r:id="rId29"/>
      <p:italic r:id="rId30"/>
      <p:boldItalic r:id="rId31"/>
    </p:embeddedFont>
    <p:embeddedFont>
      <p:font typeface="Fredoka One" panose="020B0604020202020204" charset="0"/>
      <p:regular r:id="rId32"/>
    </p:embeddedFont>
    <p:embeddedFont>
      <p:font typeface="Montserrat" panose="00000500000000000000" pitchFamily="2" charset="0"/>
      <p:regular r:id="rId33"/>
      <p:bold r:id="rId34"/>
      <p:italic r:id="rId35"/>
      <p:boldItalic r:id="rId36"/>
    </p:embeddedFont>
    <p:embeddedFont>
      <p:font typeface="Script MT Bold" panose="03040602040607080904" pitchFamily="66" charset="0"/>
      <p:bold r:id="rId37"/>
    </p:embeddedFont>
    <p:embeddedFont>
      <p:font typeface="Sport Day" panose="020B060402020202020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066771E-A0F1-4F74-AAB6-AC693F67D525}">
  <a:tblStyle styleId="{2066771E-A0F1-4F74-AAB6-AC693F67D5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0813" autoAdjust="0"/>
  </p:normalViewPr>
  <p:slideViewPr>
    <p:cSldViewPr snapToGrid="0">
      <p:cViewPr varScale="1">
        <p:scale>
          <a:sx n="86" d="100"/>
          <a:sy n="86" d="100"/>
        </p:scale>
        <p:origin x="1314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840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d7e76d2a3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d7e76d2a3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3187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18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6129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d99e989f3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d99e989f3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6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488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d99e989f3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d99e989f3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6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449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2049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4977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7387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7664899" y="1459525"/>
            <a:ext cx="894076" cy="666865"/>
            <a:chOff x="7664899" y="1459525"/>
            <a:chExt cx="894076" cy="666865"/>
          </a:xfrm>
        </p:grpSpPr>
        <p:sp>
          <p:nvSpPr>
            <p:cNvPr id="27" name="Google Shape;27;p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513430" y="1075376"/>
            <a:ext cx="860090" cy="986678"/>
            <a:chOff x="513430" y="1075376"/>
            <a:chExt cx="860090" cy="986678"/>
          </a:xfrm>
        </p:grpSpPr>
        <p:sp>
          <p:nvSpPr>
            <p:cNvPr id="59" name="Google Shape;59;p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9;p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409" name="Google Shape;2409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410" name="Google Shape;2410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5" name="Google Shape;2415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6" name="Google Shape;2416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417" name="Google Shape;2417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0" name="Google Shape;2420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1" name="Google Shape;2421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2_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oogle Shape;2424;p37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2425" name="Google Shape;242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8" name="Google Shape;2428;p37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429" name="Google Shape;242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1" name="Google Shape;2431;p37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2" name="Google Shape;2432;p37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2433" name="Google Shape;243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1" name="Google Shape;2461;p37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2462" name="Google Shape;24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0" name="Google Shape;2490;p37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37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0891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3730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4870108" y="630544"/>
            <a:ext cx="4112429" cy="3882309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5400000" flipH="1">
            <a:off x="-924680" y="2091609"/>
            <a:ext cx="5719701" cy="4411139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9187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82" r:id="rId2"/>
    <p:sldLayoutId id="2147483683" r:id="rId3"/>
    <p:sldLayoutId id="2147483687" r:id="rId4"/>
    <p:sldLayoutId id="2147483688" r:id="rId5"/>
    <p:sldLayoutId id="2147483689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2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86E25A-9562-D941-0993-39E09FE7D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" y="0"/>
            <a:ext cx="912358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57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51870" y="109796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 like computers.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86559" y="407361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 go to the computer room.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225" y="3984948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216" y="1196788"/>
            <a:ext cx="4801135" cy="278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8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51872" y="203424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 like drawing pictures.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95872" y="4120038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 go to the art room.</a:t>
            </a:r>
          </a:p>
        </p:txBody>
      </p:sp>
      <p:pic>
        <p:nvPicPr>
          <p:cNvPr id="7" name="Picture 6" descr="kids pizza maker by mehran - App Lab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252" y="1364876"/>
            <a:ext cx="3959264" cy="263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0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759817" y="2490618"/>
            <a:ext cx="7844224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dirty="0">
                <a:solidFill>
                  <a:schemeClr val="bg2">
                    <a:lumMod val="10000"/>
                  </a:schemeClr>
                </a:solidFill>
              </a:rPr>
              <a:t>LISTEN AND REPEAT.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168" y="1198154"/>
            <a:ext cx="1450974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96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45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5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5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428512" y="2682240"/>
            <a:ext cx="267078" cy="85841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45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45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-57956" y="2137928"/>
            <a:ext cx="1896169" cy="21698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pl</a:t>
            </a:r>
            <a:endParaRPr lang="en-US" sz="135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12666" y="1427561"/>
            <a:ext cx="1113553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0004" y="1927010"/>
            <a:ext cx="226874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15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9529" y="1907096"/>
            <a:ext cx="817331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ayground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5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45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5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5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428512" y="2682240"/>
            <a:ext cx="267078" cy="85841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45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45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652752" y="1946924"/>
            <a:ext cx="1657621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cl</a:t>
            </a:r>
            <a:endParaRPr lang="en-US" sz="15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12666" y="1427561"/>
            <a:ext cx="1113553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9529" y="1907096"/>
            <a:ext cx="817331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assroom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49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E78086D-7F11-40AD-B12F-365AACA3C6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2006030"/>
              </p:ext>
            </p:extLst>
          </p:nvPr>
        </p:nvGraphicFramePr>
        <p:xfrm>
          <a:off x="437030" y="1317812"/>
          <a:ext cx="8502912" cy="2470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Bitmap Image" r:id="rId3" imgW="14925600" imgH="4400640" progId="Paint.Picture">
                  <p:embed/>
                </p:oleObj>
              </mc:Choice>
              <mc:Fallback>
                <p:oleObj name="Bitmap Image" r:id="rId3" imgW="14925600" imgH="44006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7030" y="1317812"/>
                        <a:ext cx="8502912" cy="24709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6762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775057" y="2581506"/>
            <a:ext cx="7844224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dirty="0">
                <a:solidFill>
                  <a:schemeClr val="bg2">
                    <a:lumMod val="10000"/>
                  </a:schemeClr>
                </a:solidFill>
              </a:rPr>
              <a:t>LISTEN AND CIRCLE.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465" y="1065980"/>
            <a:ext cx="1457070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64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1A5157E-D493-4ACE-A7A5-BE4CBF4217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6725216"/>
              </p:ext>
            </p:extLst>
          </p:nvPr>
        </p:nvGraphicFramePr>
        <p:xfrm>
          <a:off x="0" y="1512793"/>
          <a:ext cx="9161608" cy="2554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Bitmap Image" r:id="rId3" imgW="15887880" imgH="3666960" progId="Paint.Picture">
                  <p:embed/>
                </p:oleObj>
              </mc:Choice>
              <mc:Fallback>
                <p:oleObj name="Bitmap Image" r:id="rId3" imgW="15887880" imgH="36669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512793"/>
                        <a:ext cx="9161608" cy="25549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E3A34438-A500-4FA2-97F8-FBDD089F5EDD}"/>
              </a:ext>
            </a:extLst>
          </p:cNvPr>
          <p:cNvSpPr/>
          <p:nvPr/>
        </p:nvSpPr>
        <p:spPr>
          <a:xfrm>
            <a:off x="5378009" y="2482205"/>
            <a:ext cx="408709" cy="436418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18682F2-58ED-41BB-BC83-0F0BCB077C6C}"/>
              </a:ext>
            </a:extLst>
          </p:cNvPr>
          <p:cNvSpPr/>
          <p:nvPr/>
        </p:nvSpPr>
        <p:spPr>
          <a:xfrm>
            <a:off x="7200085" y="3141112"/>
            <a:ext cx="408709" cy="436418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5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1624391" y="3064286"/>
            <a:ext cx="5754000" cy="8401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>
                    <a:lumMod val="10000"/>
                  </a:schemeClr>
                </a:solidFill>
              </a:rPr>
              <a:t>LET’S CHANT.</a:t>
            </a:r>
            <a:br>
              <a:rPr lang="en" dirty="0">
                <a:solidFill>
                  <a:schemeClr val="bg2">
                    <a:lumMod val="10000"/>
                  </a:schemeClr>
                </a:solidFill>
              </a:rPr>
            </a:b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000" y="1480723"/>
            <a:ext cx="1438781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75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F7C9582-6D43-4A6C-BC69-466035BD56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5678095"/>
              </p:ext>
            </p:extLst>
          </p:nvPr>
        </p:nvGraphicFramePr>
        <p:xfrm>
          <a:off x="1036055" y="0"/>
          <a:ext cx="7070303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Bitmap Image" r:id="rId3" imgW="8391600" imgH="6105600" progId="Paint.Picture">
                  <p:embed/>
                </p:oleObj>
              </mc:Choice>
              <mc:Fallback>
                <p:oleObj name="Bitmap Image" r:id="rId3" imgW="8391600" imgH="61056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36055" y="0"/>
                        <a:ext cx="7070303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9105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5"/>
                </a:solidFill>
                <a:latin typeface="Sport Day" pitchFamily="2" charset="0"/>
              </a:rPr>
              <a:t>6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994" y="2860646"/>
            <a:ext cx="4517706" cy="9100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2621669" y="2948207"/>
            <a:ext cx="4320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3 - PERIOD 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2232917" y="1592962"/>
            <a:ext cx="509786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</a:rPr>
              <a:t>Our school</a:t>
            </a:r>
          </a:p>
        </p:txBody>
      </p:sp>
    </p:spTree>
    <p:extLst>
      <p:ext uri="{BB962C8B-B14F-4D97-AF65-F5344CB8AC3E}">
        <p14:creationId xmlns:p14="http://schemas.microsoft.com/office/powerpoint/2010/main" val="2201672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1562046" y="3021982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>
                    <a:lumMod val="10000"/>
                  </a:schemeClr>
                </a:solidFill>
              </a:rPr>
              <a:t>FUN CORNER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897" y="1793344"/>
            <a:ext cx="1408298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01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F7C9582-6D43-4A6C-BC69-466035BD56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4728185"/>
              </p:ext>
            </p:extLst>
          </p:nvPr>
        </p:nvGraphicFramePr>
        <p:xfrm>
          <a:off x="1036848" y="0"/>
          <a:ext cx="7070303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Bitmap Image" r:id="rId3" imgW="8391600" imgH="6105600" progId="Paint.Picture">
                  <p:embed/>
                </p:oleObj>
              </mc:Choice>
              <mc:Fallback>
                <p:oleObj name="Bitmap Image" r:id="rId3" imgW="8391600" imgH="6105600" progId="Paint.Pictur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F7C9582-6D43-4A6C-BC69-466035BD56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36848" y="0"/>
                        <a:ext cx="7070303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9576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05;p3">
            <a:extLst>
              <a:ext uri="{FF2B5EF4-FFF2-40B4-BE49-F238E27FC236}">
                <a16:creationId xmlns:a16="http://schemas.microsoft.com/office/drawing/2014/main" id="{BB7083CA-54BD-48A3-B46A-F47FAFEB4ED4}"/>
              </a:ext>
            </a:extLst>
          </p:cNvPr>
          <p:cNvSpPr txBox="1"/>
          <p:nvPr/>
        </p:nvSpPr>
        <p:spPr>
          <a:xfrm>
            <a:off x="2055167" y="1852736"/>
            <a:ext cx="433251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F0592B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Warm-up </a:t>
            </a:r>
            <a:endParaRPr dirty="0">
              <a:solidFill>
                <a:srgbClr val="F0592B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032DDD3-6D59-40F3-842E-87CA675050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6600" b="25000"/>
          <a:stretch/>
        </p:blipFill>
        <p:spPr>
          <a:xfrm>
            <a:off x="0" y="0"/>
            <a:ext cx="720000" cy="5143500"/>
          </a:xfrm>
          <a:prstGeom prst="rect">
            <a:avLst/>
          </a:prstGeom>
        </p:spPr>
      </p:pic>
      <p:sp>
        <p:nvSpPr>
          <p:cNvPr id="18" name="Cloud 17">
            <a:extLst>
              <a:ext uri="{FF2B5EF4-FFF2-40B4-BE49-F238E27FC236}">
                <a16:creationId xmlns:a16="http://schemas.microsoft.com/office/drawing/2014/main" id="{5A645271-7B28-48D1-899E-7BEA0690247E}"/>
              </a:ext>
            </a:extLst>
          </p:cNvPr>
          <p:cNvSpPr/>
          <p:nvPr/>
        </p:nvSpPr>
        <p:spPr>
          <a:xfrm>
            <a:off x="1385234" y="934722"/>
            <a:ext cx="5672380" cy="3098172"/>
          </a:xfrm>
          <a:prstGeom prst="cloud">
            <a:avLst/>
          </a:prstGeom>
          <a:noFill/>
          <a:ln>
            <a:solidFill>
              <a:srgbClr val="1BC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07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1039870" y="221783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Is this your classroom?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46122" y="3922159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Yes, it is.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589" y="1267012"/>
            <a:ext cx="4282170" cy="247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9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819795" y="160375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Is this your school?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51874" y="4123754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Yes, it is.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5"/>
          <a:stretch/>
        </p:blipFill>
        <p:spPr>
          <a:xfrm>
            <a:off x="2839119" y="1335142"/>
            <a:ext cx="5107076" cy="261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6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37969" y="271085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Is that our playground?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88158" y="4004963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Yes, it is.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055" y="1318904"/>
            <a:ext cx="3758539" cy="250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0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51873" y="286308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We like reading books.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51873" y="4001855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 go to the library.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891" y="1363354"/>
            <a:ext cx="3625187" cy="241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1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86972" y="117891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 like playing the piano.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79303" y="3953958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 go to the music room.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66" y="407322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783" y="1242839"/>
            <a:ext cx="3986733" cy="265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3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51872" y="175836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We like playing sports.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51872" y="4118949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 go to the gym.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91" y="1270747"/>
            <a:ext cx="4118414" cy="273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5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115</Words>
  <Application>Microsoft Office PowerPoint</Application>
  <PresentationFormat>On-screen Show (16:9)</PresentationFormat>
  <Paragraphs>28</Paragraphs>
  <Slides>21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Sport Day</vt:lpstr>
      <vt:lpstr>Comic Sans MS</vt:lpstr>
      <vt:lpstr>Script MT Bold</vt:lpstr>
      <vt:lpstr>Exo 2</vt:lpstr>
      <vt:lpstr>Montserrat</vt:lpstr>
      <vt:lpstr>Fredoka One</vt:lpstr>
      <vt:lpstr>Arial</vt:lpstr>
      <vt:lpstr>Physics Class for Kids: Kinetic Energy by Slidesgo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REPEAT.</vt:lpstr>
      <vt:lpstr>PowerPoint Presentation</vt:lpstr>
      <vt:lpstr>PowerPoint Presentation</vt:lpstr>
      <vt:lpstr>PowerPoint Presentation</vt:lpstr>
      <vt:lpstr>LISTEN AND CIRCLE.</vt:lpstr>
      <vt:lpstr>PowerPoint Presentation</vt:lpstr>
      <vt:lpstr>LET’S CHANT. </vt:lpstr>
      <vt:lpstr>PowerPoint Presentation</vt:lpstr>
      <vt:lpstr>FUN CORNER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Administrator</cp:lastModifiedBy>
  <cp:revision>32</cp:revision>
  <dcterms:modified xsi:type="dcterms:W3CDTF">2025-11-20T15:50:03Z</dcterms:modified>
</cp:coreProperties>
</file>