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22" r:id="rId3"/>
  </p:sldMasterIdLst>
  <p:sldIdLst>
    <p:sldId id="293" r:id="rId4"/>
    <p:sldId id="297" r:id="rId5"/>
    <p:sldId id="291" r:id="rId6"/>
    <p:sldId id="292" r:id="rId7"/>
    <p:sldId id="294" r:id="rId8"/>
    <p:sldId id="295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2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7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6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7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5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07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261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2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13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17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62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6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20/11/25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95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25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494" y="789229"/>
            <a:ext cx="6096000" cy="9077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bức tranh này, có những hình ảnh nào? Em thử đoán xem bức tranh này mô tả điều gì?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049950"/>
            <a:ext cx="11117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Bức tranh có phong cảnh miền núi phía Bắc, mô tả hình ảnh các bạn nhỏ đang đi học.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98" y="4225459"/>
            <a:ext cx="1540998" cy="2068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5" y="4225459"/>
            <a:ext cx="1071787" cy="26325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5428" y="1153866"/>
            <a:ext cx="1237838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11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3" y="49407"/>
            <a:ext cx="424661" cy="3596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5356" y="1764217"/>
            <a:ext cx="331193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NGHE NHẠC BÀI: </a:t>
            </a: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ĐI HỌC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26" y="49407"/>
            <a:ext cx="1717385" cy="763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" y="-27593"/>
            <a:ext cx="3037417" cy="8492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1237" y="2453894"/>
            <a:ext cx="328307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en-US" sz="2400" b="1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</a:t>
            </a: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2</a:t>
            </a:r>
          </a:p>
        </p:txBody>
      </p:sp>
      <p:pic>
        <p:nvPicPr>
          <p:cNvPr id="15" name="Picture 14" descr="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19" y="6293962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3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pic>
        <p:nvPicPr>
          <p:cNvPr id="15" name="NGHE NHAC DI H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694" y="1782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87876"/>
            <a:ext cx="7738281" cy="46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7873" y="15532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gõ đệm theo nhịp bài 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NGHE NHAC DI H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1738" y="31218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494" y="692734"/>
            <a:ext cx="5794916" cy="412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thơm đồi vắng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suối trong thầm thì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 xoè ô che nắng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 mát đường em đi</a:t>
            </a:r>
          </a:p>
          <a:p>
            <a:pPr>
              <a:lnSpc>
                <a:spcPct val="250000"/>
              </a:lnSpc>
            </a:pP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 em tới trường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 ơ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lên nương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em tới lớp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đùa reo trong lá. Cá dưới khe thì thào</a:t>
            </a:r>
          </a:p>
          <a:p>
            <a:pPr>
              <a:lnSpc>
                <a:spcPct val="250000"/>
              </a:lnSpc>
            </a:pPr>
            <a:r>
              <a:rPr lang="en-US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chen hương cốm. 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tới trường hương theo</a:t>
            </a:r>
            <a:endParaRPr lang="vi-VN" b="0" i="1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374" y="1266134"/>
            <a:ext cx="556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X          X        X                X            X   </a:t>
            </a:r>
          </a:p>
        </p:txBody>
      </p:sp>
    </p:spTree>
    <p:extLst>
      <p:ext uri="{BB962C8B-B14F-4D97-AF65-F5344CB8AC3E}">
        <p14:creationId xmlns:p14="http://schemas.microsoft.com/office/powerpoint/2010/main" val="6110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001" y="26704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8" y="1367106"/>
            <a:ext cx="10562543" cy="3789292"/>
          </a:xfrm>
          <a:prstGeom prst="rect">
            <a:avLst/>
          </a:prstGeom>
        </p:spPr>
      </p:pic>
      <p:pic>
        <p:nvPicPr>
          <p:cNvPr id="3" name="PIANO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0887" y="578558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76" y="3459242"/>
            <a:ext cx="568202" cy="333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71" y="3455252"/>
            <a:ext cx="568202" cy="333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71" y="4937570"/>
            <a:ext cx="568202" cy="333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33" y="4831303"/>
            <a:ext cx="549505" cy="406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64" y="4847553"/>
            <a:ext cx="549505" cy="406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86" y="4899258"/>
            <a:ext cx="579027" cy="3715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07" y="4864788"/>
            <a:ext cx="579027" cy="3715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85" y="4905279"/>
            <a:ext cx="504445" cy="4267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9" y="4894929"/>
            <a:ext cx="504445" cy="426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8" y="3476648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22" y="334939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5" y="4937570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58" y="4923317"/>
            <a:ext cx="536449" cy="2545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48" y="3462702"/>
            <a:ext cx="579027" cy="371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92" y="3476648"/>
            <a:ext cx="579027" cy="3715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5" y="4937667"/>
            <a:ext cx="489205" cy="2941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83" y="3352431"/>
            <a:ext cx="489205" cy="294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42" y="3261752"/>
            <a:ext cx="454153" cy="4754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65" y="3217507"/>
            <a:ext cx="454153" cy="475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4" y="3354255"/>
            <a:ext cx="472441" cy="3825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397" y="33211"/>
            <a:ext cx="50257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ÔN ĐỌC NHẠC BÀI SỐ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16710" y="-107233"/>
            <a:ext cx="5975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LUYỆN TẬP THỰC HÀNH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75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350917"/>
            <a:ext cx="10615961" cy="381209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754352" y="105520"/>
            <a:ext cx="577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nhạc vỗ tay hoặc gõ đêm theo phách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5" y="3585637"/>
            <a:ext cx="346726" cy="3467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088" y="3585637"/>
            <a:ext cx="346726" cy="3467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27" y="3585637"/>
            <a:ext cx="346726" cy="34672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36" y="3575525"/>
            <a:ext cx="346726" cy="3467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42" y="3626223"/>
            <a:ext cx="346726" cy="3467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40" y="3586852"/>
            <a:ext cx="346726" cy="34672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28" y="3585637"/>
            <a:ext cx="346726" cy="3467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05" y="4989652"/>
            <a:ext cx="346726" cy="34672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84" y="4902971"/>
            <a:ext cx="346726" cy="34672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55" y="4902971"/>
            <a:ext cx="346726" cy="34672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43" y="3585637"/>
            <a:ext cx="346726" cy="34672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19" y="4902971"/>
            <a:ext cx="346726" cy="34672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90" y="4887150"/>
            <a:ext cx="346726" cy="34672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16" y="4886777"/>
            <a:ext cx="346726" cy="34672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02" y="4902971"/>
            <a:ext cx="346726" cy="34672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87" y="4989652"/>
            <a:ext cx="346726" cy="346726"/>
          </a:xfrm>
          <a:prstGeom prst="rect">
            <a:avLst/>
          </a:prstGeom>
        </p:spPr>
      </p:pic>
      <p:pic>
        <p:nvPicPr>
          <p:cNvPr id="68" name="PIANO CA B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0887" y="5785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48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  <p:pic>
        <p:nvPicPr>
          <p:cNvPr id="6" name="Picture 5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118" y="6252595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186</Words>
  <Application>Microsoft Office PowerPoint</Application>
  <PresentationFormat>Widescreen</PresentationFormat>
  <Paragraphs>16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#9Slide05 Dancing Script</vt:lpstr>
      <vt:lpstr>Arial</vt:lpstr>
      <vt:lpstr>Calibri</vt:lpstr>
      <vt:lpstr>Times New Roman</vt:lpstr>
      <vt:lpstr>5_Office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trangphamminh1105@gmail.com</cp:lastModifiedBy>
  <cp:revision>41</cp:revision>
  <dcterms:created xsi:type="dcterms:W3CDTF">2022-04-04T11:47:32Z</dcterms:created>
  <dcterms:modified xsi:type="dcterms:W3CDTF">2025-11-20T12:32:30Z</dcterms:modified>
</cp:coreProperties>
</file>