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ACEBE-87AE-4E2B-A3BD-035575D40FFD}" type="datetimeFigureOut">
              <a:rPr lang="en-US" smtClean="0"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7112" y="2848173"/>
            <a:ext cx="858096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ln w="13462">
                  <a:solidFill>
                    <a:srgbClr val="002060"/>
                  </a:solidFill>
                  <a:prstDash val="solid"/>
                </a:ln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4400" b="1" dirty="0" smtClean="0">
                <a:ln w="13462">
                  <a:solidFill>
                    <a:srgbClr val="002060"/>
                  </a:solidFill>
                  <a:prstDash val="solid"/>
                </a:ln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n w="13462">
                  <a:solidFill>
                    <a:srgbClr val="002060"/>
                  </a:solidFill>
                  <a:prstDash val="solid"/>
                </a:ln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sz="4400" b="1" dirty="0" smtClean="0">
                <a:ln w="13462">
                  <a:solidFill>
                    <a:srgbClr val="002060"/>
                  </a:solidFill>
                  <a:prstDash val="solid"/>
                </a:ln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n w="13462">
                  <a:solidFill>
                    <a:srgbClr val="002060"/>
                  </a:solidFill>
                  <a:prstDash val="solid"/>
                </a:ln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4400" b="1" dirty="0" smtClean="0">
                <a:ln w="13462">
                  <a:solidFill>
                    <a:srgbClr val="002060"/>
                  </a:solidFill>
                  <a:prstDash val="solid"/>
                </a:ln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n w="13462">
                  <a:solidFill>
                    <a:srgbClr val="002060"/>
                  </a:solidFill>
                  <a:prstDash val="solid"/>
                </a:ln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4400" b="1" dirty="0" smtClean="0">
                <a:ln w="13462">
                  <a:solidFill>
                    <a:srgbClr val="002060"/>
                  </a:solidFill>
                  <a:prstDash val="solid"/>
                </a:ln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n w="13462">
                  <a:solidFill>
                    <a:srgbClr val="002060"/>
                  </a:solidFill>
                  <a:prstDash val="solid"/>
                </a:ln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4400" b="1" dirty="0" smtClean="0">
                <a:ln w="13462">
                  <a:solidFill>
                    <a:srgbClr val="002060"/>
                  </a:solidFill>
                  <a:prstDash val="solid"/>
                </a:ln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n w="13462">
                  <a:solidFill>
                    <a:srgbClr val="002060"/>
                  </a:solidFill>
                  <a:prstDash val="solid"/>
                </a:ln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4400" b="1" dirty="0" smtClean="0">
                <a:ln w="13462">
                  <a:solidFill>
                    <a:srgbClr val="002060"/>
                  </a:solidFill>
                  <a:prstDash val="solid"/>
                </a:ln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n w="13462">
                  <a:solidFill>
                    <a:srgbClr val="002060"/>
                  </a:solidFill>
                  <a:prstDash val="solid"/>
                </a:ln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endParaRPr lang="en-US" sz="4400" b="1" dirty="0" smtClean="0">
              <a:ln w="13462">
                <a:solidFill>
                  <a:srgbClr val="002060"/>
                </a:solidFill>
                <a:prstDash val="solid"/>
              </a:ln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effectLst>
                <a:outerShdw dist="38100" dir="2700000" algn="bl" rotWithShape="0">
                  <a:schemeClr val="accent5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dirty="0" smtClean="0">
                <a:ln w="13462">
                  <a:solidFill>
                    <a:srgbClr val="002060"/>
                  </a:solidFill>
                  <a:prstDash val="solid"/>
                </a:ln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400" b="1" dirty="0" err="1" smtClean="0">
                <a:ln w="13462">
                  <a:solidFill>
                    <a:srgbClr val="002060"/>
                  </a:solidFill>
                  <a:prstDash val="solid"/>
                </a:ln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4400" b="1" dirty="0" smtClean="0">
                <a:ln w="13462">
                  <a:solidFill>
                    <a:srgbClr val="002060"/>
                  </a:solidFill>
                  <a:prstDash val="solid"/>
                </a:ln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3)</a:t>
            </a:r>
            <a:endParaRPr lang="en-US" sz="3600" b="1" dirty="0">
              <a:ln w="13462">
                <a:solidFill>
                  <a:srgbClr val="002060"/>
                </a:solidFill>
                <a:prstDash val="solid"/>
              </a:ln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effectLst>
                <a:outerShdw dist="38100" dir="2700000" algn="bl" rotWithShape="0">
                  <a:schemeClr val="accent5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5"/>
          <p:cNvSpPr txBox="1"/>
          <p:nvPr/>
        </p:nvSpPr>
        <p:spPr>
          <a:xfrm>
            <a:off x="374462" y="4868743"/>
            <a:ext cx="8152326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Giáo </a:t>
            </a:r>
            <a:r>
              <a:rPr lang="en-US" sz="3600" b="1" i="1" dirty="0" err="1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viên</a:t>
            </a:r>
            <a:r>
              <a:rPr lang="en-US" sz="3600" b="1" i="1" dirty="0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: </a:t>
            </a:r>
            <a:r>
              <a:rPr lang="en-US" sz="3600" b="1" i="1" dirty="0" err="1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Vũ</a:t>
            </a:r>
            <a:r>
              <a:rPr lang="en-US" sz="3600" b="1" i="1" dirty="0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i="1" dirty="0" err="1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Thị</a:t>
            </a:r>
            <a:r>
              <a:rPr lang="en-US" sz="3600" b="1" i="1" dirty="0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3600" b="1" i="1" dirty="0" err="1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Xoa</a:t>
            </a:r>
            <a:r>
              <a:rPr lang="en-US" sz="3600" b="1" i="1" dirty="0" smtClean="0">
                <a:ln w="13462">
                  <a:solidFill>
                    <a:srgbClr val="FFC000"/>
                  </a:solidFill>
                  <a:prstDash val="solid"/>
                </a:ln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  <a:effectLst>
                  <a:outerShdw dist="38100" dir="2700000" algn="bl" rotWithShape="0">
                    <a:schemeClr val="accent5"/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 </a:t>
            </a:r>
            <a:endParaRPr lang="en-US" sz="3600" b="1" i="1" dirty="0">
              <a:ln w="13462">
                <a:solidFill>
                  <a:srgbClr val="FFC000"/>
                </a:solidFill>
                <a:prstDash val="solid"/>
              </a:ln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  <a:effectLst>
                <a:outerShdw dist="38100" dir="2700000" algn="bl" rotWithShape="0">
                  <a:schemeClr val="accent5"/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rgbClr val="FFFF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75764" y="2711003"/>
            <a:ext cx="3644722" cy="264016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4737279" y="2711003"/>
            <a:ext cx="3644722" cy="264016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796604" y="3129566"/>
            <a:ext cx="1803042" cy="180304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796604" y="3129566"/>
            <a:ext cx="1803042" cy="1803042"/>
          </a:xfrm>
          <a:prstGeom prst="ellipse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901521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89397" y="-1072"/>
            <a:ext cx="815232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Mỹ</a:t>
            </a:r>
            <a:r>
              <a:rPr lang="en-US" sz="2600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thuật</a:t>
            </a:r>
            <a:endParaRPr lang="en-US" sz="26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Chủ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đề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4: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bản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2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0" descr="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88" t="6465" r="14162" b="5302"/>
          <a:stretch>
            <a:fillRect/>
          </a:stretch>
        </p:blipFill>
        <p:spPr bwMode="auto">
          <a:xfrm>
            <a:off x="112018" y="1647489"/>
            <a:ext cx="2887621" cy="2290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 descr="Banh sinh nha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4326" y="1737977"/>
            <a:ext cx="2644648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Phao bơi tròn Bestway 360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4363" y="1477447"/>
            <a:ext cx="2497360" cy="249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Top 20 bài văn tả đồ vật hay nhất - Toplist.v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4326" y="4080546"/>
            <a:ext cx="2732624" cy="2732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Xoa- mĩ thuật 1. tuần 11. Sáng tạo từ những hình cơ bản(Tết 3)</Template>
  <TotalTime>2</TotalTime>
  <Words>34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2025-11-20T13:13:25Z</dcterms:created>
  <dcterms:modified xsi:type="dcterms:W3CDTF">2025-11-20T13:16:10Z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649B8BD6992240B3803723A296C719A9</vt:lpwstr>
  </property>
  <property fmtid="{D5CDD505-2E9C-101B-9397-08002B2CF9AE}" pid="3" name="KSOProductBuildVer">
    <vt:lpwstr>1033-11.2.0.10265</vt:lpwstr>
  </property>
</Properties>
</file>