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715" r:id="rId3"/>
  </p:sldMasterIdLst>
  <p:notesMasterIdLst>
    <p:notesMasterId r:id="rId23"/>
  </p:notesMasterIdLst>
  <p:sldIdLst>
    <p:sldId id="337" r:id="rId4"/>
    <p:sldId id="261" r:id="rId5"/>
    <p:sldId id="256" r:id="rId6"/>
    <p:sldId id="257" r:id="rId7"/>
    <p:sldId id="338" r:id="rId8"/>
    <p:sldId id="320" r:id="rId9"/>
    <p:sldId id="283" r:id="rId10"/>
    <p:sldId id="271" r:id="rId11"/>
    <p:sldId id="340" r:id="rId12"/>
    <p:sldId id="277" r:id="rId13"/>
    <p:sldId id="275" r:id="rId14"/>
    <p:sldId id="358" r:id="rId15"/>
    <p:sldId id="359" r:id="rId16"/>
    <p:sldId id="339" r:id="rId17"/>
    <p:sldId id="259" r:id="rId18"/>
    <p:sldId id="274" r:id="rId19"/>
    <p:sldId id="341" r:id="rId20"/>
    <p:sldId id="354" r:id="rId21"/>
    <p:sldId id="293" r:id="rId22"/>
  </p:sldIdLst>
  <p:sldSz cx="9144000" cy="5143500" type="screen16x9"/>
  <p:notesSz cx="6858000" cy="9144000"/>
  <p:embeddedFontLst>
    <p:embeddedFont>
      <p:font typeface="#9Slide02 Noi dung dai" panose="020B0604020202020204" charset="0"/>
      <p:regular r:id="rId24"/>
    </p:embeddedFont>
    <p:embeddedFont>
      <p:font typeface="#9Slide02 Tieu de dai" panose="020B0604020202020204" charset="0"/>
      <p:bold r:id="rId25"/>
    </p:embeddedFont>
    <p:embeddedFont>
      <p:font typeface="Bebas Neue" panose="020B0604020202020204" charset="0"/>
      <p:regular r:id="rId26"/>
    </p:embeddedFont>
    <p:embeddedFont>
      <p:font typeface="Nunito" pitchFamily="2" charset="0"/>
      <p:regular r:id="rId27"/>
      <p:bold r:id="rId28"/>
      <p:italic r:id="rId29"/>
      <p:boldItalic r:id="rId30"/>
    </p:embeddedFont>
    <p:embeddedFont>
      <p:font typeface="Proxima Nova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  <p:italic r:id="rId40"/>
    </p:embeddedFont>
    <p:embeddedFont>
      <p:font typeface="Ubuntu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BB43627-2564-4FDC-ACD0-5ECA6EEF5F41}">
  <a:tblStyle styleId="{8BB43627-2564-4FDC-ACD0-5ECA6EEF5F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8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40988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gcb6057b600_0_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0" name="Google Shape;2390;gcb6057b600_0_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18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8582fade18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8582fade18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0432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8582fade18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8582fade18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479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gfb487f7e0d_1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6" name="Google Shape;5326;gfb487f7e0d_1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639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582fade18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582fade18_1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3718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859ba68624_1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859ba68624_1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9371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859ba68624_15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859ba68624_15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8495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5" name="Google Shape;3875;gfb487f7e0d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6" name="Google Shape;3876;gfb487f7e0d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132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859ba68624_15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6" name="Google Shape;2296;g859ba68624_15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3669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7849623ff8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7849623ff8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25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800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8709aee9b2_1_1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8709aee9b2_1_1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2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gfb487f7e0d_1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6" name="Google Shape;2966;gfb487f7e0d_1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1923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6" name="Google Shape;4356;g7849623ff8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7" name="Google Shape;4357;g7849623ff8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816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859ba68624_15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859ba68624_15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6923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8582fade1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8582fade1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4771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8582fade1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2" name="Google Shape;1332;g8582fade1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10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873" y="-6952"/>
            <a:ext cx="9874856" cy="5855372"/>
            <a:chOff x="-40873" y="-6952"/>
            <a:chExt cx="9874856" cy="5855372"/>
          </a:xfrm>
        </p:grpSpPr>
        <p:sp>
          <p:nvSpPr>
            <p:cNvPr id="10" name="Google Shape;10;p2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" name="Google Shape;78;p2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1129250" y="1258943"/>
            <a:ext cx="6885600" cy="271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2392500" y="4109884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95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720000" y="2179625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3378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2391925" y="3132175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18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4"/>
          <p:cNvGrpSpPr/>
          <p:nvPr/>
        </p:nvGrpSpPr>
        <p:grpSpPr>
          <a:xfrm flipH="1">
            <a:off x="-733898" y="-6952"/>
            <a:ext cx="9874856" cy="5855372"/>
            <a:chOff x="-40873" y="-6952"/>
            <a:chExt cx="9874856" cy="5855372"/>
          </a:xfrm>
        </p:grpSpPr>
        <p:sp>
          <p:nvSpPr>
            <p:cNvPr id="87" name="Google Shape;87;p4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" name="Google Shape;155;p4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title"/>
          </p:nvPr>
        </p:nvSpPr>
        <p:spPr>
          <a:xfrm>
            <a:off x="720000" y="9832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"/>
          <p:cNvSpPr txBox="1">
            <a:spLocks noGrp="1"/>
          </p:cNvSpPr>
          <p:nvPr>
            <p:ph type="body" idx="1"/>
          </p:nvPr>
        </p:nvSpPr>
        <p:spPr>
          <a:xfrm>
            <a:off x="720000" y="1502275"/>
            <a:ext cx="7704000" cy="30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360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-405640" y="-1158409"/>
            <a:ext cx="9881664" cy="6467544"/>
            <a:chOff x="-405640" y="-1158409"/>
            <a:chExt cx="9881664" cy="6467544"/>
          </a:xfrm>
        </p:grpSpPr>
        <p:sp>
          <p:nvSpPr>
            <p:cNvPr id="160" name="Google Shape;160;p5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66" name="Google Shape;166;p5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67" name="Google Shape;167;p5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8" name="Google Shape;198;p5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199" name="Google Shape;199;p5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12;p5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27" name="Google Shape;227;p5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9" name="Google Shape;229;p5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subTitle" idx="1"/>
          </p:nvPr>
        </p:nvSpPr>
        <p:spPr>
          <a:xfrm>
            <a:off x="1082663" y="1341700"/>
            <a:ext cx="33324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1" name="Google Shape;231;p5"/>
          <p:cNvSpPr txBox="1">
            <a:spLocks noGrp="1"/>
          </p:cNvSpPr>
          <p:nvPr>
            <p:ph type="subTitle" idx="2"/>
          </p:nvPr>
        </p:nvSpPr>
        <p:spPr>
          <a:xfrm>
            <a:off x="4733263" y="1341700"/>
            <a:ext cx="33324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2" name="Google Shape;232;p5"/>
          <p:cNvSpPr txBox="1">
            <a:spLocks noGrp="1"/>
          </p:cNvSpPr>
          <p:nvPr>
            <p:ph type="subTitle" idx="3"/>
          </p:nvPr>
        </p:nvSpPr>
        <p:spPr>
          <a:xfrm>
            <a:off x="1078338" y="1736200"/>
            <a:ext cx="3332400" cy="28722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3" name="Google Shape;233;p5"/>
          <p:cNvSpPr txBox="1">
            <a:spLocks noGrp="1"/>
          </p:cNvSpPr>
          <p:nvPr>
            <p:ph type="subTitle" idx="4"/>
          </p:nvPr>
        </p:nvSpPr>
        <p:spPr>
          <a:xfrm>
            <a:off x="4733263" y="1736200"/>
            <a:ext cx="3332400" cy="2872200"/>
          </a:xfrm>
          <a:prstGeom prst="rect">
            <a:avLst/>
          </a:prstGeom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50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oogle Shape;235;p6"/>
          <p:cNvGrpSpPr/>
          <p:nvPr/>
        </p:nvGrpSpPr>
        <p:grpSpPr>
          <a:xfrm rot="10800000">
            <a:off x="-39881" y="-1571226"/>
            <a:ext cx="9782325" cy="6714737"/>
            <a:chOff x="-601718" y="-6951"/>
            <a:chExt cx="9782325" cy="6714737"/>
          </a:xfrm>
        </p:grpSpPr>
        <p:sp>
          <p:nvSpPr>
            <p:cNvPr id="236" name="Google Shape;236;p6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-5400000">
              <a:off x="73828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43" name="Google Shape;243;p6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244" name="Google Shape;244;p6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245;p6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246;p6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59;p6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63;p6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64;p6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65;p6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6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6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5" name="Google Shape;275;p6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276" name="Google Shape;276;p6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277;p6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299;p6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00;p6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01;p6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4" name="Google Shape;304;p6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06" name="Google Shape;306;p6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7" name="Google Shape;307;p6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6433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7"/>
          <p:cNvGrpSpPr/>
          <p:nvPr/>
        </p:nvGrpSpPr>
        <p:grpSpPr>
          <a:xfrm rot="10800000">
            <a:off x="-39881" y="-1571226"/>
            <a:ext cx="9782325" cy="6714737"/>
            <a:chOff x="-601718" y="-6951"/>
            <a:chExt cx="9782325" cy="6714737"/>
          </a:xfrm>
        </p:grpSpPr>
        <p:sp>
          <p:nvSpPr>
            <p:cNvPr id="310" name="Google Shape;310;p7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 rot="-5400000">
              <a:off x="73828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17" name="Google Shape;317;p7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318" name="Google Shape;318;p7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49" name="Google Shape;349;p7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350" name="Google Shape;350;p7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68;p7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69;p7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0;p7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2;p7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78" name="Google Shape;378;p7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80" name="Google Shape;380;p7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1" name="Google Shape;381;p7"/>
          <p:cNvSpPr txBox="1">
            <a:spLocks noGrp="1"/>
          </p:cNvSpPr>
          <p:nvPr>
            <p:ph type="body" idx="1"/>
          </p:nvPr>
        </p:nvSpPr>
        <p:spPr>
          <a:xfrm>
            <a:off x="720000" y="2055025"/>
            <a:ext cx="4051500" cy="25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naheim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7"/>
          <p:cNvSpPr txBox="1">
            <a:spLocks noGrp="1"/>
          </p:cNvSpPr>
          <p:nvPr>
            <p:ph type="title"/>
          </p:nvPr>
        </p:nvSpPr>
        <p:spPr>
          <a:xfrm>
            <a:off x="720000" y="1447050"/>
            <a:ext cx="42729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5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9"/>
          <p:cNvGrpSpPr/>
          <p:nvPr/>
        </p:nvGrpSpPr>
        <p:grpSpPr>
          <a:xfrm rot="10800000">
            <a:off x="-733898" y="-711877"/>
            <a:ext cx="9874856" cy="5855372"/>
            <a:chOff x="-40873" y="-6952"/>
            <a:chExt cx="9874856" cy="5855372"/>
          </a:xfrm>
        </p:grpSpPr>
        <p:sp>
          <p:nvSpPr>
            <p:cNvPr id="457" name="Google Shape;457;p9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5" name="Google Shape;525;p9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6" name="Google Shape;526;p9"/>
          <p:cNvSpPr txBox="1">
            <a:spLocks noGrp="1"/>
          </p:cNvSpPr>
          <p:nvPr>
            <p:ph type="title"/>
          </p:nvPr>
        </p:nvSpPr>
        <p:spPr>
          <a:xfrm>
            <a:off x="1192074" y="1437575"/>
            <a:ext cx="3543000" cy="13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7" name="Google Shape;527;p9"/>
          <p:cNvSpPr txBox="1">
            <a:spLocks noGrp="1"/>
          </p:cNvSpPr>
          <p:nvPr>
            <p:ph type="subTitle" idx="1"/>
          </p:nvPr>
        </p:nvSpPr>
        <p:spPr>
          <a:xfrm>
            <a:off x="1192063" y="3548050"/>
            <a:ext cx="3804600" cy="10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531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0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94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1" name="Google Shape;531;p11"/>
          <p:cNvGrpSpPr/>
          <p:nvPr/>
        </p:nvGrpSpPr>
        <p:grpSpPr>
          <a:xfrm rot="10800000">
            <a:off x="-733898" y="-711877"/>
            <a:ext cx="9874856" cy="5855372"/>
            <a:chOff x="-40873" y="-6952"/>
            <a:chExt cx="9874856" cy="5855372"/>
          </a:xfrm>
        </p:grpSpPr>
        <p:sp>
          <p:nvSpPr>
            <p:cNvPr id="532" name="Google Shape;532;p11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00" name="Google Shape;600;p11"/>
          <p:cNvSpPr txBox="1">
            <a:spLocks noGrp="1"/>
          </p:cNvSpPr>
          <p:nvPr>
            <p:ph type="title" hasCustomPrompt="1"/>
          </p:nvPr>
        </p:nvSpPr>
        <p:spPr>
          <a:xfrm>
            <a:off x="2282300" y="1970250"/>
            <a:ext cx="45795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1" name="Google Shape;601;p11"/>
          <p:cNvSpPr txBox="1">
            <a:spLocks noGrp="1"/>
          </p:cNvSpPr>
          <p:nvPr>
            <p:ph type="subTitle" idx="1"/>
          </p:nvPr>
        </p:nvSpPr>
        <p:spPr>
          <a:xfrm>
            <a:off x="2282300" y="3481400"/>
            <a:ext cx="4579500" cy="5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2" name="Google Shape;602;p11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81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270825" y="111595"/>
            <a:ext cx="8602334" cy="4930561"/>
            <a:chOff x="270825" y="111595"/>
            <a:chExt cx="8602334" cy="4930561"/>
          </a:xfrm>
        </p:grpSpPr>
        <p:sp>
          <p:nvSpPr>
            <p:cNvPr id="38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43" name="Google Shape;43;p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0" y="589633"/>
            <a:ext cx="5882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2864785"/>
            <a:ext cx="5904300" cy="14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37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Google Shape;605;p13"/>
          <p:cNvGrpSpPr/>
          <p:nvPr/>
        </p:nvGrpSpPr>
        <p:grpSpPr>
          <a:xfrm flipH="1">
            <a:off x="-329440" y="-1158409"/>
            <a:ext cx="9881664" cy="6467544"/>
            <a:chOff x="-405640" y="-1158409"/>
            <a:chExt cx="9881664" cy="6467544"/>
          </a:xfrm>
        </p:grpSpPr>
        <p:sp>
          <p:nvSpPr>
            <p:cNvPr id="606" name="Google Shape;606;p13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612" name="Google Shape;612;p13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613" name="Google Shape;613;p13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44" name="Google Shape;644;p13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645" name="Google Shape;645;p13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1" name="Google Shape;651;p13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2" name="Google Shape;652;p13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3" name="Google Shape;653;p13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4" name="Google Shape;654;p13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5" name="Google Shape;655;p13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6" name="Google Shape;656;p13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7" name="Google Shape;657;p13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8" name="Google Shape;658;p13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9" name="Google Shape;659;p13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0" name="Google Shape;660;p13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1" name="Google Shape;661;p13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2" name="Google Shape;662;p13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3" name="Google Shape;663;p13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4" name="Google Shape;664;p13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5" name="Google Shape;665;p13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6" name="Google Shape;666;p13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7" name="Google Shape;667;p13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8" name="Google Shape;668;p13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9" name="Google Shape;669;p13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0" name="Google Shape;670;p13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1" name="Google Shape;671;p13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2" name="Google Shape;672;p13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3" name="Google Shape;673;p13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75" name="Google Shape;675;p13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76" name="Google Shape;676;p13"/>
          <p:cNvSpPr txBox="1">
            <a:spLocks noGrp="1"/>
          </p:cNvSpPr>
          <p:nvPr>
            <p:ph type="title"/>
          </p:nvPr>
        </p:nvSpPr>
        <p:spPr>
          <a:xfrm>
            <a:off x="2290100" y="3819273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77" name="Google Shape;677;p13"/>
          <p:cNvSpPr txBox="1">
            <a:spLocks noGrp="1"/>
          </p:cNvSpPr>
          <p:nvPr>
            <p:ph type="subTitle" idx="1"/>
          </p:nvPr>
        </p:nvSpPr>
        <p:spPr>
          <a:xfrm>
            <a:off x="1210850" y="1707523"/>
            <a:ext cx="6722100" cy="1895700"/>
          </a:xfrm>
          <a:prstGeom prst="rect">
            <a:avLst/>
          </a:prstGeom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428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14"/>
          <p:cNvGrpSpPr/>
          <p:nvPr/>
        </p:nvGrpSpPr>
        <p:grpSpPr>
          <a:xfrm rot="10800000" flipH="1">
            <a:off x="-40873" y="-711877"/>
            <a:ext cx="9874856" cy="5855372"/>
            <a:chOff x="-40873" y="-6952"/>
            <a:chExt cx="9874856" cy="5855372"/>
          </a:xfrm>
        </p:grpSpPr>
        <p:sp>
          <p:nvSpPr>
            <p:cNvPr id="680" name="Google Shape;680;p14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8" name="Google Shape;748;p14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9" name="Google Shape;749;p14"/>
          <p:cNvSpPr txBox="1">
            <a:spLocks noGrp="1"/>
          </p:cNvSpPr>
          <p:nvPr>
            <p:ph type="subTitle" idx="1"/>
          </p:nvPr>
        </p:nvSpPr>
        <p:spPr>
          <a:xfrm>
            <a:off x="2212725" y="2988239"/>
            <a:ext cx="4453800" cy="7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4"/>
          <p:cNvSpPr txBox="1">
            <a:spLocks noGrp="1"/>
          </p:cNvSpPr>
          <p:nvPr>
            <p:ph type="title"/>
          </p:nvPr>
        </p:nvSpPr>
        <p:spPr>
          <a:xfrm>
            <a:off x="1526950" y="1738739"/>
            <a:ext cx="6090000" cy="12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178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15"/>
          <p:cNvGrpSpPr/>
          <p:nvPr/>
        </p:nvGrpSpPr>
        <p:grpSpPr>
          <a:xfrm rot="10800000" flipH="1">
            <a:off x="-40873" y="-711877"/>
            <a:ext cx="9874856" cy="5855372"/>
            <a:chOff x="-40873" y="-6952"/>
            <a:chExt cx="9874856" cy="5855372"/>
          </a:xfrm>
        </p:grpSpPr>
        <p:sp>
          <p:nvSpPr>
            <p:cNvPr id="753" name="Google Shape;753;p15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1" name="Google Shape;821;p15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15"/>
          <p:cNvSpPr txBox="1">
            <a:spLocks noGrp="1"/>
          </p:cNvSpPr>
          <p:nvPr>
            <p:ph type="subTitle" idx="1"/>
          </p:nvPr>
        </p:nvSpPr>
        <p:spPr>
          <a:xfrm>
            <a:off x="724235" y="3118525"/>
            <a:ext cx="2944500" cy="11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15"/>
          <p:cNvSpPr txBox="1">
            <a:spLocks noGrp="1"/>
          </p:cNvSpPr>
          <p:nvPr>
            <p:ph type="title"/>
          </p:nvPr>
        </p:nvSpPr>
        <p:spPr>
          <a:xfrm>
            <a:off x="720000" y="2576325"/>
            <a:ext cx="29403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9339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16"/>
          <p:cNvGrpSpPr/>
          <p:nvPr/>
        </p:nvGrpSpPr>
        <p:grpSpPr>
          <a:xfrm flipH="1">
            <a:off x="-329440" y="-1158409"/>
            <a:ext cx="9881664" cy="6467544"/>
            <a:chOff x="-405640" y="-1158409"/>
            <a:chExt cx="9881664" cy="6467544"/>
          </a:xfrm>
        </p:grpSpPr>
        <p:sp>
          <p:nvSpPr>
            <p:cNvPr id="826" name="Google Shape;826;p16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32" name="Google Shape;832;p16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833" name="Google Shape;833;p16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1" name="Google Shape;851;p16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3" name="Google Shape;853;p16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4" name="Google Shape;854;p16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5" name="Google Shape;855;p16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6" name="Google Shape;856;p16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7" name="Google Shape;857;p16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8" name="Google Shape;858;p16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9" name="Google Shape;859;p16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0" name="Google Shape;860;p16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1" name="Google Shape;861;p16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2" name="Google Shape;862;p16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3" name="Google Shape;863;p16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864" name="Google Shape;864;p16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865" name="Google Shape;865;p16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6" name="Google Shape;866;p16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7" name="Google Shape;867;p16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8" name="Google Shape;868;p16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9" name="Google Shape;869;p16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0" name="Google Shape;870;p16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1" name="Google Shape;871;p16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2" name="Google Shape;872;p16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3" name="Google Shape;873;p16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4" name="Google Shape;874;p16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5" name="Google Shape;875;p16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6" name="Google Shape;876;p16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7" name="Google Shape;877;p16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8" name="Google Shape;878;p16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9" name="Google Shape;879;p16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0" name="Google Shape;880;p16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1" name="Google Shape;881;p16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2" name="Google Shape;882;p16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3" name="Google Shape;883;p16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4" name="Google Shape;884;p16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5" name="Google Shape;885;p16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6" name="Google Shape;886;p16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7" name="Google Shape;887;p16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8" name="Google Shape;888;p16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9" name="Google Shape;889;p16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0" name="Google Shape;890;p16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1" name="Google Shape;891;p16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2" name="Google Shape;892;p16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93" name="Google Shape;893;p16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95" name="Google Shape;895;p16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6" name="Google Shape;896;p16"/>
          <p:cNvSpPr txBox="1">
            <a:spLocks noGrp="1"/>
          </p:cNvSpPr>
          <p:nvPr>
            <p:ph type="subTitle" idx="1"/>
          </p:nvPr>
        </p:nvSpPr>
        <p:spPr>
          <a:xfrm>
            <a:off x="728050" y="1501175"/>
            <a:ext cx="37350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7" name="Google Shape;897;p16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16"/>
          <p:cNvSpPr txBox="1">
            <a:spLocks noGrp="1"/>
          </p:cNvSpPr>
          <p:nvPr>
            <p:ph type="subTitle" idx="2"/>
          </p:nvPr>
        </p:nvSpPr>
        <p:spPr>
          <a:xfrm>
            <a:off x="4463050" y="1501175"/>
            <a:ext cx="3966000" cy="31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765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0" name="Google Shape;900;p17"/>
          <p:cNvGrpSpPr/>
          <p:nvPr/>
        </p:nvGrpSpPr>
        <p:grpSpPr>
          <a:xfrm>
            <a:off x="-40873" y="-6952"/>
            <a:ext cx="9874856" cy="5855372"/>
            <a:chOff x="-40873" y="-6952"/>
            <a:chExt cx="9874856" cy="5855372"/>
          </a:xfrm>
        </p:grpSpPr>
        <p:sp>
          <p:nvSpPr>
            <p:cNvPr id="901" name="Google Shape;901;p17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17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4" name="Google Shape;964;p17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5" name="Google Shape;965;p17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6" name="Google Shape;966;p17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7" name="Google Shape;967;p17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8" name="Google Shape;968;p17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69" name="Google Shape;969;p17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0" name="Google Shape;970;p17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2539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18"/>
          <p:cNvGrpSpPr/>
          <p:nvPr/>
        </p:nvGrpSpPr>
        <p:grpSpPr>
          <a:xfrm flipH="1">
            <a:off x="-733898" y="-6952"/>
            <a:ext cx="9874856" cy="5855372"/>
            <a:chOff x="-40873" y="-6952"/>
            <a:chExt cx="9874856" cy="5855372"/>
          </a:xfrm>
        </p:grpSpPr>
        <p:sp>
          <p:nvSpPr>
            <p:cNvPr id="973" name="Google Shape;973;p18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18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18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3" name="Google Shape;1013;p18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4" name="Google Shape;1014;p18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18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18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18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18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18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18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18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18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18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18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18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18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18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18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18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18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18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18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18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18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18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18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18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18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41" name="Google Shape;1041;p18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2" name="Google Shape;1042;p18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661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19"/>
          <p:cNvGrpSpPr/>
          <p:nvPr/>
        </p:nvGrpSpPr>
        <p:grpSpPr>
          <a:xfrm rot="10800000">
            <a:off x="-733898" y="-692990"/>
            <a:ext cx="9874856" cy="5855372"/>
            <a:chOff x="-40873" y="-6952"/>
            <a:chExt cx="9874856" cy="5855372"/>
          </a:xfrm>
        </p:grpSpPr>
        <p:sp>
          <p:nvSpPr>
            <p:cNvPr id="1045" name="Google Shape;1045;p19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19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19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19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19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19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19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19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19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19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19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19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19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19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19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19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19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19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19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19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19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19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19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19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19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19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13" name="Google Shape;1113;p19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14" name="Google Shape;1114;p19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069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" name="Google Shape;1116;p20"/>
          <p:cNvGrpSpPr/>
          <p:nvPr/>
        </p:nvGrpSpPr>
        <p:grpSpPr>
          <a:xfrm rot="10800000" flipH="1">
            <a:off x="-40873" y="-711877"/>
            <a:ext cx="9874856" cy="5931572"/>
            <a:chOff x="-40873" y="-83152"/>
            <a:chExt cx="9874856" cy="5931572"/>
          </a:xfrm>
        </p:grpSpPr>
        <p:sp>
          <p:nvSpPr>
            <p:cNvPr id="1117" name="Google Shape;1117;p20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-40873" y="-831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1" name="Google Shape;1181;p20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85" name="Google Shape;1185;p20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86" name="Google Shape;1186;p20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390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21"/>
          <p:cNvGrpSpPr/>
          <p:nvPr/>
        </p:nvGrpSpPr>
        <p:grpSpPr>
          <a:xfrm>
            <a:off x="-601718" y="-6951"/>
            <a:ext cx="9782325" cy="6714737"/>
            <a:chOff x="-601718" y="-6951"/>
            <a:chExt cx="9782325" cy="6714737"/>
          </a:xfrm>
        </p:grpSpPr>
        <p:sp>
          <p:nvSpPr>
            <p:cNvPr id="1189" name="Google Shape;1189;p21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 rot="-5400000">
              <a:off x="73828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96" name="Google Shape;1196;p21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197" name="Google Shape;1197;p21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Google Shape;1198;p21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9" name="Google Shape;1199;p21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0" name="Google Shape;1200;p21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1" name="Google Shape;1201;p21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2" name="Google Shape;1202;p21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3" name="Google Shape;1203;p21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4" name="Google Shape;1204;p21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5" name="Google Shape;1205;p21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6" name="Google Shape;1206;p21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7" name="Google Shape;1207;p21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8" name="Google Shape;1208;p21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9" name="Google Shape;1209;p21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0" name="Google Shape;1210;p21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1" name="Google Shape;1211;p21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2" name="Google Shape;1212;p21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3" name="Google Shape;1213;p21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4" name="Google Shape;1214;p21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5" name="Google Shape;1215;p21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6" name="Google Shape;1216;p21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7" name="Google Shape;1217;p21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8" name="Google Shape;1218;p21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9" name="Google Shape;1219;p21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0" name="Google Shape;1220;p21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1" name="Google Shape;1221;p21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28" name="Google Shape;1228;p21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1229" name="Google Shape;1229;p21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7" name="Google Shape;1237;p21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8" name="Google Shape;1238;p21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21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21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21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21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7" name="Google Shape;1247;p21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" name="Google Shape;1250;p21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" name="Google Shape;1251;p21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" name="Google Shape;1252;p21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3" name="Google Shape;1253;p21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4" name="Google Shape;1254;p21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5" name="Google Shape;1255;p21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6" name="Google Shape;1256;p21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57" name="Google Shape;1257;p21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59" name="Google Shape;1259;p21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0" name="Google Shape;1260;p21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61" name="Google Shape;1261;p21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024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2"/>
          <p:cNvGrpSpPr/>
          <p:nvPr/>
        </p:nvGrpSpPr>
        <p:grpSpPr>
          <a:xfrm flipH="1">
            <a:off x="-57943" y="-6951"/>
            <a:ext cx="9782325" cy="6714737"/>
            <a:chOff x="-601718" y="-6951"/>
            <a:chExt cx="9782325" cy="6714737"/>
          </a:xfrm>
        </p:grpSpPr>
        <p:sp>
          <p:nvSpPr>
            <p:cNvPr id="1264" name="Google Shape;1264;p22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 rot="-5400000">
              <a:off x="73828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71" name="Google Shape;1271;p22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272" name="Google Shape;1272;p22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3" name="Google Shape;1273;p22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4" name="Google Shape;1274;p22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5" name="Google Shape;1275;p22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6" name="Google Shape;1276;p22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7" name="Google Shape;1277;p22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8" name="Google Shape;1278;p22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9" name="Google Shape;1279;p22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0" name="Google Shape;1280;p22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1" name="Google Shape;1281;p22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2" name="Google Shape;1282;p22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3" name="Google Shape;1283;p22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4" name="Google Shape;1284;p22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5" name="Google Shape;1285;p22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6" name="Google Shape;1286;p22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7" name="Google Shape;1287;p22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8" name="Google Shape;1288;p22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9" name="Google Shape;1289;p22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0" name="Google Shape;1290;p22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1" name="Google Shape;1291;p22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2" name="Google Shape;1292;p22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3" name="Google Shape;1293;p22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4" name="Google Shape;1294;p22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5" name="Google Shape;1295;p22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6" name="Google Shape;1296;p22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7" name="Google Shape;1297;p22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8" name="Google Shape;1298;p22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9" name="Google Shape;1299;p22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0" name="Google Shape;1300;p22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1" name="Google Shape;1301;p22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2" name="Google Shape;1302;p22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03" name="Google Shape;1303;p22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1304" name="Google Shape;1304;p22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5" name="Google Shape;1305;p22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6" name="Google Shape;1306;p22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7" name="Google Shape;1307;p22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8" name="Google Shape;1308;p22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9" name="Google Shape;1309;p22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0" name="Google Shape;1310;p22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1" name="Google Shape;1311;p22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2" name="Google Shape;1312;p22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3" name="Google Shape;1313;p22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4" name="Google Shape;1314;p22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5" name="Google Shape;1315;p22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6" name="Google Shape;1316;p22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7" name="Google Shape;1317;p22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8" name="Google Shape;1318;p22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9" name="Google Shape;1319;p22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0" name="Google Shape;1320;p22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1" name="Google Shape;1321;p22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2" name="Google Shape;1322;p22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3" name="Google Shape;1323;p22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4" name="Google Shape;1324;p22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5" name="Google Shape;1325;p22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6" name="Google Shape;1326;p22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7" name="Google Shape;1327;p22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8" name="Google Shape;1328;p22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9" name="Google Shape;1329;p22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0" name="Google Shape;1330;p22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1" name="Google Shape;1331;p22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32" name="Google Shape;1332;p22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34" name="Google Shape;1334;p22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35" name="Google Shape;1335;p22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853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3"/>
          <p:cNvGrpSpPr/>
          <p:nvPr/>
        </p:nvGrpSpPr>
        <p:grpSpPr>
          <a:xfrm rot="10800000">
            <a:off x="-45475" y="-1571226"/>
            <a:ext cx="9787919" cy="6714737"/>
            <a:chOff x="-601718" y="-6951"/>
            <a:chExt cx="9787919" cy="6714737"/>
          </a:xfrm>
        </p:grpSpPr>
        <p:sp>
          <p:nvSpPr>
            <p:cNvPr id="1338" name="Google Shape;1338;p23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 rot="-5400000">
              <a:off x="74250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45" name="Google Shape;1345;p23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346" name="Google Shape;1346;p23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7" name="Google Shape;1347;p23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8" name="Google Shape;1348;p23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9" name="Google Shape;1349;p23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0" name="Google Shape;1350;p23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1" name="Google Shape;1351;p23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2" name="Google Shape;1352;p23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3" name="Google Shape;1353;p23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4" name="Google Shape;1354;p23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5" name="Google Shape;1355;p23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6" name="Google Shape;1356;p23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7" name="Google Shape;1357;p23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8" name="Google Shape;1358;p23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9" name="Google Shape;1359;p23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0" name="Google Shape;1360;p23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1" name="Google Shape;1361;p23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2" name="Google Shape;1362;p23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3" name="Google Shape;1363;p23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4" name="Google Shape;1364;p23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6" name="Google Shape;1366;p23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7" name="Google Shape;1367;p23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0" name="Google Shape;1370;p23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1" name="Google Shape;1371;p23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377" name="Google Shape;1377;p23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1378" name="Google Shape;1378;p23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6" name="Google Shape;1386;p23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7" name="Google Shape;1387;p23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8" name="Google Shape;1388;p23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9" name="Google Shape;1389;p23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0" name="Google Shape;1390;p23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1" name="Google Shape;1391;p23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2" name="Google Shape;1392;p23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3" name="Google Shape;1393;p23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4" name="Google Shape;1394;p23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5" name="Google Shape;1395;p23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6" name="Google Shape;1396;p23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7" name="Google Shape;1397;p23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8" name="Google Shape;1398;p23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9" name="Google Shape;1399;p23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0" name="Google Shape;1400;p23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1" name="Google Shape;1401;p23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2" name="Google Shape;1402;p23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3" name="Google Shape;1403;p23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4" name="Google Shape;1404;p23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5" name="Google Shape;1405;p23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06" name="Google Shape;1406;p23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08" name="Google Shape;1408;p23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" name="Google Shape;1409;p23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880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1" name="Google Shape;1411;p24"/>
          <p:cNvGrpSpPr/>
          <p:nvPr/>
        </p:nvGrpSpPr>
        <p:grpSpPr>
          <a:xfrm>
            <a:off x="-405640" y="-1158409"/>
            <a:ext cx="9881664" cy="6467544"/>
            <a:chOff x="-405640" y="-1158409"/>
            <a:chExt cx="9881664" cy="6467544"/>
          </a:xfrm>
        </p:grpSpPr>
        <p:sp>
          <p:nvSpPr>
            <p:cNvPr id="1412" name="Google Shape;1412;p24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18" name="Google Shape;1418;p24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419" name="Google Shape;1419;p24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0" name="Google Shape;1420;p24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1" name="Google Shape;1421;p24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2" name="Google Shape;1422;p24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3" name="Google Shape;1423;p24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4" name="Google Shape;1424;p24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5" name="Google Shape;1425;p24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6" name="Google Shape;1426;p24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7" name="Google Shape;1427;p24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8" name="Google Shape;1428;p24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9" name="Google Shape;1429;p24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0" name="Google Shape;1430;p24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1" name="Google Shape;1431;p24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2" name="Google Shape;1432;p24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3" name="Google Shape;1433;p24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4" name="Google Shape;1434;p24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5" name="Google Shape;1435;p24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6" name="Google Shape;1436;p24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7" name="Google Shape;1437;p24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8" name="Google Shape;1438;p24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9" name="Google Shape;1439;p24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0" name="Google Shape;1440;p24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1" name="Google Shape;1441;p24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2" name="Google Shape;1442;p24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3" name="Google Shape;1443;p24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4" name="Google Shape;1444;p24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5" name="Google Shape;1445;p24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6" name="Google Shape;1446;p24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7" name="Google Shape;1447;p24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8" name="Google Shape;1448;p24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9" name="Google Shape;1449;p24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450" name="Google Shape;1450;p24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1451" name="Google Shape;1451;p24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2" name="Google Shape;1452;p24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3" name="Google Shape;1453;p24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4" name="Google Shape;1454;p24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5" name="Google Shape;1455;p24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6" name="Google Shape;1456;p24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7" name="Google Shape;1457;p24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8" name="Google Shape;1458;p24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9" name="Google Shape;1459;p24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0" name="Google Shape;1460;p24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1" name="Google Shape;1461;p24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2" name="Google Shape;1462;p24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3" name="Google Shape;1463;p24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4" name="Google Shape;1464;p24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5" name="Google Shape;1465;p24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6" name="Google Shape;1466;p24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7" name="Google Shape;1467;p24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8" name="Google Shape;1468;p24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9" name="Google Shape;1469;p24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0" name="Google Shape;1470;p24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1" name="Google Shape;1471;p24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2" name="Google Shape;1472;p24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3" name="Google Shape;1473;p24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4" name="Google Shape;1474;p24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5" name="Google Shape;1475;p24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6" name="Google Shape;1476;p24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7" name="Google Shape;1477;p24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8" name="Google Shape;1478;p24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479" name="Google Shape;1479;p24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81" name="Google Shape;1481;p24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82" name="Google Shape;1482;p24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5506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" name="Google Shape;1484;p25"/>
          <p:cNvGrpSpPr/>
          <p:nvPr/>
        </p:nvGrpSpPr>
        <p:grpSpPr>
          <a:xfrm flipH="1">
            <a:off x="-405640" y="-1158409"/>
            <a:ext cx="9881664" cy="6467544"/>
            <a:chOff x="-405640" y="-1158409"/>
            <a:chExt cx="9881664" cy="6467544"/>
          </a:xfrm>
        </p:grpSpPr>
        <p:sp>
          <p:nvSpPr>
            <p:cNvPr id="1485" name="Google Shape;1485;p25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491" name="Google Shape;1491;p25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492" name="Google Shape;1492;p25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3" name="Google Shape;1493;p25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4" name="Google Shape;1494;p25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5" name="Google Shape;1495;p25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6" name="Google Shape;1496;p25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7" name="Google Shape;1497;p25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8" name="Google Shape;1498;p25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9" name="Google Shape;1499;p25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0" name="Google Shape;1500;p25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1" name="Google Shape;1501;p25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2" name="Google Shape;1502;p25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3" name="Google Shape;1503;p25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4" name="Google Shape;1504;p25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5" name="Google Shape;1505;p25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6" name="Google Shape;1506;p25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7" name="Google Shape;1507;p25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8" name="Google Shape;1508;p25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9" name="Google Shape;1509;p25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0" name="Google Shape;1510;p25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1" name="Google Shape;1511;p25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2" name="Google Shape;1512;p25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3" name="Google Shape;1513;p25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4" name="Google Shape;1514;p25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5" name="Google Shape;1515;p25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6" name="Google Shape;1516;p25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7" name="Google Shape;1517;p25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8" name="Google Shape;1518;p25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9" name="Google Shape;1519;p25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0" name="Google Shape;1520;p25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1" name="Google Shape;1521;p25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2" name="Google Shape;1522;p25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23" name="Google Shape;1523;p25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1524" name="Google Shape;1524;p25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5" name="Google Shape;1525;p25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6" name="Google Shape;1526;p25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7" name="Google Shape;1527;p25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8" name="Google Shape;1528;p25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9" name="Google Shape;1529;p25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0" name="Google Shape;1530;p25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1" name="Google Shape;1531;p25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2" name="Google Shape;1532;p25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3" name="Google Shape;1533;p25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4" name="Google Shape;1534;p25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5" name="Google Shape;1535;p25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6" name="Google Shape;1536;p25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7" name="Google Shape;1537;p25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8" name="Google Shape;1538;p25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9" name="Google Shape;1539;p25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0" name="Google Shape;1540;p25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1" name="Google Shape;1541;p25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2" name="Google Shape;1542;p25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3" name="Google Shape;1543;p25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4" name="Google Shape;1544;p25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5" name="Google Shape;1545;p25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6" name="Google Shape;1546;p25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7" name="Google Shape;1547;p25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8" name="Google Shape;1548;p25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9" name="Google Shape;1549;p25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0" name="Google Shape;1550;p25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1" name="Google Shape;1551;p25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552" name="Google Shape;1552;p25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25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554" name="Google Shape;1554;p25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55" name="Google Shape;1555;p25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2881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26"/>
          <p:cNvGrpSpPr/>
          <p:nvPr/>
        </p:nvGrpSpPr>
        <p:grpSpPr>
          <a:xfrm rot="10800000">
            <a:off x="-405640" y="-122297"/>
            <a:ext cx="9881664" cy="6467544"/>
            <a:chOff x="-405640" y="-1158409"/>
            <a:chExt cx="9881664" cy="6467544"/>
          </a:xfrm>
        </p:grpSpPr>
        <p:sp>
          <p:nvSpPr>
            <p:cNvPr id="1558" name="Google Shape;1558;p26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564" name="Google Shape;1564;p26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565" name="Google Shape;1565;p26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0" name="Google Shape;1570;p26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1" name="Google Shape;1571;p26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7" name="Google Shape;1587;p26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8" name="Google Shape;1588;p26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2" name="Google Shape;1592;p26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3" name="Google Shape;1593;p26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4" name="Google Shape;1594;p26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5" name="Google Shape;1595;p26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596" name="Google Shape;1596;p26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1597" name="Google Shape;1597;p26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8" name="Google Shape;1598;p26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9" name="Google Shape;1599;p26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0" name="Google Shape;1600;p26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1" name="Google Shape;1601;p26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2" name="Google Shape;1602;p26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3" name="Google Shape;1603;p26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4" name="Google Shape;1604;p26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5" name="Google Shape;1605;p26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6" name="Google Shape;1606;p26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7" name="Google Shape;1607;p26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8" name="Google Shape;1608;p26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9" name="Google Shape;1609;p26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0" name="Google Shape;1610;p26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1" name="Google Shape;1611;p26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2" name="Google Shape;1612;p26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3" name="Google Shape;1613;p26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4" name="Google Shape;1614;p26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5" name="Google Shape;1615;p26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6" name="Google Shape;1616;p26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7" name="Google Shape;1617;p26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8" name="Google Shape;1618;p26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9" name="Google Shape;1619;p26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0" name="Google Shape;1620;p26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1" name="Google Shape;1621;p26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2" name="Google Shape;1622;p26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3" name="Google Shape;1623;p26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4" name="Google Shape;1624;p26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625" name="Google Shape;1625;p26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26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27" name="Google Shape;1627;p26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28" name="Google Shape;1628;p26"/>
          <p:cNvSpPr txBox="1">
            <a:spLocks noGrp="1"/>
          </p:cNvSpPr>
          <p:nvPr>
            <p:ph type="title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0656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27"/>
          <p:cNvGrpSpPr/>
          <p:nvPr/>
        </p:nvGrpSpPr>
        <p:grpSpPr>
          <a:xfrm rot="10800000" flipH="1">
            <a:off x="-40873" y="-711877"/>
            <a:ext cx="9874856" cy="5855372"/>
            <a:chOff x="-40873" y="-6952"/>
            <a:chExt cx="9874856" cy="5855372"/>
          </a:xfrm>
        </p:grpSpPr>
        <p:sp>
          <p:nvSpPr>
            <p:cNvPr id="1631" name="Google Shape;1631;p27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27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27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27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27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27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27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27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27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27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699" name="Google Shape;1699;p27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00" name="Google Shape;1700;p27"/>
          <p:cNvSpPr txBox="1">
            <a:spLocks noGrp="1"/>
          </p:cNvSpPr>
          <p:nvPr>
            <p:ph type="title"/>
          </p:nvPr>
        </p:nvSpPr>
        <p:spPr>
          <a:xfrm>
            <a:off x="720000" y="3311300"/>
            <a:ext cx="237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1" name="Google Shape;1701;p27"/>
          <p:cNvSpPr txBox="1">
            <a:spLocks noGrp="1"/>
          </p:cNvSpPr>
          <p:nvPr>
            <p:ph type="subTitle" idx="1"/>
          </p:nvPr>
        </p:nvSpPr>
        <p:spPr>
          <a:xfrm>
            <a:off x="720000" y="3839012"/>
            <a:ext cx="23730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2" name="Google Shape;1702;p27"/>
          <p:cNvSpPr txBox="1">
            <a:spLocks noGrp="1"/>
          </p:cNvSpPr>
          <p:nvPr>
            <p:ph type="title" idx="2"/>
          </p:nvPr>
        </p:nvSpPr>
        <p:spPr>
          <a:xfrm>
            <a:off x="3385500" y="3311300"/>
            <a:ext cx="237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3" name="Google Shape;1703;p27"/>
          <p:cNvSpPr txBox="1">
            <a:spLocks noGrp="1"/>
          </p:cNvSpPr>
          <p:nvPr>
            <p:ph type="subTitle" idx="3"/>
          </p:nvPr>
        </p:nvSpPr>
        <p:spPr>
          <a:xfrm>
            <a:off x="3385500" y="3839012"/>
            <a:ext cx="23730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4" name="Google Shape;1704;p27"/>
          <p:cNvSpPr txBox="1">
            <a:spLocks noGrp="1"/>
          </p:cNvSpPr>
          <p:nvPr>
            <p:ph type="title" idx="4"/>
          </p:nvPr>
        </p:nvSpPr>
        <p:spPr>
          <a:xfrm>
            <a:off x="6051000" y="3311300"/>
            <a:ext cx="2373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05" name="Google Shape;1705;p27"/>
          <p:cNvSpPr txBox="1">
            <a:spLocks noGrp="1"/>
          </p:cNvSpPr>
          <p:nvPr>
            <p:ph type="subTitle" idx="5"/>
          </p:nvPr>
        </p:nvSpPr>
        <p:spPr>
          <a:xfrm>
            <a:off x="6051000" y="3839012"/>
            <a:ext cx="23730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6" name="Google Shape;1706;p27"/>
          <p:cNvSpPr txBox="1">
            <a:spLocks noGrp="1"/>
          </p:cNvSpPr>
          <p:nvPr>
            <p:ph type="title" idx="6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82716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8" name="Google Shape;1708;p28"/>
          <p:cNvGrpSpPr/>
          <p:nvPr/>
        </p:nvGrpSpPr>
        <p:grpSpPr>
          <a:xfrm flipH="1">
            <a:off x="-405640" y="-1158409"/>
            <a:ext cx="9881664" cy="6467544"/>
            <a:chOff x="-405640" y="-1158409"/>
            <a:chExt cx="9881664" cy="6467544"/>
          </a:xfrm>
        </p:grpSpPr>
        <p:sp>
          <p:nvSpPr>
            <p:cNvPr id="1709" name="Google Shape;1709;p28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28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28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3" name="Google Shape;1713;p28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28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715" name="Google Shape;1715;p28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716" name="Google Shape;1716;p28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7" name="Google Shape;1717;p28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8" name="Google Shape;1718;p28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9" name="Google Shape;1719;p28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0" name="Google Shape;1720;p28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1" name="Google Shape;1721;p28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2" name="Google Shape;1722;p28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3" name="Google Shape;1723;p28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4" name="Google Shape;1724;p28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5" name="Google Shape;1725;p28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6" name="Google Shape;1726;p28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7" name="Google Shape;1727;p28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8" name="Google Shape;1728;p28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9" name="Google Shape;1729;p28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0" name="Google Shape;1730;p28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1" name="Google Shape;1731;p28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2" name="Google Shape;1732;p28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3" name="Google Shape;1733;p28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4" name="Google Shape;1734;p28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5" name="Google Shape;1735;p28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6" name="Google Shape;1736;p28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7" name="Google Shape;1737;p28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8" name="Google Shape;1738;p28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9" name="Google Shape;1739;p28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0" name="Google Shape;1740;p28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1" name="Google Shape;1741;p28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2" name="Google Shape;1742;p28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3" name="Google Shape;1743;p28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4" name="Google Shape;1744;p28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5" name="Google Shape;1745;p28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6" name="Google Shape;1746;p28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747" name="Google Shape;1747;p28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1748" name="Google Shape;1748;p28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9" name="Google Shape;1749;p28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0" name="Google Shape;1750;p28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1" name="Google Shape;1751;p28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2" name="Google Shape;1752;p28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3" name="Google Shape;1753;p28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4" name="Google Shape;1754;p28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5" name="Google Shape;1755;p28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6" name="Google Shape;1756;p28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7" name="Google Shape;1757;p28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8" name="Google Shape;1758;p28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9" name="Google Shape;1759;p28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0" name="Google Shape;1760;p28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1" name="Google Shape;1761;p28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2" name="Google Shape;1762;p28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3" name="Google Shape;1763;p28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4" name="Google Shape;1764;p28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5" name="Google Shape;1765;p28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6" name="Google Shape;1766;p28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7" name="Google Shape;1767;p28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8" name="Google Shape;1768;p28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9" name="Google Shape;1769;p28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0" name="Google Shape;1770;p28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1" name="Google Shape;1771;p28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2" name="Google Shape;1772;p28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3" name="Google Shape;1773;p28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4" name="Google Shape;1774;p28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5" name="Google Shape;1775;p28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776" name="Google Shape;1776;p28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28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78" name="Google Shape;1778;p28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779" name="Google Shape;1779;p28"/>
          <p:cNvSpPr txBox="1">
            <a:spLocks noGrp="1"/>
          </p:cNvSpPr>
          <p:nvPr>
            <p:ph type="title"/>
          </p:nvPr>
        </p:nvSpPr>
        <p:spPr>
          <a:xfrm>
            <a:off x="720000" y="1762100"/>
            <a:ext cx="3678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0" name="Google Shape;1780;p28"/>
          <p:cNvSpPr txBox="1">
            <a:spLocks noGrp="1"/>
          </p:cNvSpPr>
          <p:nvPr>
            <p:ph type="subTitle" idx="1"/>
          </p:nvPr>
        </p:nvSpPr>
        <p:spPr>
          <a:xfrm>
            <a:off x="730650" y="2210550"/>
            <a:ext cx="3678900" cy="816000"/>
          </a:xfrm>
          <a:prstGeom prst="rect">
            <a:avLst/>
          </a:prstGeom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8"/>
          <p:cNvSpPr txBox="1">
            <a:spLocks noGrp="1"/>
          </p:cNvSpPr>
          <p:nvPr>
            <p:ph type="title" idx="2"/>
          </p:nvPr>
        </p:nvSpPr>
        <p:spPr>
          <a:xfrm>
            <a:off x="4734400" y="1762100"/>
            <a:ext cx="3678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2" name="Google Shape;1782;p28"/>
          <p:cNvSpPr txBox="1">
            <a:spLocks noGrp="1"/>
          </p:cNvSpPr>
          <p:nvPr>
            <p:ph type="subTitle" idx="3"/>
          </p:nvPr>
        </p:nvSpPr>
        <p:spPr>
          <a:xfrm>
            <a:off x="4734400" y="2210550"/>
            <a:ext cx="3678900" cy="816000"/>
          </a:xfrm>
          <a:prstGeom prst="rect">
            <a:avLst/>
          </a:prstGeom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3" name="Google Shape;1783;p28"/>
          <p:cNvSpPr txBox="1">
            <a:spLocks noGrp="1"/>
          </p:cNvSpPr>
          <p:nvPr>
            <p:ph type="title" idx="4"/>
          </p:nvPr>
        </p:nvSpPr>
        <p:spPr>
          <a:xfrm>
            <a:off x="720000" y="3344000"/>
            <a:ext cx="3678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4" name="Google Shape;1784;p28"/>
          <p:cNvSpPr txBox="1">
            <a:spLocks noGrp="1"/>
          </p:cNvSpPr>
          <p:nvPr>
            <p:ph type="subTitle" idx="5"/>
          </p:nvPr>
        </p:nvSpPr>
        <p:spPr>
          <a:xfrm>
            <a:off x="730650" y="3792500"/>
            <a:ext cx="3678900" cy="816000"/>
          </a:xfrm>
          <a:prstGeom prst="rect">
            <a:avLst/>
          </a:prstGeom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5" name="Google Shape;1785;p28"/>
          <p:cNvSpPr txBox="1">
            <a:spLocks noGrp="1"/>
          </p:cNvSpPr>
          <p:nvPr>
            <p:ph type="title" idx="6"/>
          </p:nvPr>
        </p:nvSpPr>
        <p:spPr>
          <a:xfrm>
            <a:off x="4734400" y="3344000"/>
            <a:ext cx="36789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86" name="Google Shape;1786;p28"/>
          <p:cNvSpPr txBox="1">
            <a:spLocks noGrp="1"/>
          </p:cNvSpPr>
          <p:nvPr>
            <p:ph type="subTitle" idx="7"/>
          </p:nvPr>
        </p:nvSpPr>
        <p:spPr>
          <a:xfrm>
            <a:off x="4734400" y="3792500"/>
            <a:ext cx="3678900" cy="8160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28"/>
          <p:cNvSpPr txBox="1">
            <a:spLocks noGrp="1"/>
          </p:cNvSpPr>
          <p:nvPr>
            <p:ph type="title" idx="8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413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29"/>
          <p:cNvGrpSpPr/>
          <p:nvPr/>
        </p:nvGrpSpPr>
        <p:grpSpPr>
          <a:xfrm rot="10800000" flipH="1">
            <a:off x="-40873" y="-711877"/>
            <a:ext cx="9874856" cy="5931572"/>
            <a:chOff x="-40873" y="-83152"/>
            <a:chExt cx="9874856" cy="5931572"/>
          </a:xfrm>
        </p:grpSpPr>
        <p:sp>
          <p:nvSpPr>
            <p:cNvPr id="1790" name="Google Shape;1790;p29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29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29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29"/>
            <p:cNvSpPr/>
            <p:nvPr/>
          </p:nvSpPr>
          <p:spPr>
            <a:xfrm>
              <a:off x="-40873" y="-831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29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29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29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29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29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29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29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29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29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29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29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29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29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29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29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29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29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29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29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29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29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29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4" name="Google Shape;1844;p29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5" name="Google Shape;1845;p29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6" name="Google Shape;1846;p29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858" name="Google Shape;1858;p29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59" name="Google Shape;1859;p29"/>
          <p:cNvSpPr txBox="1">
            <a:spLocks noGrp="1"/>
          </p:cNvSpPr>
          <p:nvPr>
            <p:ph type="title"/>
          </p:nvPr>
        </p:nvSpPr>
        <p:spPr>
          <a:xfrm>
            <a:off x="715100" y="1682850"/>
            <a:ext cx="199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0" name="Google Shape;1860;p29"/>
          <p:cNvSpPr txBox="1">
            <a:spLocks noGrp="1"/>
          </p:cNvSpPr>
          <p:nvPr>
            <p:ph type="subTitle" idx="1"/>
          </p:nvPr>
        </p:nvSpPr>
        <p:spPr>
          <a:xfrm>
            <a:off x="715100" y="2210550"/>
            <a:ext cx="1994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p29"/>
          <p:cNvSpPr txBox="1">
            <a:spLocks noGrp="1"/>
          </p:cNvSpPr>
          <p:nvPr>
            <p:ph type="title" idx="2"/>
          </p:nvPr>
        </p:nvSpPr>
        <p:spPr>
          <a:xfrm>
            <a:off x="3414374" y="1682850"/>
            <a:ext cx="199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2" name="Google Shape;1862;p29"/>
          <p:cNvSpPr txBox="1">
            <a:spLocks noGrp="1"/>
          </p:cNvSpPr>
          <p:nvPr>
            <p:ph type="subTitle" idx="3"/>
          </p:nvPr>
        </p:nvSpPr>
        <p:spPr>
          <a:xfrm>
            <a:off x="3414374" y="2210550"/>
            <a:ext cx="1994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9"/>
          <p:cNvSpPr txBox="1">
            <a:spLocks noGrp="1"/>
          </p:cNvSpPr>
          <p:nvPr>
            <p:ph type="title" idx="4"/>
          </p:nvPr>
        </p:nvSpPr>
        <p:spPr>
          <a:xfrm>
            <a:off x="715100" y="3116250"/>
            <a:ext cx="199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4" name="Google Shape;1864;p29"/>
          <p:cNvSpPr txBox="1">
            <a:spLocks noGrp="1"/>
          </p:cNvSpPr>
          <p:nvPr>
            <p:ph type="subTitle" idx="5"/>
          </p:nvPr>
        </p:nvSpPr>
        <p:spPr>
          <a:xfrm>
            <a:off x="715100" y="3643950"/>
            <a:ext cx="1994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5" name="Google Shape;1865;p29"/>
          <p:cNvSpPr txBox="1">
            <a:spLocks noGrp="1"/>
          </p:cNvSpPr>
          <p:nvPr>
            <p:ph type="title" idx="6"/>
          </p:nvPr>
        </p:nvSpPr>
        <p:spPr>
          <a:xfrm>
            <a:off x="3414374" y="3116250"/>
            <a:ext cx="199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6" name="Google Shape;1866;p29"/>
          <p:cNvSpPr txBox="1">
            <a:spLocks noGrp="1"/>
          </p:cNvSpPr>
          <p:nvPr>
            <p:ph type="subTitle" idx="7"/>
          </p:nvPr>
        </p:nvSpPr>
        <p:spPr>
          <a:xfrm>
            <a:off x="3414374" y="3643950"/>
            <a:ext cx="1994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7" name="Google Shape;1867;p29"/>
          <p:cNvSpPr txBox="1">
            <a:spLocks noGrp="1"/>
          </p:cNvSpPr>
          <p:nvPr>
            <p:ph type="title" idx="8"/>
          </p:nvPr>
        </p:nvSpPr>
        <p:spPr>
          <a:xfrm>
            <a:off x="6113649" y="1682850"/>
            <a:ext cx="199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8" name="Google Shape;1868;p29"/>
          <p:cNvSpPr txBox="1">
            <a:spLocks noGrp="1"/>
          </p:cNvSpPr>
          <p:nvPr>
            <p:ph type="subTitle" idx="9"/>
          </p:nvPr>
        </p:nvSpPr>
        <p:spPr>
          <a:xfrm>
            <a:off x="6113649" y="2210550"/>
            <a:ext cx="1994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9" name="Google Shape;1869;p29"/>
          <p:cNvSpPr txBox="1">
            <a:spLocks noGrp="1"/>
          </p:cNvSpPr>
          <p:nvPr>
            <p:ph type="title" idx="13"/>
          </p:nvPr>
        </p:nvSpPr>
        <p:spPr>
          <a:xfrm>
            <a:off x="6113649" y="3116250"/>
            <a:ext cx="19944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70" name="Google Shape;1870;p29"/>
          <p:cNvSpPr txBox="1">
            <a:spLocks noGrp="1"/>
          </p:cNvSpPr>
          <p:nvPr>
            <p:ph type="subTitle" idx="14"/>
          </p:nvPr>
        </p:nvSpPr>
        <p:spPr>
          <a:xfrm>
            <a:off x="6113649" y="3643950"/>
            <a:ext cx="1994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1" name="Google Shape;1871;p29"/>
          <p:cNvSpPr txBox="1">
            <a:spLocks noGrp="1"/>
          </p:cNvSpPr>
          <p:nvPr>
            <p:ph type="title" idx="15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1758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3" name="Google Shape;1873;p30"/>
          <p:cNvGrpSpPr/>
          <p:nvPr/>
        </p:nvGrpSpPr>
        <p:grpSpPr>
          <a:xfrm flipH="1">
            <a:off x="-57943" y="-6951"/>
            <a:ext cx="9782325" cy="6714737"/>
            <a:chOff x="-601718" y="-6951"/>
            <a:chExt cx="9782325" cy="6714737"/>
          </a:xfrm>
        </p:grpSpPr>
        <p:sp>
          <p:nvSpPr>
            <p:cNvPr id="1874" name="Google Shape;1874;p30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5" name="Google Shape;1875;p30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6" name="Google Shape;1876;p30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7" name="Google Shape;1877;p30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8" name="Google Shape;1878;p30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79" name="Google Shape;1879;p30"/>
            <p:cNvSpPr/>
            <p:nvPr/>
          </p:nvSpPr>
          <p:spPr>
            <a:xfrm rot="-5400000">
              <a:off x="73828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80" name="Google Shape;1880;p30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881" name="Google Shape;1881;p30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882" name="Google Shape;1882;p30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1" name="Google Shape;1891;p30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2" name="Google Shape;1892;p30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8" name="Google Shape;1908;p30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9" name="Google Shape;1909;p30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13" name="Google Shape;1913;p30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1914" name="Google Shape;1914;p30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6" name="Google Shape;1926;p30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7" name="Google Shape;1927;p30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8" name="Google Shape;1928;p30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9" name="Google Shape;1929;p30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0" name="Google Shape;1930;p30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1" name="Google Shape;1931;p30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2" name="Google Shape;1932;p30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3" name="Google Shape;1933;p30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4" name="Google Shape;1934;p30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5" name="Google Shape;1935;p30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6" name="Google Shape;1936;p30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9" name="Google Shape;1939;p30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0" name="Google Shape;1940;p30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1" name="Google Shape;1941;p30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942" name="Google Shape;1942;p30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43" name="Google Shape;1943;p30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44" name="Google Shape;1944;p30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45" name="Google Shape;1945;p30"/>
          <p:cNvSpPr txBox="1">
            <a:spLocks noGrp="1"/>
          </p:cNvSpPr>
          <p:nvPr>
            <p:ph type="title" hasCustomPrompt="1"/>
          </p:nvPr>
        </p:nvSpPr>
        <p:spPr>
          <a:xfrm>
            <a:off x="962500" y="2145018"/>
            <a:ext cx="21150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6" name="Google Shape;1946;p30"/>
          <p:cNvSpPr txBox="1">
            <a:spLocks noGrp="1"/>
          </p:cNvSpPr>
          <p:nvPr>
            <p:ph type="subTitle" idx="1"/>
          </p:nvPr>
        </p:nvSpPr>
        <p:spPr>
          <a:xfrm>
            <a:off x="867500" y="4023200"/>
            <a:ext cx="2305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7" name="Google Shape;1947;p30"/>
          <p:cNvSpPr txBox="1">
            <a:spLocks noGrp="1"/>
          </p:cNvSpPr>
          <p:nvPr>
            <p:ph type="title" idx="2" hasCustomPrompt="1"/>
          </p:nvPr>
        </p:nvSpPr>
        <p:spPr>
          <a:xfrm>
            <a:off x="3514375" y="2145012"/>
            <a:ext cx="21150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8" name="Google Shape;1948;p30"/>
          <p:cNvSpPr txBox="1">
            <a:spLocks noGrp="1"/>
          </p:cNvSpPr>
          <p:nvPr>
            <p:ph type="subTitle" idx="3"/>
          </p:nvPr>
        </p:nvSpPr>
        <p:spPr>
          <a:xfrm>
            <a:off x="3419125" y="4023200"/>
            <a:ext cx="2305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9" name="Google Shape;1949;p30"/>
          <p:cNvSpPr txBox="1">
            <a:spLocks noGrp="1"/>
          </p:cNvSpPr>
          <p:nvPr>
            <p:ph type="title" idx="4" hasCustomPrompt="1"/>
          </p:nvPr>
        </p:nvSpPr>
        <p:spPr>
          <a:xfrm>
            <a:off x="6066250" y="2145016"/>
            <a:ext cx="21150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50" name="Google Shape;1950;p30"/>
          <p:cNvSpPr txBox="1">
            <a:spLocks noGrp="1"/>
          </p:cNvSpPr>
          <p:nvPr>
            <p:ph type="subTitle" idx="5"/>
          </p:nvPr>
        </p:nvSpPr>
        <p:spPr>
          <a:xfrm>
            <a:off x="5971000" y="4023200"/>
            <a:ext cx="23055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1" name="Google Shape;1951;p30"/>
          <p:cNvSpPr txBox="1">
            <a:spLocks noGrp="1"/>
          </p:cNvSpPr>
          <p:nvPr>
            <p:ph type="title" idx="6"/>
          </p:nvPr>
        </p:nvSpPr>
        <p:spPr>
          <a:xfrm>
            <a:off x="872400" y="349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2" name="Google Shape;1952;p30"/>
          <p:cNvSpPr txBox="1">
            <a:spLocks noGrp="1"/>
          </p:cNvSpPr>
          <p:nvPr>
            <p:ph type="title" idx="7"/>
          </p:nvPr>
        </p:nvSpPr>
        <p:spPr>
          <a:xfrm>
            <a:off x="3421700" y="349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3" name="Google Shape;1953;p30"/>
          <p:cNvSpPr txBox="1">
            <a:spLocks noGrp="1"/>
          </p:cNvSpPr>
          <p:nvPr>
            <p:ph type="title" idx="8"/>
          </p:nvPr>
        </p:nvSpPr>
        <p:spPr>
          <a:xfrm>
            <a:off x="5971000" y="34955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54" name="Google Shape;1954;p30"/>
          <p:cNvSpPr txBox="1">
            <a:spLocks noGrp="1"/>
          </p:cNvSpPr>
          <p:nvPr>
            <p:ph type="title" idx="9"/>
          </p:nvPr>
        </p:nvSpPr>
        <p:spPr>
          <a:xfrm>
            <a:off x="720000" y="1097550"/>
            <a:ext cx="4730700" cy="3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2248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6" name="Google Shape;1956;p31"/>
          <p:cNvGrpSpPr/>
          <p:nvPr/>
        </p:nvGrpSpPr>
        <p:grpSpPr>
          <a:xfrm flipH="1">
            <a:off x="-405640" y="-1158409"/>
            <a:ext cx="9881664" cy="6467544"/>
            <a:chOff x="-405640" y="-1158409"/>
            <a:chExt cx="9881664" cy="6467544"/>
          </a:xfrm>
        </p:grpSpPr>
        <p:sp>
          <p:nvSpPr>
            <p:cNvPr id="1957" name="Google Shape;1957;p31"/>
            <p:cNvSpPr/>
            <p:nvPr/>
          </p:nvSpPr>
          <p:spPr>
            <a:xfrm rot="-3025170">
              <a:off x="3628003" y="-797618"/>
              <a:ext cx="1646287" cy="1785885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 rot="10800000" flipH="1">
              <a:off x="5979837" y="3418764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 flipH="1">
              <a:off x="6319851" y="-137724"/>
              <a:ext cx="3156173" cy="2892288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 flipH="1">
              <a:off x="6155798" y="0"/>
              <a:ext cx="2988202" cy="1646332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 rot="5400000">
              <a:off x="-563174" y="3465050"/>
              <a:ext cx="2302782" cy="1176424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963" name="Google Shape;1963;p31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1964" name="Google Shape;1964;p31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5" name="Google Shape;1965;p31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6" name="Google Shape;1966;p31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7" name="Google Shape;1967;p31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8" name="Google Shape;1968;p31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9" name="Google Shape;1969;p31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0" name="Google Shape;1970;p31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1" name="Google Shape;1971;p31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2" name="Google Shape;1972;p31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3" name="Google Shape;1973;p31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4" name="Google Shape;1974;p31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5" name="Google Shape;1975;p31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6" name="Google Shape;1976;p31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7" name="Google Shape;1977;p31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8" name="Google Shape;1978;p31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9" name="Google Shape;1979;p31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0" name="Google Shape;1980;p31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1" name="Google Shape;1981;p31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2" name="Google Shape;1982;p31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3" name="Google Shape;1983;p31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4" name="Google Shape;1984;p31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5" name="Google Shape;1985;p31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6" name="Google Shape;1986;p31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7" name="Google Shape;1987;p31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8" name="Google Shape;1988;p31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9" name="Google Shape;1989;p31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0" name="Google Shape;1990;p31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1" name="Google Shape;1991;p31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2" name="Google Shape;1992;p31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3" name="Google Shape;1993;p31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4" name="Google Shape;1994;p31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995" name="Google Shape;1995;p31"/>
            <p:cNvGrpSpPr/>
            <p:nvPr/>
          </p:nvGrpSpPr>
          <p:grpSpPr>
            <a:xfrm rot="-4517801">
              <a:off x="1126232" y="3652738"/>
              <a:ext cx="947103" cy="1911532"/>
              <a:chOff x="-14742" y="3231105"/>
              <a:chExt cx="947155" cy="1911637"/>
            </a:xfrm>
          </p:grpSpPr>
          <p:sp>
            <p:nvSpPr>
              <p:cNvPr id="1996" name="Google Shape;1996;p31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7" name="Google Shape;1997;p31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8" name="Google Shape;1998;p31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9" name="Google Shape;1999;p31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0" name="Google Shape;2000;p31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1" name="Google Shape;2001;p31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2" name="Google Shape;2002;p31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3" name="Google Shape;2003;p31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4" name="Google Shape;2004;p31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5" name="Google Shape;2005;p31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6" name="Google Shape;2006;p31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7" name="Google Shape;2007;p31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8" name="Google Shape;2008;p31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9" name="Google Shape;2009;p31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0" name="Google Shape;2010;p31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1" name="Google Shape;2011;p31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2" name="Google Shape;2012;p31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3" name="Google Shape;2013;p31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4" name="Google Shape;2014;p31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5" name="Google Shape;2015;p31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6" name="Google Shape;2016;p31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7" name="Google Shape;2017;p31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8" name="Google Shape;2018;p31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9" name="Google Shape;2019;p31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0" name="Google Shape;2020;p31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1" name="Google Shape;2021;p31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2" name="Google Shape;2022;p31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3" name="Google Shape;2023;p31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024" name="Google Shape;2024;p31"/>
            <p:cNvSpPr/>
            <p:nvPr/>
          </p:nvSpPr>
          <p:spPr>
            <a:xfrm rot="-9817185">
              <a:off x="109100" y="-845183"/>
              <a:ext cx="1975856" cy="3240855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25" name="Google Shape;2025;p31"/>
            <p:cNvSpPr/>
            <p:nvPr/>
          </p:nvSpPr>
          <p:spPr>
            <a:xfrm rot="-9817185">
              <a:off x="-18101" y="-961737"/>
              <a:ext cx="1828222" cy="3011523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026" name="Google Shape;2026;p31"/>
          <p:cNvSpPr/>
          <p:nvPr/>
        </p:nvSpPr>
        <p:spPr>
          <a:xfrm>
            <a:off x="149725" y="922425"/>
            <a:ext cx="8844600" cy="40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27" name="Google Shape;2027;p31"/>
          <p:cNvSpPr txBox="1">
            <a:spLocks noGrp="1"/>
          </p:cNvSpPr>
          <p:nvPr>
            <p:ph type="ctrTitle"/>
          </p:nvPr>
        </p:nvSpPr>
        <p:spPr>
          <a:xfrm>
            <a:off x="2429950" y="1146813"/>
            <a:ext cx="4284000" cy="8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8" name="Google Shape;2028;p31"/>
          <p:cNvSpPr txBox="1">
            <a:spLocks noGrp="1"/>
          </p:cNvSpPr>
          <p:nvPr>
            <p:ph type="subTitle" idx="1"/>
          </p:nvPr>
        </p:nvSpPr>
        <p:spPr>
          <a:xfrm>
            <a:off x="2425075" y="1989613"/>
            <a:ext cx="4293900" cy="104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9" name="Google Shape;2029;p31"/>
          <p:cNvSpPr txBox="1"/>
          <p:nvPr/>
        </p:nvSpPr>
        <p:spPr>
          <a:xfrm>
            <a:off x="2193050" y="3730750"/>
            <a:ext cx="475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spcBef>
                <a:spcPts val="300"/>
              </a:spcBef>
            </a:pPr>
            <a:r>
              <a:rPr lang="en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200">
                <a:solidFill>
                  <a:srgbClr val="666666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200" b="1">
                <a:solidFill>
                  <a:srgbClr val="666666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50557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962214" y="1941675"/>
            <a:ext cx="3858900" cy="11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288918" y="178636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1529143" y="36099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2364764" y="10956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603669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6854068" y="2862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312544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941939" y="30882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2734127" y="4116860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5001489" y="4782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260993" y="461182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610889" y="45126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211039" y="575772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2528114" y="3212827"/>
            <a:ext cx="21132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1" name="Google Shape;2031;p32"/>
          <p:cNvGrpSpPr/>
          <p:nvPr/>
        </p:nvGrpSpPr>
        <p:grpSpPr>
          <a:xfrm flipH="1">
            <a:off x="-57943" y="-6951"/>
            <a:ext cx="9782325" cy="6714737"/>
            <a:chOff x="-601718" y="-6951"/>
            <a:chExt cx="9782325" cy="6714737"/>
          </a:xfrm>
        </p:grpSpPr>
        <p:sp>
          <p:nvSpPr>
            <p:cNvPr id="2032" name="Google Shape;2032;p32"/>
            <p:cNvSpPr/>
            <p:nvPr/>
          </p:nvSpPr>
          <p:spPr>
            <a:xfrm>
              <a:off x="7525856" y="673381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5840473" y="-6950"/>
              <a:ext cx="3340134" cy="1785891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-40873" y="3064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-40874" y="-6951"/>
              <a:ext cx="2135299" cy="1176430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-601718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 rot="-5400000">
              <a:off x="7382817" y="3568100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039" name="Google Shape;2039;p32"/>
            <p:cNvGrpSpPr/>
            <p:nvPr/>
          </p:nvGrpSpPr>
          <p:grpSpPr>
            <a:xfrm>
              <a:off x="5591672" y="3652334"/>
              <a:ext cx="3264049" cy="1461181"/>
              <a:chOff x="5591672" y="3652334"/>
              <a:chExt cx="3264049" cy="1461181"/>
            </a:xfrm>
          </p:grpSpPr>
          <p:sp>
            <p:nvSpPr>
              <p:cNvPr id="2040" name="Google Shape;2040;p32"/>
              <p:cNvSpPr/>
              <p:nvPr/>
            </p:nvSpPr>
            <p:spPr>
              <a:xfrm>
                <a:off x="7562878" y="4177773"/>
                <a:ext cx="341548" cy="175889"/>
              </a:xfrm>
              <a:custGeom>
                <a:avLst/>
                <a:gdLst/>
                <a:ahLst/>
                <a:cxnLst/>
                <a:rect l="l" t="t" r="r" b="b"/>
                <a:pathLst>
                  <a:path w="9816" h="5055" extrusionOk="0">
                    <a:moveTo>
                      <a:pt x="4459" y="1443"/>
                    </a:moveTo>
                    <a:lnTo>
                      <a:pt x="4587" y="1498"/>
                    </a:lnTo>
                    <a:cubicBezTo>
                      <a:pt x="4544" y="1480"/>
                      <a:pt x="4501" y="1462"/>
                      <a:pt x="4459" y="1443"/>
                    </a:cubicBezTo>
                    <a:close/>
                    <a:moveTo>
                      <a:pt x="7179" y="2207"/>
                    </a:moveTo>
                    <a:lnTo>
                      <a:pt x="7336" y="2226"/>
                    </a:lnTo>
                    <a:lnTo>
                      <a:pt x="7336" y="2226"/>
                    </a:lnTo>
                    <a:cubicBezTo>
                      <a:pt x="7283" y="2221"/>
                      <a:pt x="7231" y="2214"/>
                      <a:pt x="7179" y="2207"/>
                    </a:cubicBezTo>
                    <a:close/>
                    <a:moveTo>
                      <a:pt x="1542" y="0"/>
                    </a:moveTo>
                    <a:cubicBezTo>
                      <a:pt x="1410" y="0"/>
                      <a:pt x="1282" y="16"/>
                      <a:pt x="1175" y="47"/>
                    </a:cubicBezTo>
                    <a:cubicBezTo>
                      <a:pt x="432" y="247"/>
                      <a:pt x="0" y="1011"/>
                      <a:pt x="200" y="1753"/>
                    </a:cubicBezTo>
                    <a:cubicBezTo>
                      <a:pt x="311" y="2086"/>
                      <a:pt x="532" y="2385"/>
                      <a:pt x="842" y="2584"/>
                    </a:cubicBezTo>
                    <a:cubicBezTo>
                      <a:pt x="2947" y="4035"/>
                      <a:pt x="5406" y="4888"/>
                      <a:pt x="7965" y="5054"/>
                    </a:cubicBezTo>
                    <a:cubicBezTo>
                      <a:pt x="9195" y="5054"/>
                      <a:pt x="9815" y="3559"/>
                      <a:pt x="8940" y="2695"/>
                    </a:cubicBezTo>
                    <a:cubicBezTo>
                      <a:pt x="8674" y="2440"/>
                      <a:pt x="8320" y="2296"/>
                      <a:pt x="7965" y="2285"/>
                    </a:cubicBezTo>
                    <a:lnTo>
                      <a:pt x="7954" y="2285"/>
                    </a:lnTo>
                    <a:cubicBezTo>
                      <a:pt x="7791" y="2271"/>
                      <a:pt x="7624" y="2257"/>
                      <a:pt x="7458" y="2240"/>
                    </a:cubicBezTo>
                    <a:lnTo>
                      <a:pt x="7458" y="2240"/>
                    </a:lnTo>
                    <a:cubicBezTo>
                      <a:pt x="6390" y="2086"/>
                      <a:pt x="5342" y="1803"/>
                      <a:pt x="4343" y="1391"/>
                    </a:cubicBezTo>
                    <a:lnTo>
                      <a:pt x="4343" y="1391"/>
                    </a:lnTo>
                    <a:cubicBezTo>
                      <a:pt x="3602" y="1056"/>
                      <a:pt x="2897" y="650"/>
                      <a:pt x="2238" y="180"/>
                    </a:cubicBezTo>
                    <a:cubicBezTo>
                      <a:pt x="2057" y="57"/>
                      <a:pt x="1792" y="0"/>
                      <a:pt x="15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1" name="Google Shape;2041;p32"/>
              <p:cNvSpPr/>
              <p:nvPr/>
            </p:nvSpPr>
            <p:spPr>
              <a:xfrm>
                <a:off x="7874328" y="4017507"/>
                <a:ext cx="220496" cy="157969"/>
              </a:xfrm>
              <a:custGeom>
                <a:avLst/>
                <a:gdLst/>
                <a:ahLst/>
                <a:cxnLst/>
                <a:rect l="l" t="t" r="r" b="b"/>
                <a:pathLst>
                  <a:path w="6337" h="4540" extrusionOk="0">
                    <a:moveTo>
                      <a:pt x="2936" y="865"/>
                    </a:moveTo>
                    <a:lnTo>
                      <a:pt x="2994" y="909"/>
                    </a:lnTo>
                    <a:lnTo>
                      <a:pt x="2994" y="909"/>
                    </a:lnTo>
                    <a:cubicBezTo>
                      <a:pt x="2975" y="894"/>
                      <a:pt x="2955" y="880"/>
                      <a:pt x="2936" y="865"/>
                    </a:cubicBezTo>
                    <a:close/>
                    <a:moveTo>
                      <a:pt x="3159" y="1034"/>
                    </a:moveTo>
                    <a:lnTo>
                      <a:pt x="3213" y="1075"/>
                    </a:lnTo>
                    <a:cubicBezTo>
                      <a:pt x="3195" y="1062"/>
                      <a:pt x="3177" y="1048"/>
                      <a:pt x="3159" y="1034"/>
                    </a:cubicBezTo>
                    <a:close/>
                    <a:moveTo>
                      <a:pt x="3866" y="1463"/>
                    </a:moveTo>
                    <a:lnTo>
                      <a:pt x="3922" y="1485"/>
                    </a:lnTo>
                    <a:lnTo>
                      <a:pt x="3922" y="1485"/>
                    </a:lnTo>
                    <a:cubicBezTo>
                      <a:pt x="3904" y="1478"/>
                      <a:pt x="3885" y="1470"/>
                      <a:pt x="3866" y="1463"/>
                    </a:cubicBezTo>
                    <a:close/>
                    <a:moveTo>
                      <a:pt x="1505" y="1"/>
                    </a:moveTo>
                    <a:cubicBezTo>
                      <a:pt x="1138" y="1"/>
                      <a:pt x="770" y="134"/>
                      <a:pt x="521" y="399"/>
                    </a:cubicBezTo>
                    <a:cubicBezTo>
                      <a:pt x="0" y="953"/>
                      <a:pt x="0" y="1817"/>
                      <a:pt x="521" y="2360"/>
                    </a:cubicBezTo>
                    <a:cubicBezTo>
                      <a:pt x="1551" y="3468"/>
                      <a:pt x="2903" y="4221"/>
                      <a:pt x="4387" y="4498"/>
                    </a:cubicBezTo>
                    <a:cubicBezTo>
                      <a:pt x="4502" y="4526"/>
                      <a:pt x="4619" y="4540"/>
                      <a:pt x="4734" y="4540"/>
                    </a:cubicBezTo>
                    <a:cubicBezTo>
                      <a:pt x="4985" y="4540"/>
                      <a:pt x="5230" y="4475"/>
                      <a:pt x="5450" y="4354"/>
                    </a:cubicBezTo>
                    <a:cubicBezTo>
                      <a:pt x="6115" y="3977"/>
                      <a:pt x="6337" y="3124"/>
                      <a:pt x="5949" y="2460"/>
                    </a:cubicBezTo>
                    <a:cubicBezTo>
                      <a:pt x="5772" y="2183"/>
                      <a:pt x="5473" y="1895"/>
                      <a:pt x="5118" y="1828"/>
                    </a:cubicBezTo>
                    <a:lnTo>
                      <a:pt x="5129" y="1828"/>
                    </a:lnTo>
                    <a:cubicBezTo>
                      <a:pt x="4777" y="1765"/>
                      <a:pt x="4432" y="1672"/>
                      <a:pt x="4094" y="1550"/>
                    </a:cubicBezTo>
                    <a:lnTo>
                      <a:pt x="4094" y="1550"/>
                    </a:lnTo>
                    <a:cubicBezTo>
                      <a:pt x="3740" y="1392"/>
                      <a:pt x="3396" y="1199"/>
                      <a:pt x="3077" y="969"/>
                    </a:cubicBezTo>
                    <a:lnTo>
                      <a:pt x="3077" y="969"/>
                    </a:lnTo>
                    <a:cubicBezTo>
                      <a:pt x="2863" y="798"/>
                      <a:pt x="2665" y="610"/>
                      <a:pt x="2482" y="399"/>
                    </a:cubicBezTo>
                    <a:cubicBezTo>
                      <a:pt x="2238" y="134"/>
                      <a:pt x="1872" y="1"/>
                      <a:pt x="15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2" name="Google Shape;2042;p32"/>
              <p:cNvSpPr/>
              <p:nvPr/>
            </p:nvSpPr>
            <p:spPr>
              <a:xfrm>
                <a:off x="8184978" y="4277252"/>
                <a:ext cx="256752" cy="174079"/>
              </a:xfrm>
              <a:custGeom>
                <a:avLst/>
                <a:gdLst/>
                <a:ahLst/>
                <a:cxnLst/>
                <a:rect l="l" t="t" r="r" b="b"/>
                <a:pathLst>
                  <a:path w="7379" h="5003" extrusionOk="0">
                    <a:moveTo>
                      <a:pt x="4022" y="3813"/>
                    </a:moveTo>
                    <a:cubicBezTo>
                      <a:pt x="4057" y="3840"/>
                      <a:pt x="4091" y="3868"/>
                      <a:pt x="4126" y="3896"/>
                    </a:cubicBezTo>
                    <a:lnTo>
                      <a:pt x="4126" y="3896"/>
                    </a:lnTo>
                    <a:lnTo>
                      <a:pt x="4022" y="3813"/>
                    </a:lnTo>
                    <a:close/>
                    <a:moveTo>
                      <a:pt x="1555" y="1"/>
                    </a:moveTo>
                    <a:cubicBezTo>
                      <a:pt x="1325" y="1"/>
                      <a:pt x="1106" y="45"/>
                      <a:pt x="887" y="179"/>
                    </a:cubicBezTo>
                    <a:cubicBezTo>
                      <a:pt x="222" y="567"/>
                      <a:pt x="1" y="1409"/>
                      <a:pt x="389" y="2073"/>
                    </a:cubicBezTo>
                    <a:cubicBezTo>
                      <a:pt x="577" y="2350"/>
                      <a:pt x="876" y="2650"/>
                      <a:pt x="1219" y="2705"/>
                    </a:cubicBezTo>
                    <a:cubicBezTo>
                      <a:pt x="1772" y="2795"/>
                      <a:pt x="2316" y="2941"/>
                      <a:pt x="2834" y="3149"/>
                    </a:cubicBezTo>
                    <a:lnTo>
                      <a:pt x="2834" y="3149"/>
                    </a:lnTo>
                    <a:cubicBezTo>
                      <a:pt x="3329" y="3378"/>
                      <a:pt x="3793" y="3657"/>
                      <a:pt x="4232" y="3984"/>
                    </a:cubicBezTo>
                    <a:lnTo>
                      <a:pt x="4232" y="3984"/>
                    </a:lnTo>
                    <a:cubicBezTo>
                      <a:pt x="4463" y="4179"/>
                      <a:pt x="4681" y="4386"/>
                      <a:pt x="4886" y="4599"/>
                    </a:cubicBezTo>
                    <a:cubicBezTo>
                      <a:pt x="5137" y="4866"/>
                      <a:pt x="5505" y="5002"/>
                      <a:pt x="5872" y="5002"/>
                    </a:cubicBezTo>
                    <a:cubicBezTo>
                      <a:pt x="6236" y="5002"/>
                      <a:pt x="6599" y="4869"/>
                      <a:pt x="6847" y="4599"/>
                    </a:cubicBezTo>
                    <a:cubicBezTo>
                      <a:pt x="7379" y="4056"/>
                      <a:pt x="7379" y="3192"/>
                      <a:pt x="6847" y="2650"/>
                    </a:cubicBezTo>
                    <a:cubicBezTo>
                      <a:pt x="5540" y="1265"/>
                      <a:pt x="3823" y="356"/>
                      <a:pt x="1962" y="35"/>
                    </a:cubicBezTo>
                    <a:cubicBezTo>
                      <a:pt x="1821" y="15"/>
                      <a:pt x="1686" y="1"/>
                      <a:pt x="15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3" name="Google Shape;2043;p32"/>
              <p:cNvSpPr/>
              <p:nvPr/>
            </p:nvSpPr>
            <p:spPr>
              <a:xfrm>
                <a:off x="8200009" y="4529759"/>
                <a:ext cx="269105" cy="173871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4997" extrusionOk="0">
                    <a:moveTo>
                      <a:pt x="3169" y="710"/>
                    </a:moveTo>
                    <a:lnTo>
                      <a:pt x="3240" y="764"/>
                    </a:lnTo>
                    <a:lnTo>
                      <a:pt x="3240" y="764"/>
                    </a:lnTo>
                    <a:cubicBezTo>
                      <a:pt x="3216" y="746"/>
                      <a:pt x="3193" y="728"/>
                      <a:pt x="3169" y="710"/>
                    </a:cubicBezTo>
                    <a:close/>
                    <a:moveTo>
                      <a:pt x="4875" y="1762"/>
                    </a:moveTo>
                    <a:lnTo>
                      <a:pt x="5141" y="1869"/>
                    </a:lnTo>
                    <a:lnTo>
                      <a:pt x="5141" y="1869"/>
                    </a:lnTo>
                    <a:cubicBezTo>
                      <a:pt x="5052" y="1834"/>
                      <a:pt x="4963" y="1799"/>
                      <a:pt x="4875" y="1762"/>
                    </a:cubicBezTo>
                    <a:close/>
                    <a:moveTo>
                      <a:pt x="1851" y="1"/>
                    </a:moveTo>
                    <a:cubicBezTo>
                      <a:pt x="610" y="1"/>
                      <a:pt x="1" y="1485"/>
                      <a:pt x="865" y="2360"/>
                    </a:cubicBezTo>
                    <a:cubicBezTo>
                      <a:pt x="2250" y="3645"/>
                      <a:pt x="3945" y="4532"/>
                      <a:pt x="5783" y="4953"/>
                    </a:cubicBezTo>
                    <a:cubicBezTo>
                      <a:pt x="5900" y="4982"/>
                      <a:pt x="6020" y="4996"/>
                      <a:pt x="6140" y="4996"/>
                    </a:cubicBezTo>
                    <a:cubicBezTo>
                      <a:pt x="6386" y="4996"/>
                      <a:pt x="6631" y="4935"/>
                      <a:pt x="6847" y="4809"/>
                    </a:cubicBezTo>
                    <a:cubicBezTo>
                      <a:pt x="7512" y="4421"/>
                      <a:pt x="7733" y="3579"/>
                      <a:pt x="7345" y="2914"/>
                    </a:cubicBezTo>
                    <a:cubicBezTo>
                      <a:pt x="7157" y="2604"/>
                      <a:pt x="6869" y="2371"/>
                      <a:pt x="6515" y="2283"/>
                    </a:cubicBezTo>
                    <a:lnTo>
                      <a:pt x="6526" y="2283"/>
                    </a:lnTo>
                    <a:cubicBezTo>
                      <a:pt x="6068" y="2184"/>
                      <a:pt x="5617" y="2049"/>
                      <a:pt x="5179" y="1883"/>
                    </a:cubicBezTo>
                    <a:lnTo>
                      <a:pt x="5179" y="1883"/>
                    </a:lnTo>
                    <a:cubicBezTo>
                      <a:pt x="4534" y="1607"/>
                      <a:pt x="3923" y="1261"/>
                      <a:pt x="3362" y="854"/>
                    </a:cubicBezTo>
                    <a:lnTo>
                      <a:pt x="3362" y="854"/>
                    </a:lnTo>
                    <a:cubicBezTo>
                      <a:pt x="3180" y="710"/>
                      <a:pt x="2999" y="563"/>
                      <a:pt x="2826" y="400"/>
                    </a:cubicBezTo>
                    <a:cubicBezTo>
                      <a:pt x="2560" y="145"/>
                      <a:pt x="2216" y="1"/>
                      <a:pt x="1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4" name="Google Shape;2044;p32"/>
              <p:cNvSpPr/>
              <p:nvPr/>
            </p:nvSpPr>
            <p:spPr>
              <a:xfrm>
                <a:off x="8653701" y="4541172"/>
                <a:ext cx="202020" cy="174949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5028" extrusionOk="0">
                    <a:moveTo>
                      <a:pt x="3446" y="1589"/>
                    </a:moveTo>
                    <a:lnTo>
                      <a:pt x="3498" y="1629"/>
                    </a:lnTo>
                    <a:lnTo>
                      <a:pt x="3498" y="1629"/>
                    </a:lnTo>
                    <a:cubicBezTo>
                      <a:pt x="3480" y="1616"/>
                      <a:pt x="3463" y="1603"/>
                      <a:pt x="3446" y="1589"/>
                    </a:cubicBezTo>
                    <a:close/>
                    <a:moveTo>
                      <a:pt x="4598" y="2299"/>
                    </a:moveTo>
                    <a:lnTo>
                      <a:pt x="4662" y="2327"/>
                    </a:lnTo>
                    <a:lnTo>
                      <a:pt x="4662" y="2327"/>
                    </a:lnTo>
                    <a:cubicBezTo>
                      <a:pt x="4641" y="2320"/>
                      <a:pt x="4619" y="2314"/>
                      <a:pt x="4598" y="2309"/>
                    </a:cubicBezTo>
                    <a:lnTo>
                      <a:pt x="4598" y="2299"/>
                    </a:lnTo>
                    <a:close/>
                    <a:moveTo>
                      <a:pt x="1411" y="0"/>
                    </a:moveTo>
                    <a:cubicBezTo>
                      <a:pt x="1167" y="0"/>
                      <a:pt x="923" y="64"/>
                      <a:pt x="709" y="182"/>
                    </a:cubicBezTo>
                    <a:cubicBezTo>
                      <a:pt x="399" y="371"/>
                      <a:pt x="166" y="670"/>
                      <a:pt x="78" y="1013"/>
                    </a:cubicBezTo>
                    <a:cubicBezTo>
                      <a:pt x="0" y="1357"/>
                      <a:pt x="0" y="1778"/>
                      <a:pt x="211" y="2088"/>
                    </a:cubicBezTo>
                    <a:cubicBezTo>
                      <a:pt x="621" y="2697"/>
                      <a:pt x="1119" y="3240"/>
                      <a:pt x="1695" y="3705"/>
                    </a:cubicBezTo>
                    <a:cubicBezTo>
                      <a:pt x="2338" y="4248"/>
                      <a:pt x="3069" y="4680"/>
                      <a:pt x="3855" y="4968"/>
                    </a:cubicBezTo>
                    <a:cubicBezTo>
                      <a:pt x="3952" y="5010"/>
                      <a:pt x="4067" y="5027"/>
                      <a:pt x="4187" y="5027"/>
                    </a:cubicBezTo>
                    <a:cubicBezTo>
                      <a:pt x="4450" y="5027"/>
                      <a:pt x="4740" y="4942"/>
                      <a:pt x="4930" y="4835"/>
                    </a:cubicBezTo>
                    <a:cubicBezTo>
                      <a:pt x="5584" y="4447"/>
                      <a:pt x="5805" y="3594"/>
                      <a:pt x="5428" y="2941"/>
                    </a:cubicBezTo>
                    <a:lnTo>
                      <a:pt x="5207" y="2664"/>
                    </a:lnTo>
                    <a:cubicBezTo>
                      <a:pt x="5064" y="2511"/>
                      <a:pt x="4887" y="2399"/>
                      <a:pt x="4692" y="2336"/>
                    </a:cubicBezTo>
                    <a:lnTo>
                      <a:pt x="4692" y="2336"/>
                    </a:lnTo>
                    <a:cubicBezTo>
                      <a:pt x="4320" y="2162"/>
                      <a:pt x="3962" y="1961"/>
                      <a:pt x="3628" y="1724"/>
                    </a:cubicBezTo>
                    <a:lnTo>
                      <a:pt x="3628" y="1724"/>
                    </a:lnTo>
                    <a:cubicBezTo>
                      <a:pt x="3285" y="1444"/>
                      <a:pt x="2966" y="1134"/>
                      <a:pt x="2683" y="787"/>
                    </a:cubicBezTo>
                    <a:lnTo>
                      <a:pt x="2683" y="787"/>
                    </a:lnTo>
                    <a:cubicBezTo>
                      <a:pt x="2657" y="752"/>
                      <a:pt x="2630" y="716"/>
                      <a:pt x="2604" y="681"/>
                    </a:cubicBezTo>
                    <a:cubicBezTo>
                      <a:pt x="2415" y="382"/>
                      <a:pt x="2127" y="149"/>
                      <a:pt x="1773" y="49"/>
                    </a:cubicBezTo>
                    <a:cubicBezTo>
                      <a:pt x="1655" y="16"/>
                      <a:pt x="1533" y="0"/>
                      <a:pt x="14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5" name="Google Shape;2045;p32"/>
              <p:cNvSpPr/>
              <p:nvPr/>
            </p:nvSpPr>
            <p:spPr>
              <a:xfrm>
                <a:off x="7902443" y="3754631"/>
                <a:ext cx="236328" cy="161449"/>
              </a:xfrm>
              <a:custGeom>
                <a:avLst/>
                <a:gdLst/>
                <a:ahLst/>
                <a:cxnLst/>
                <a:rect l="l" t="t" r="r" b="b"/>
                <a:pathLst>
                  <a:path w="6792" h="4640" extrusionOk="0">
                    <a:moveTo>
                      <a:pt x="1421" y="1"/>
                    </a:moveTo>
                    <a:cubicBezTo>
                      <a:pt x="1301" y="1"/>
                      <a:pt x="1181" y="16"/>
                      <a:pt x="1064" y="45"/>
                    </a:cubicBezTo>
                    <a:cubicBezTo>
                      <a:pt x="710" y="145"/>
                      <a:pt x="422" y="366"/>
                      <a:pt x="233" y="676"/>
                    </a:cubicBezTo>
                    <a:cubicBezTo>
                      <a:pt x="45" y="1009"/>
                      <a:pt x="1" y="1385"/>
                      <a:pt x="89" y="1751"/>
                    </a:cubicBezTo>
                    <a:cubicBezTo>
                      <a:pt x="200" y="2072"/>
                      <a:pt x="411" y="2427"/>
                      <a:pt x="732" y="2582"/>
                    </a:cubicBezTo>
                    <a:lnTo>
                      <a:pt x="4653" y="4454"/>
                    </a:lnTo>
                    <a:cubicBezTo>
                      <a:pt x="4873" y="4575"/>
                      <a:pt x="5125" y="4639"/>
                      <a:pt x="5375" y="4639"/>
                    </a:cubicBezTo>
                    <a:cubicBezTo>
                      <a:pt x="5490" y="4639"/>
                      <a:pt x="5605" y="4626"/>
                      <a:pt x="5717" y="4598"/>
                    </a:cubicBezTo>
                    <a:cubicBezTo>
                      <a:pt x="6071" y="4498"/>
                      <a:pt x="6371" y="4265"/>
                      <a:pt x="6548" y="3955"/>
                    </a:cubicBezTo>
                    <a:cubicBezTo>
                      <a:pt x="6736" y="3634"/>
                      <a:pt x="6791" y="3257"/>
                      <a:pt x="6692" y="2892"/>
                    </a:cubicBezTo>
                    <a:cubicBezTo>
                      <a:pt x="6581" y="2560"/>
                      <a:pt x="6371" y="2216"/>
                      <a:pt x="6049" y="2061"/>
                    </a:cubicBezTo>
                    <a:lnTo>
                      <a:pt x="6038" y="2061"/>
                    </a:lnTo>
                    <a:lnTo>
                      <a:pt x="2128" y="189"/>
                    </a:lnTo>
                    <a:cubicBezTo>
                      <a:pt x="1912" y="63"/>
                      <a:pt x="1667" y="1"/>
                      <a:pt x="1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6" name="Google Shape;2046;p32"/>
              <p:cNvSpPr/>
              <p:nvPr/>
            </p:nvSpPr>
            <p:spPr>
              <a:xfrm>
                <a:off x="7465731" y="3818236"/>
                <a:ext cx="271784" cy="136466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922" extrusionOk="0">
                    <a:moveTo>
                      <a:pt x="1771" y="1"/>
                    </a:moveTo>
                    <a:cubicBezTo>
                      <a:pt x="1525" y="1"/>
                      <a:pt x="1280" y="62"/>
                      <a:pt x="1064" y="189"/>
                    </a:cubicBezTo>
                    <a:cubicBezTo>
                      <a:pt x="1" y="809"/>
                      <a:pt x="211" y="2393"/>
                      <a:pt x="1397" y="2714"/>
                    </a:cubicBezTo>
                    <a:lnTo>
                      <a:pt x="5684" y="3878"/>
                    </a:lnTo>
                    <a:cubicBezTo>
                      <a:pt x="5804" y="3907"/>
                      <a:pt x="5925" y="3922"/>
                      <a:pt x="6046" y="3922"/>
                    </a:cubicBezTo>
                    <a:cubicBezTo>
                      <a:pt x="6292" y="3922"/>
                      <a:pt x="6535" y="3860"/>
                      <a:pt x="6758" y="3734"/>
                    </a:cubicBezTo>
                    <a:cubicBezTo>
                      <a:pt x="7811" y="3124"/>
                      <a:pt x="7600" y="1529"/>
                      <a:pt x="6426" y="1208"/>
                    </a:cubicBezTo>
                    <a:lnTo>
                      <a:pt x="2128" y="45"/>
                    </a:lnTo>
                    <a:cubicBezTo>
                      <a:pt x="2011" y="16"/>
                      <a:pt x="1891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7" name="Google Shape;2047;p32"/>
              <p:cNvSpPr/>
              <p:nvPr/>
            </p:nvSpPr>
            <p:spPr>
              <a:xfrm>
                <a:off x="7253759" y="4016742"/>
                <a:ext cx="159987" cy="96382"/>
              </a:xfrm>
              <a:custGeom>
                <a:avLst/>
                <a:gdLst/>
                <a:ahLst/>
                <a:cxnLst/>
                <a:rect l="l" t="t" r="r" b="b"/>
                <a:pathLst>
                  <a:path w="4598" h="2770" extrusionOk="0">
                    <a:moveTo>
                      <a:pt x="1396" y="0"/>
                    </a:moveTo>
                    <a:cubicBezTo>
                      <a:pt x="1030" y="11"/>
                      <a:pt x="687" y="156"/>
                      <a:pt x="421" y="410"/>
                    </a:cubicBezTo>
                    <a:cubicBezTo>
                      <a:pt x="288" y="532"/>
                      <a:pt x="188" y="687"/>
                      <a:pt x="133" y="853"/>
                    </a:cubicBezTo>
                    <a:cubicBezTo>
                      <a:pt x="44" y="1020"/>
                      <a:pt x="0" y="1208"/>
                      <a:pt x="11" y="1385"/>
                    </a:cubicBezTo>
                    <a:cubicBezTo>
                      <a:pt x="11" y="1762"/>
                      <a:pt x="166" y="2105"/>
                      <a:pt x="421" y="2371"/>
                    </a:cubicBezTo>
                    <a:cubicBezTo>
                      <a:pt x="687" y="2626"/>
                      <a:pt x="1030" y="2770"/>
                      <a:pt x="1396" y="2770"/>
                    </a:cubicBezTo>
                    <a:lnTo>
                      <a:pt x="3201" y="2770"/>
                    </a:lnTo>
                    <a:cubicBezTo>
                      <a:pt x="3567" y="2770"/>
                      <a:pt x="3922" y="2626"/>
                      <a:pt x="4176" y="2371"/>
                    </a:cubicBezTo>
                    <a:cubicBezTo>
                      <a:pt x="4309" y="2249"/>
                      <a:pt x="4409" y="2094"/>
                      <a:pt x="4464" y="1928"/>
                    </a:cubicBezTo>
                    <a:cubicBezTo>
                      <a:pt x="4553" y="1762"/>
                      <a:pt x="4597" y="1573"/>
                      <a:pt x="4586" y="1385"/>
                    </a:cubicBezTo>
                    <a:cubicBezTo>
                      <a:pt x="4586" y="1020"/>
                      <a:pt x="4442" y="676"/>
                      <a:pt x="4176" y="410"/>
                    </a:cubicBezTo>
                    <a:cubicBezTo>
                      <a:pt x="3910" y="156"/>
                      <a:pt x="3567" y="11"/>
                      <a:pt x="32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8" name="Google Shape;2048;p32"/>
              <p:cNvSpPr/>
              <p:nvPr/>
            </p:nvSpPr>
            <p:spPr>
              <a:xfrm>
                <a:off x="7484242" y="4431254"/>
                <a:ext cx="235527" cy="145547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183" extrusionOk="0">
                    <a:moveTo>
                      <a:pt x="1610" y="1"/>
                    </a:moveTo>
                    <a:cubicBezTo>
                      <a:pt x="1353" y="1"/>
                      <a:pt x="1074" y="83"/>
                      <a:pt x="887" y="195"/>
                    </a:cubicBezTo>
                    <a:cubicBezTo>
                      <a:pt x="222" y="583"/>
                      <a:pt x="0" y="1425"/>
                      <a:pt x="388" y="2090"/>
                    </a:cubicBezTo>
                    <a:lnTo>
                      <a:pt x="599" y="2367"/>
                    </a:lnTo>
                    <a:cubicBezTo>
                      <a:pt x="776" y="2533"/>
                      <a:pt x="986" y="2666"/>
                      <a:pt x="1219" y="2721"/>
                    </a:cubicBezTo>
                    <a:lnTo>
                      <a:pt x="4819" y="4128"/>
                    </a:lnTo>
                    <a:cubicBezTo>
                      <a:pt x="4916" y="4166"/>
                      <a:pt x="5029" y="4182"/>
                      <a:pt x="5146" y="4182"/>
                    </a:cubicBezTo>
                    <a:cubicBezTo>
                      <a:pt x="5407" y="4182"/>
                      <a:pt x="5692" y="4102"/>
                      <a:pt x="5883" y="3995"/>
                    </a:cubicBezTo>
                    <a:cubicBezTo>
                      <a:pt x="6547" y="3607"/>
                      <a:pt x="6769" y="2754"/>
                      <a:pt x="6381" y="2101"/>
                    </a:cubicBezTo>
                    <a:lnTo>
                      <a:pt x="6160" y="1824"/>
                    </a:lnTo>
                    <a:cubicBezTo>
                      <a:pt x="5994" y="1647"/>
                      <a:pt x="5783" y="1525"/>
                      <a:pt x="5550" y="1469"/>
                    </a:cubicBezTo>
                    <a:lnTo>
                      <a:pt x="5550" y="1458"/>
                    </a:lnTo>
                    <a:lnTo>
                      <a:pt x="1950" y="62"/>
                    </a:lnTo>
                    <a:cubicBezTo>
                      <a:pt x="1850" y="19"/>
                      <a:pt x="1732" y="1"/>
                      <a:pt x="1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9" name="Google Shape;2049;p32"/>
              <p:cNvSpPr/>
              <p:nvPr/>
            </p:nvSpPr>
            <p:spPr>
              <a:xfrm>
                <a:off x="8366921" y="3990158"/>
                <a:ext cx="210475" cy="144956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4166" extrusionOk="0">
                    <a:moveTo>
                      <a:pt x="1753" y="0"/>
                    </a:moveTo>
                    <a:cubicBezTo>
                      <a:pt x="1633" y="0"/>
                      <a:pt x="1513" y="15"/>
                      <a:pt x="1396" y="44"/>
                    </a:cubicBezTo>
                    <a:cubicBezTo>
                      <a:pt x="211" y="377"/>
                      <a:pt x="0" y="1961"/>
                      <a:pt x="1064" y="2581"/>
                    </a:cubicBezTo>
                    <a:lnTo>
                      <a:pt x="3601" y="3988"/>
                    </a:lnTo>
                    <a:cubicBezTo>
                      <a:pt x="3815" y="4106"/>
                      <a:pt x="4054" y="4165"/>
                      <a:pt x="4297" y="4165"/>
                    </a:cubicBezTo>
                    <a:cubicBezTo>
                      <a:pt x="4419" y="4165"/>
                      <a:pt x="4542" y="4151"/>
                      <a:pt x="4664" y="4121"/>
                    </a:cubicBezTo>
                    <a:cubicBezTo>
                      <a:pt x="5838" y="3800"/>
                      <a:pt x="6049" y="2216"/>
                      <a:pt x="4997" y="1595"/>
                    </a:cubicBezTo>
                    <a:lnTo>
                      <a:pt x="2460" y="188"/>
                    </a:lnTo>
                    <a:cubicBezTo>
                      <a:pt x="2244" y="62"/>
                      <a:pt x="1999" y="0"/>
                      <a:pt x="17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0" name="Google Shape;2050;p32"/>
              <p:cNvSpPr/>
              <p:nvPr/>
            </p:nvSpPr>
            <p:spPr>
              <a:xfrm>
                <a:off x="8650222" y="4278852"/>
                <a:ext cx="204699" cy="133787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3845" extrusionOk="0">
                    <a:moveTo>
                      <a:pt x="1131" y="1"/>
                    </a:moveTo>
                    <a:cubicBezTo>
                      <a:pt x="1041" y="1"/>
                      <a:pt x="952" y="12"/>
                      <a:pt x="865" y="33"/>
                    </a:cubicBezTo>
                    <a:cubicBezTo>
                      <a:pt x="599" y="111"/>
                      <a:pt x="377" y="277"/>
                      <a:pt x="244" y="510"/>
                    </a:cubicBezTo>
                    <a:cubicBezTo>
                      <a:pt x="1" y="975"/>
                      <a:pt x="100" y="1673"/>
                      <a:pt x="621" y="1939"/>
                    </a:cubicBezTo>
                    <a:lnTo>
                      <a:pt x="4210" y="3711"/>
                    </a:lnTo>
                    <a:cubicBezTo>
                      <a:pt x="4373" y="3800"/>
                      <a:pt x="4555" y="3844"/>
                      <a:pt x="4737" y="3844"/>
                    </a:cubicBezTo>
                    <a:cubicBezTo>
                      <a:pt x="4828" y="3844"/>
                      <a:pt x="4919" y="3833"/>
                      <a:pt x="5008" y="3811"/>
                    </a:cubicBezTo>
                    <a:cubicBezTo>
                      <a:pt x="5274" y="3733"/>
                      <a:pt x="5495" y="3567"/>
                      <a:pt x="5628" y="3335"/>
                    </a:cubicBezTo>
                    <a:cubicBezTo>
                      <a:pt x="5883" y="2869"/>
                      <a:pt x="5783" y="2171"/>
                      <a:pt x="5263" y="1917"/>
                    </a:cubicBezTo>
                    <a:lnTo>
                      <a:pt x="5263" y="1906"/>
                    </a:lnTo>
                    <a:lnTo>
                      <a:pt x="1662" y="144"/>
                    </a:lnTo>
                    <a:cubicBezTo>
                      <a:pt x="1498" y="47"/>
                      <a:pt x="1314" y="1"/>
                      <a:pt x="11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1" name="Google Shape;2051;p32"/>
              <p:cNvSpPr/>
              <p:nvPr/>
            </p:nvSpPr>
            <p:spPr>
              <a:xfrm>
                <a:off x="8589331" y="4792740"/>
                <a:ext cx="110265" cy="98122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820" extrusionOk="0">
                    <a:moveTo>
                      <a:pt x="1027" y="1"/>
                    </a:moveTo>
                    <a:cubicBezTo>
                      <a:pt x="941" y="1"/>
                      <a:pt x="856" y="15"/>
                      <a:pt x="776" y="42"/>
                    </a:cubicBezTo>
                    <a:cubicBezTo>
                      <a:pt x="521" y="120"/>
                      <a:pt x="299" y="297"/>
                      <a:pt x="155" y="518"/>
                    </a:cubicBezTo>
                    <a:lnTo>
                      <a:pt x="56" y="762"/>
                    </a:lnTo>
                    <a:cubicBezTo>
                      <a:pt x="0" y="951"/>
                      <a:pt x="0" y="1139"/>
                      <a:pt x="56" y="1316"/>
                    </a:cubicBezTo>
                    <a:lnTo>
                      <a:pt x="155" y="1571"/>
                    </a:lnTo>
                    <a:cubicBezTo>
                      <a:pt x="244" y="1726"/>
                      <a:pt x="377" y="1848"/>
                      <a:pt x="532" y="1936"/>
                    </a:cubicBezTo>
                    <a:lnTo>
                      <a:pt x="1596" y="2679"/>
                    </a:lnTo>
                    <a:cubicBezTo>
                      <a:pt x="1706" y="2756"/>
                      <a:pt x="1839" y="2800"/>
                      <a:pt x="1983" y="2800"/>
                    </a:cubicBezTo>
                    <a:cubicBezTo>
                      <a:pt x="2036" y="2814"/>
                      <a:pt x="2090" y="2820"/>
                      <a:pt x="2144" y="2820"/>
                    </a:cubicBezTo>
                    <a:cubicBezTo>
                      <a:pt x="2228" y="2820"/>
                      <a:pt x="2313" y="2805"/>
                      <a:pt x="2393" y="2778"/>
                    </a:cubicBezTo>
                    <a:cubicBezTo>
                      <a:pt x="2648" y="2701"/>
                      <a:pt x="2869" y="2535"/>
                      <a:pt x="3013" y="2302"/>
                    </a:cubicBezTo>
                    <a:lnTo>
                      <a:pt x="3124" y="2058"/>
                    </a:lnTo>
                    <a:cubicBezTo>
                      <a:pt x="3169" y="1870"/>
                      <a:pt x="3169" y="1682"/>
                      <a:pt x="3124" y="1504"/>
                    </a:cubicBezTo>
                    <a:lnTo>
                      <a:pt x="3013" y="1261"/>
                    </a:lnTo>
                    <a:cubicBezTo>
                      <a:pt x="2925" y="1106"/>
                      <a:pt x="2792" y="973"/>
                      <a:pt x="2648" y="884"/>
                    </a:cubicBezTo>
                    <a:lnTo>
                      <a:pt x="1584" y="142"/>
                    </a:lnTo>
                    <a:cubicBezTo>
                      <a:pt x="1463" y="64"/>
                      <a:pt x="1330" y="31"/>
                      <a:pt x="1197" y="20"/>
                    </a:cubicBezTo>
                    <a:cubicBezTo>
                      <a:pt x="1140" y="7"/>
                      <a:pt x="1083" y="1"/>
                      <a:pt x="10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2" name="Google Shape;2052;p32"/>
              <p:cNvSpPr/>
              <p:nvPr/>
            </p:nvSpPr>
            <p:spPr>
              <a:xfrm>
                <a:off x="7915943" y="4503558"/>
                <a:ext cx="109883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2084" extrusionOk="0">
                    <a:moveTo>
                      <a:pt x="1053" y="1"/>
                    </a:moveTo>
                    <a:cubicBezTo>
                      <a:pt x="909" y="1"/>
                      <a:pt x="776" y="34"/>
                      <a:pt x="643" y="100"/>
                    </a:cubicBezTo>
                    <a:cubicBezTo>
                      <a:pt x="388" y="189"/>
                      <a:pt x="189" y="388"/>
                      <a:pt x="89" y="654"/>
                    </a:cubicBezTo>
                    <a:cubicBezTo>
                      <a:pt x="34" y="776"/>
                      <a:pt x="1" y="909"/>
                      <a:pt x="1" y="1053"/>
                    </a:cubicBezTo>
                    <a:lnTo>
                      <a:pt x="45" y="1330"/>
                    </a:lnTo>
                    <a:cubicBezTo>
                      <a:pt x="89" y="1496"/>
                      <a:pt x="178" y="1662"/>
                      <a:pt x="311" y="1784"/>
                    </a:cubicBezTo>
                    <a:cubicBezTo>
                      <a:pt x="510" y="1972"/>
                      <a:pt x="765" y="2083"/>
                      <a:pt x="1042" y="2083"/>
                    </a:cubicBezTo>
                    <a:lnTo>
                      <a:pt x="2116" y="2083"/>
                    </a:lnTo>
                    <a:cubicBezTo>
                      <a:pt x="2681" y="2072"/>
                      <a:pt x="3147" y="1618"/>
                      <a:pt x="3158" y="1053"/>
                    </a:cubicBezTo>
                    <a:lnTo>
                      <a:pt x="3124" y="776"/>
                    </a:lnTo>
                    <a:cubicBezTo>
                      <a:pt x="3069" y="599"/>
                      <a:pt x="2980" y="444"/>
                      <a:pt x="2859" y="311"/>
                    </a:cubicBezTo>
                    <a:cubicBezTo>
                      <a:pt x="2659" y="122"/>
                      <a:pt x="2393" y="12"/>
                      <a:pt x="2116" y="12"/>
                    </a:cubicBezTo>
                    <a:lnTo>
                      <a:pt x="212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3" name="Google Shape;2053;p32"/>
              <p:cNvSpPr/>
              <p:nvPr/>
            </p:nvSpPr>
            <p:spPr>
              <a:xfrm>
                <a:off x="7204003" y="4291170"/>
                <a:ext cx="97565" cy="72513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2084" extrusionOk="0">
                    <a:moveTo>
                      <a:pt x="1042" y="1"/>
                    </a:moveTo>
                    <a:cubicBezTo>
                      <a:pt x="765" y="12"/>
                      <a:pt x="499" y="123"/>
                      <a:pt x="300" y="311"/>
                    </a:cubicBezTo>
                    <a:cubicBezTo>
                      <a:pt x="123" y="510"/>
                      <a:pt x="12" y="765"/>
                      <a:pt x="1" y="1042"/>
                    </a:cubicBezTo>
                    <a:lnTo>
                      <a:pt x="34" y="1319"/>
                    </a:lnTo>
                    <a:cubicBezTo>
                      <a:pt x="90" y="1496"/>
                      <a:pt x="178" y="1651"/>
                      <a:pt x="300" y="1784"/>
                    </a:cubicBezTo>
                    <a:lnTo>
                      <a:pt x="511" y="1939"/>
                    </a:lnTo>
                    <a:cubicBezTo>
                      <a:pt x="677" y="2028"/>
                      <a:pt x="854" y="2083"/>
                      <a:pt x="1042" y="2083"/>
                    </a:cubicBezTo>
                    <a:lnTo>
                      <a:pt x="1762" y="2083"/>
                    </a:lnTo>
                    <a:cubicBezTo>
                      <a:pt x="1895" y="2083"/>
                      <a:pt x="2039" y="2050"/>
                      <a:pt x="2161" y="1995"/>
                    </a:cubicBezTo>
                    <a:cubicBezTo>
                      <a:pt x="2283" y="1950"/>
                      <a:pt x="2405" y="1873"/>
                      <a:pt x="2493" y="1773"/>
                    </a:cubicBezTo>
                    <a:cubicBezTo>
                      <a:pt x="2593" y="1685"/>
                      <a:pt x="2660" y="1574"/>
                      <a:pt x="2704" y="1441"/>
                    </a:cubicBezTo>
                    <a:cubicBezTo>
                      <a:pt x="2770" y="1319"/>
                      <a:pt x="2804" y="1175"/>
                      <a:pt x="2793" y="1042"/>
                    </a:cubicBezTo>
                    <a:lnTo>
                      <a:pt x="2759" y="765"/>
                    </a:lnTo>
                    <a:cubicBezTo>
                      <a:pt x="2715" y="588"/>
                      <a:pt x="2615" y="433"/>
                      <a:pt x="2493" y="311"/>
                    </a:cubicBezTo>
                    <a:lnTo>
                      <a:pt x="2283" y="145"/>
                    </a:lnTo>
                    <a:cubicBezTo>
                      <a:pt x="2117" y="56"/>
                      <a:pt x="1940" y="1"/>
                      <a:pt x="176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4" name="Google Shape;2054;p32"/>
              <p:cNvSpPr/>
              <p:nvPr/>
            </p:nvSpPr>
            <p:spPr>
              <a:xfrm>
                <a:off x="7153515" y="4515980"/>
                <a:ext cx="123000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2435" extrusionOk="0">
                    <a:moveTo>
                      <a:pt x="2464" y="1"/>
                    </a:moveTo>
                    <a:cubicBezTo>
                      <a:pt x="2378" y="1"/>
                      <a:pt x="2291" y="11"/>
                      <a:pt x="2205" y="31"/>
                    </a:cubicBezTo>
                    <a:lnTo>
                      <a:pt x="776" y="397"/>
                    </a:lnTo>
                    <a:cubicBezTo>
                      <a:pt x="510" y="474"/>
                      <a:pt x="289" y="641"/>
                      <a:pt x="156" y="873"/>
                    </a:cubicBezTo>
                    <a:cubicBezTo>
                      <a:pt x="78" y="984"/>
                      <a:pt x="34" y="1117"/>
                      <a:pt x="34" y="1261"/>
                    </a:cubicBezTo>
                    <a:cubicBezTo>
                      <a:pt x="1" y="1394"/>
                      <a:pt x="1" y="1538"/>
                      <a:pt x="45" y="1671"/>
                    </a:cubicBezTo>
                    <a:cubicBezTo>
                      <a:pt x="123" y="1937"/>
                      <a:pt x="289" y="2158"/>
                      <a:pt x="521" y="2291"/>
                    </a:cubicBezTo>
                    <a:cubicBezTo>
                      <a:pt x="685" y="2388"/>
                      <a:pt x="869" y="2435"/>
                      <a:pt x="1057" y="2435"/>
                    </a:cubicBezTo>
                    <a:cubicBezTo>
                      <a:pt x="1148" y="2435"/>
                      <a:pt x="1239" y="2424"/>
                      <a:pt x="1330" y="2402"/>
                    </a:cubicBezTo>
                    <a:lnTo>
                      <a:pt x="2759" y="2036"/>
                    </a:lnTo>
                    <a:cubicBezTo>
                      <a:pt x="3025" y="1970"/>
                      <a:pt x="3247" y="1793"/>
                      <a:pt x="3380" y="1560"/>
                    </a:cubicBezTo>
                    <a:cubicBezTo>
                      <a:pt x="3457" y="1449"/>
                      <a:pt x="3501" y="1316"/>
                      <a:pt x="3501" y="1172"/>
                    </a:cubicBezTo>
                    <a:cubicBezTo>
                      <a:pt x="3535" y="1039"/>
                      <a:pt x="3535" y="895"/>
                      <a:pt x="3490" y="762"/>
                    </a:cubicBezTo>
                    <a:cubicBezTo>
                      <a:pt x="3413" y="497"/>
                      <a:pt x="3247" y="275"/>
                      <a:pt x="3014" y="142"/>
                    </a:cubicBezTo>
                    <a:cubicBezTo>
                      <a:pt x="2846" y="50"/>
                      <a:pt x="2656" y="1"/>
                      <a:pt x="2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5" name="Google Shape;2055;p32"/>
              <p:cNvSpPr/>
              <p:nvPr/>
            </p:nvSpPr>
            <p:spPr>
              <a:xfrm>
                <a:off x="6915309" y="4478228"/>
                <a:ext cx="141129" cy="97043"/>
              </a:xfrm>
              <a:custGeom>
                <a:avLst/>
                <a:gdLst/>
                <a:ahLst/>
                <a:cxnLst/>
                <a:rect l="l" t="t" r="r" b="b"/>
                <a:pathLst>
                  <a:path w="4056" h="2789" extrusionOk="0">
                    <a:moveTo>
                      <a:pt x="2106" y="2169"/>
                    </a:move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lnTo>
                      <a:pt x="2098" y="2174"/>
                    </a:lnTo>
                    <a:cubicBezTo>
                      <a:pt x="2101" y="2172"/>
                      <a:pt x="2103" y="2170"/>
                      <a:pt x="2106" y="2169"/>
                    </a:cubicBezTo>
                    <a:close/>
                    <a:moveTo>
                      <a:pt x="2094" y="2177"/>
                    </a:moveTo>
                    <a:lnTo>
                      <a:pt x="2092" y="2179"/>
                    </a:lnTo>
                    <a:lnTo>
                      <a:pt x="2092" y="2179"/>
                    </a:lnTo>
                    <a:cubicBezTo>
                      <a:pt x="2092" y="2178"/>
                      <a:pt x="2093" y="2178"/>
                      <a:pt x="2094" y="2177"/>
                    </a:cubicBezTo>
                    <a:lnTo>
                      <a:pt x="2094" y="2177"/>
                    </a:lnTo>
                    <a:cubicBezTo>
                      <a:pt x="2094" y="2177"/>
                      <a:pt x="2094" y="2177"/>
                      <a:pt x="2094" y="2177"/>
                    </a:cubicBezTo>
                    <a:close/>
                    <a:moveTo>
                      <a:pt x="2566" y="0"/>
                    </a:moveTo>
                    <a:cubicBezTo>
                      <a:pt x="2498" y="0"/>
                      <a:pt x="2429" y="3"/>
                      <a:pt x="2360" y="9"/>
                    </a:cubicBezTo>
                    <a:cubicBezTo>
                      <a:pt x="2094" y="20"/>
                      <a:pt x="1840" y="75"/>
                      <a:pt x="1585" y="153"/>
                    </a:cubicBezTo>
                    <a:cubicBezTo>
                      <a:pt x="1097" y="319"/>
                      <a:pt x="654" y="618"/>
                      <a:pt x="311" y="1017"/>
                    </a:cubicBezTo>
                    <a:cubicBezTo>
                      <a:pt x="211" y="1105"/>
                      <a:pt x="145" y="1227"/>
                      <a:pt x="100" y="1349"/>
                    </a:cubicBezTo>
                    <a:cubicBezTo>
                      <a:pt x="34" y="1471"/>
                      <a:pt x="1" y="1615"/>
                      <a:pt x="12" y="1759"/>
                    </a:cubicBezTo>
                    <a:cubicBezTo>
                      <a:pt x="12" y="2025"/>
                      <a:pt x="123" y="2291"/>
                      <a:pt x="311" y="2490"/>
                    </a:cubicBezTo>
                    <a:cubicBezTo>
                      <a:pt x="510" y="2678"/>
                      <a:pt x="776" y="2789"/>
                      <a:pt x="1053" y="2789"/>
                    </a:cubicBezTo>
                    <a:cubicBezTo>
                      <a:pt x="1308" y="2778"/>
                      <a:pt x="1618" y="2700"/>
                      <a:pt x="1784" y="2490"/>
                    </a:cubicBezTo>
                    <a:cubicBezTo>
                      <a:pt x="1845" y="2406"/>
                      <a:pt x="1917" y="2327"/>
                      <a:pt x="1996" y="2257"/>
                    </a:cubicBezTo>
                    <a:lnTo>
                      <a:pt x="1996" y="2257"/>
                    </a:lnTo>
                    <a:cubicBezTo>
                      <a:pt x="2055" y="2218"/>
                      <a:pt x="2115" y="2180"/>
                      <a:pt x="2177" y="2146"/>
                    </a:cubicBezTo>
                    <a:lnTo>
                      <a:pt x="2177" y="2146"/>
                    </a:lnTo>
                    <a:cubicBezTo>
                      <a:pt x="2253" y="2119"/>
                      <a:pt x="2330" y="2097"/>
                      <a:pt x="2408" y="2078"/>
                    </a:cubicBezTo>
                    <a:lnTo>
                      <a:pt x="2408" y="2078"/>
                    </a:lnTo>
                    <a:cubicBezTo>
                      <a:pt x="2445" y="2076"/>
                      <a:pt x="2483" y="2075"/>
                      <a:pt x="2520" y="2075"/>
                    </a:cubicBezTo>
                    <a:cubicBezTo>
                      <a:pt x="2558" y="2075"/>
                      <a:pt x="2595" y="2076"/>
                      <a:pt x="2633" y="2078"/>
                    </a:cubicBezTo>
                    <a:lnTo>
                      <a:pt x="2633" y="2078"/>
                    </a:lnTo>
                    <a:cubicBezTo>
                      <a:pt x="2707" y="2094"/>
                      <a:pt x="2783" y="2102"/>
                      <a:pt x="2859" y="2102"/>
                    </a:cubicBezTo>
                    <a:cubicBezTo>
                      <a:pt x="3043" y="2102"/>
                      <a:pt x="3227" y="2055"/>
                      <a:pt x="3391" y="1958"/>
                    </a:cubicBezTo>
                    <a:cubicBezTo>
                      <a:pt x="3889" y="1670"/>
                      <a:pt x="4055" y="1039"/>
                      <a:pt x="3756" y="540"/>
                    </a:cubicBezTo>
                    <a:cubicBezTo>
                      <a:pt x="3623" y="308"/>
                      <a:pt x="3402" y="141"/>
                      <a:pt x="3136" y="64"/>
                    </a:cubicBezTo>
                    <a:lnTo>
                      <a:pt x="3147" y="64"/>
                    </a:lnTo>
                    <a:cubicBezTo>
                      <a:pt x="2958" y="23"/>
                      <a:pt x="2763" y="0"/>
                      <a:pt x="25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6" name="Google Shape;2056;p32"/>
              <p:cNvSpPr/>
              <p:nvPr/>
            </p:nvSpPr>
            <p:spPr>
              <a:xfrm>
                <a:off x="6541053" y="4865113"/>
                <a:ext cx="121817" cy="122618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3524" extrusionOk="0">
                    <a:moveTo>
                      <a:pt x="2460" y="0"/>
                    </a:moveTo>
                    <a:cubicBezTo>
                      <a:pt x="2183" y="0"/>
                      <a:pt x="1928" y="111"/>
                      <a:pt x="1728" y="300"/>
                    </a:cubicBezTo>
                    <a:lnTo>
                      <a:pt x="299" y="1751"/>
                    </a:lnTo>
                    <a:cubicBezTo>
                      <a:pt x="111" y="1939"/>
                      <a:pt x="0" y="2205"/>
                      <a:pt x="0" y="2482"/>
                    </a:cubicBezTo>
                    <a:cubicBezTo>
                      <a:pt x="11" y="2759"/>
                      <a:pt x="111" y="3014"/>
                      <a:pt x="299" y="3213"/>
                    </a:cubicBezTo>
                    <a:cubicBezTo>
                      <a:pt x="499" y="3412"/>
                      <a:pt x="754" y="3523"/>
                      <a:pt x="1031" y="3523"/>
                    </a:cubicBezTo>
                    <a:cubicBezTo>
                      <a:pt x="1307" y="3512"/>
                      <a:pt x="1573" y="3401"/>
                      <a:pt x="1773" y="3213"/>
                    </a:cubicBezTo>
                    <a:lnTo>
                      <a:pt x="3191" y="1773"/>
                    </a:lnTo>
                    <a:cubicBezTo>
                      <a:pt x="3390" y="1573"/>
                      <a:pt x="3501" y="1308"/>
                      <a:pt x="3501" y="1031"/>
                    </a:cubicBezTo>
                    <a:cubicBezTo>
                      <a:pt x="3501" y="898"/>
                      <a:pt x="3479" y="754"/>
                      <a:pt x="3412" y="632"/>
                    </a:cubicBezTo>
                    <a:cubicBezTo>
                      <a:pt x="3368" y="510"/>
                      <a:pt x="3290" y="388"/>
                      <a:pt x="3191" y="300"/>
                    </a:cubicBezTo>
                    <a:cubicBezTo>
                      <a:pt x="3002" y="111"/>
                      <a:pt x="2736" y="0"/>
                      <a:pt x="24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7" name="Google Shape;2057;p32"/>
              <p:cNvSpPr/>
              <p:nvPr/>
            </p:nvSpPr>
            <p:spPr>
              <a:xfrm>
                <a:off x="6929192" y="4667478"/>
                <a:ext cx="110265" cy="85874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2468" extrusionOk="0">
                    <a:moveTo>
                      <a:pt x="2121" y="0"/>
                    </a:moveTo>
                    <a:cubicBezTo>
                      <a:pt x="2028" y="0"/>
                      <a:pt x="1934" y="14"/>
                      <a:pt x="1839" y="42"/>
                    </a:cubicBezTo>
                    <a:lnTo>
                      <a:pt x="1851" y="42"/>
                    </a:lnTo>
                    <a:lnTo>
                      <a:pt x="776" y="430"/>
                    </a:lnTo>
                    <a:cubicBezTo>
                      <a:pt x="521" y="507"/>
                      <a:pt x="300" y="684"/>
                      <a:pt x="156" y="906"/>
                    </a:cubicBezTo>
                    <a:cubicBezTo>
                      <a:pt x="78" y="1017"/>
                      <a:pt x="34" y="1150"/>
                      <a:pt x="34" y="1294"/>
                    </a:cubicBezTo>
                    <a:cubicBezTo>
                      <a:pt x="1" y="1427"/>
                      <a:pt x="12" y="1571"/>
                      <a:pt x="56" y="1704"/>
                    </a:cubicBezTo>
                    <a:lnTo>
                      <a:pt x="156" y="1958"/>
                    </a:lnTo>
                    <a:cubicBezTo>
                      <a:pt x="244" y="2113"/>
                      <a:pt x="377" y="2235"/>
                      <a:pt x="532" y="2324"/>
                    </a:cubicBezTo>
                    <a:lnTo>
                      <a:pt x="776" y="2435"/>
                    </a:lnTo>
                    <a:cubicBezTo>
                      <a:pt x="865" y="2457"/>
                      <a:pt x="959" y="2468"/>
                      <a:pt x="1053" y="2468"/>
                    </a:cubicBezTo>
                    <a:cubicBezTo>
                      <a:pt x="1147" y="2468"/>
                      <a:pt x="1241" y="2457"/>
                      <a:pt x="1330" y="2435"/>
                    </a:cubicBezTo>
                    <a:lnTo>
                      <a:pt x="2393" y="2047"/>
                    </a:lnTo>
                    <a:cubicBezTo>
                      <a:pt x="2803" y="1947"/>
                      <a:pt x="3102" y="1593"/>
                      <a:pt x="3147" y="1183"/>
                    </a:cubicBezTo>
                    <a:cubicBezTo>
                      <a:pt x="3169" y="1050"/>
                      <a:pt x="3169" y="906"/>
                      <a:pt x="3124" y="773"/>
                    </a:cubicBezTo>
                    <a:lnTo>
                      <a:pt x="3014" y="518"/>
                    </a:lnTo>
                    <a:cubicBezTo>
                      <a:pt x="2925" y="363"/>
                      <a:pt x="2803" y="241"/>
                      <a:pt x="2648" y="153"/>
                    </a:cubicBezTo>
                    <a:lnTo>
                      <a:pt x="2393" y="42"/>
                    </a:lnTo>
                    <a:cubicBezTo>
                      <a:pt x="2305" y="14"/>
                      <a:pt x="2213" y="0"/>
                      <a:pt x="21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8" name="Google Shape;2058;p32"/>
              <p:cNvSpPr/>
              <p:nvPr/>
            </p:nvSpPr>
            <p:spPr>
              <a:xfrm>
                <a:off x="7182047" y="3756266"/>
                <a:ext cx="154211" cy="84726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2435" extrusionOk="0">
                    <a:moveTo>
                      <a:pt x="3092" y="0"/>
                    </a:moveTo>
                    <a:cubicBezTo>
                      <a:pt x="3006" y="0"/>
                      <a:pt x="2920" y="10"/>
                      <a:pt x="2836" y="31"/>
                    </a:cubicBezTo>
                    <a:lnTo>
                      <a:pt x="1042" y="397"/>
                    </a:lnTo>
                    <a:cubicBezTo>
                      <a:pt x="156" y="651"/>
                      <a:pt x="1" y="1837"/>
                      <a:pt x="798" y="2302"/>
                    </a:cubicBezTo>
                    <a:cubicBezTo>
                      <a:pt x="961" y="2391"/>
                      <a:pt x="1138" y="2435"/>
                      <a:pt x="1320" y="2435"/>
                    </a:cubicBezTo>
                    <a:cubicBezTo>
                      <a:pt x="1411" y="2435"/>
                      <a:pt x="1503" y="2424"/>
                      <a:pt x="1596" y="2402"/>
                    </a:cubicBezTo>
                    <a:lnTo>
                      <a:pt x="3390" y="2036"/>
                    </a:lnTo>
                    <a:cubicBezTo>
                      <a:pt x="4265" y="1792"/>
                      <a:pt x="4432" y="596"/>
                      <a:pt x="3634" y="131"/>
                    </a:cubicBezTo>
                    <a:cubicBezTo>
                      <a:pt x="3467" y="47"/>
                      <a:pt x="3279" y="0"/>
                      <a:pt x="3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9" name="Google Shape;2059;p32"/>
              <p:cNvSpPr/>
              <p:nvPr/>
            </p:nvSpPr>
            <p:spPr>
              <a:xfrm>
                <a:off x="7604876" y="3652334"/>
                <a:ext cx="113362" cy="62422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1794" extrusionOk="0">
                    <a:moveTo>
                      <a:pt x="1951" y="337"/>
                    </a:moveTo>
                    <a:cubicBezTo>
                      <a:pt x="1948" y="339"/>
                      <a:pt x="1945" y="340"/>
                      <a:pt x="1942" y="341"/>
                    </a:cubicBezTo>
                    <a:lnTo>
                      <a:pt x="1942" y="341"/>
                    </a:lnTo>
                    <a:lnTo>
                      <a:pt x="1943" y="340"/>
                    </a:lnTo>
                    <a:lnTo>
                      <a:pt x="1943" y="340"/>
                    </a:lnTo>
                    <a:lnTo>
                      <a:pt x="1951" y="337"/>
                    </a:lnTo>
                    <a:close/>
                    <a:moveTo>
                      <a:pt x="1308" y="337"/>
                    </a:moveTo>
                    <a:lnTo>
                      <a:pt x="1362" y="359"/>
                    </a:lnTo>
                    <a:lnTo>
                      <a:pt x="1362" y="359"/>
                    </a:lnTo>
                    <a:cubicBezTo>
                      <a:pt x="1344" y="352"/>
                      <a:pt x="1326" y="345"/>
                      <a:pt x="1308" y="337"/>
                    </a:cubicBezTo>
                    <a:close/>
                    <a:moveTo>
                      <a:pt x="1935" y="344"/>
                    </a:moveTo>
                    <a:lnTo>
                      <a:pt x="1935" y="344"/>
                    </a:lnTo>
                    <a:cubicBezTo>
                      <a:pt x="1935" y="344"/>
                      <a:pt x="1934" y="344"/>
                      <a:pt x="1934" y="344"/>
                    </a:cubicBezTo>
                    <a:lnTo>
                      <a:pt x="1934" y="344"/>
                    </a:lnTo>
                    <a:cubicBezTo>
                      <a:pt x="1921" y="350"/>
                      <a:pt x="1909" y="355"/>
                      <a:pt x="1896" y="359"/>
                    </a:cubicBezTo>
                    <a:lnTo>
                      <a:pt x="1896" y="359"/>
                    </a:lnTo>
                    <a:lnTo>
                      <a:pt x="1935" y="344"/>
                    </a:lnTo>
                    <a:close/>
                    <a:moveTo>
                      <a:pt x="1863" y="372"/>
                    </a:moveTo>
                    <a:cubicBezTo>
                      <a:pt x="1846" y="380"/>
                      <a:pt x="1830" y="387"/>
                      <a:pt x="1813" y="394"/>
                    </a:cubicBezTo>
                    <a:lnTo>
                      <a:pt x="1813" y="394"/>
                    </a:lnTo>
                    <a:cubicBezTo>
                      <a:pt x="1811" y="394"/>
                      <a:pt x="1809" y="394"/>
                      <a:pt x="1808" y="394"/>
                    </a:cubicBezTo>
                    <a:lnTo>
                      <a:pt x="1808" y="394"/>
                    </a:lnTo>
                    <a:lnTo>
                      <a:pt x="1863" y="372"/>
                    </a:lnTo>
                    <a:close/>
                    <a:moveTo>
                      <a:pt x="1813" y="394"/>
                    </a:moveTo>
                    <a:cubicBezTo>
                      <a:pt x="1803" y="397"/>
                      <a:pt x="1794" y="401"/>
                      <a:pt x="1784" y="404"/>
                    </a:cubicBezTo>
                    <a:lnTo>
                      <a:pt x="1807" y="395"/>
                    </a:lnTo>
                    <a:lnTo>
                      <a:pt x="1807" y="395"/>
                    </a:lnTo>
                    <a:lnTo>
                      <a:pt x="1813" y="394"/>
                    </a:lnTo>
                    <a:close/>
                    <a:moveTo>
                      <a:pt x="695" y="1"/>
                    </a:moveTo>
                    <a:cubicBezTo>
                      <a:pt x="339" y="1"/>
                      <a:pt x="1" y="273"/>
                      <a:pt x="1" y="692"/>
                    </a:cubicBezTo>
                    <a:cubicBezTo>
                      <a:pt x="12" y="880"/>
                      <a:pt x="78" y="1046"/>
                      <a:pt x="200" y="1179"/>
                    </a:cubicBezTo>
                    <a:cubicBezTo>
                      <a:pt x="592" y="1588"/>
                      <a:pt x="1116" y="1794"/>
                      <a:pt x="1639" y="1794"/>
                    </a:cubicBezTo>
                    <a:cubicBezTo>
                      <a:pt x="2121" y="1794"/>
                      <a:pt x="2603" y="1619"/>
                      <a:pt x="2981" y="1268"/>
                    </a:cubicBezTo>
                    <a:cubicBezTo>
                      <a:pt x="3258" y="1002"/>
                      <a:pt x="3258" y="559"/>
                      <a:pt x="2981" y="293"/>
                    </a:cubicBezTo>
                    <a:cubicBezTo>
                      <a:pt x="2848" y="160"/>
                      <a:pt x="2673" y="94"/>
                      <a:pt x="2497" y="94"/>
                    </a:cubicBezTo>
                    <a:cubicBezTo>
                      <a:pt x="2326" y="94"/>
                      <a:pt x="2152" y="157"/>
                      <a:pt x="2015" y="284"/>
                    </a:cubicBezTo>
                    <a:lnTo>
                      <a:pt x="2015" y="284"/>
                    </a:lnTo>
                    <a:cubicBezTo>
                      <a:pt x="1972" y="313"/>
                      <a:pt x="1926" y="342"/>
                      <a:pt x="1876" y="366"/>
                    </a:cubicBezTo>
                    <a:lnTo>
                      <a:pt x="1876" y="366"/>
                    </a:lnTo>
                    <a:cubicBezTo>
                      <a:pt x="1831" y="381"/>
                      <a:pt x="1784" y="393"/>
                      <a:pt x="1739" y="404"/>
                    </a:cubicBezTo>
                    <a:lnTo>
                      <a:pt x="1739" y="404"/>
                    </a:lnTo>
                    <a:cubicBezTo>
                      <a:pt x="1704" y="408"/>
                      <a:pt x="1669" y="409"/>
                      <a:pt x="1633" y="409"/>
                    </a:cubicBezTo>
                    <a:cubicBezTo>
                      <a:pt x="1597" y="409"/>
                      <a:pt x="1559" y="407"/>
                      <a:pt x="1522" y="404"/>
                    </a:cubicBezTo>
                    <a:lnTo>
                      <a:pt x="1522" y="404"/>
                    </a:lnTo>
                    <a:cubicBezTo>
                      <a:pt x="1487" y="396"/>
                      <a:pt x="1452" y="387"/>
                      <a:pt x="1418" y="377"/>
                    </a:cubicBezTo>
                    <a:lnTo>
                      <a:pt x="1418" y="377"/>
                    </a:lnTo>
                    <a:cubicBezTo>
                      <a:pt x="1366" y="351"/>
                      <a:pt x="1317" y="322"/>
                      <a:pt x="1269" y="289"/>
                    </a:cubicBezTo>
                    <a:lnTo>
                      <a:pt x="1269" y="289"/>
                    </a:lnTo>
                    <a:cubicBezTo>
                      <a:pt x="1239" y="263"/>
                      <a:pt x="1211" y="235"/>
                      <a:pt x="1186" y="204"/>
                    </a:cubicBezTo>
                    <a:cubicBezTo>
                      <a:pt x="1042" y="64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0" name="Google Shape;2060;p32"/>
              <p:cNvSpPr/>
              <p:nvPr/>
            </p:nvSpPr>
            <p:spPr>
              <a:xfrm>
                <a:off x="7540888" y="4053415"/>
                <a:ext cx="56333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84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84"/>
                    </a:cubicBezTo>
                    <a:cubicBezTo>
                      <a:pt x="1308" y="1384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1" name="Google Shape;2061;p32"/>
              <p:cNvSpPr/>
              <p:nvPr/>
            </p:nvSpPr>
            <p:spPr>
              <a:xfrm>
                <a:off x="7090710" y="4178538"/>
                <a:ext cx="61692" cy="60648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43" extrusionOk="0">
                    <a:moveTo>
                      <a:pt x="1110" y="1"/>
                    </a:moveTo>
                    <a:cubicBezTo>
                      <a:pt x="1095" y="1"/>
                      <a:pt x="1079" y="2"/>
                      <a:pt x="1064" y="3"/>
                    </a:cubicBezTo>
                    <a:lnTo>
                      <a:pt x="875" y="25"/>
                    </a:lnTo>
                    <a:cubicBezTo>
                      <a:pt x="764" y="58"/>
                      <a:pt x="654" y="114"/>
                      <a:pt x="576" y="202"/>
                    </a:cubicBezTo>
                    <a:cubicBezTo>
                      <a:pt x="454" y="324"/>
                      <a:pt x="332" y="435"/>
                      <a:pt x="211" y="557"/>
                    </a:cubicBezTo>
                    <a:cubicBezTo>
                      <a:pt x="144" y="623"/>
                      <a:pt x="100" y="701"/>
                      <a:pt x="78" y="778"/>
                    </a:cubicBezTo>
                    <a:cubicBezTo>
                      <a:pt x="0" y="956"/>
                      <a:pt x="0" y="1144"/>
                      <a:pt x="78" y="1321"/>
                    </a:cubicBezTo>
                    <a:cubicBezTo>
                      <a:pt x="100" y="1399"/>
                      <a:pt x="144" y="1476"/>
                      <a:pt x="211" y="1543"/>
                    </a:cubicBezTo>
                    <a:lnTo>
                      <a:pt x="355" y="1643"/>
                    </a:lnTo>
                    <a:cubicBezTo>
                      <a:pt x="454" y="1709"/>
                      <a:pt x="576" y="1742"/>
                      <a:pt x="698" y="1742"/>
                    </a:cubicBezTo>
                    <a:lnTo>
                      <a:pt x="886" y="1720"/>
                    </a:lnTo>
                    <a:cubicBezTo>
                      <a:pt x="997" y="1687"/>
                      <a:pt x="1108" y="1620"/>
                      <a:pt x="1197" y="1543"/>
                    </a:cubicBezTo>
                    <a:lnTo>
                      <a:pt x="1551" y="1177"/>
                    </a:lnTo>
                    <a:cubicBezTo>
                      <a:pt x="1617" y="1122"/>
                      <a:pt x="1662" y="1044"/>
                      <a:pt x="1684" y="956"/>
                    </a:cubicBezTo>
                    <a:cubicBezTo>
                      <a:pt x="1773" y="790"/>
                      <a:pt x="1773" y="590"/>
                      <a:pt x="1684" y="424"/>
                    </a:cubicBezTo>
                    <a:cubicBezTo>
                      <a:pt x="1662" y="335"/>
                      <a:pt x="1617" y="258"/>
                      <a:pt x="1551" y="202"/>
                    </a:cubicBezTo>
                    <a:lnTo>
                      <a:pt x="1407" y="92"/>
                    </a:lnTo>
                    <a:cubicBezTo>
                      <a:pt x="1320" y="34"/>
                      <a:pt x="1216" y="1"/>
                      <a:pt x="11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2" name="Google Shape;2062;p32"/>
              <p:cNvSpPr/>
              <p:nvPr/>
            </p:nvSpPr>
            <p:spPr>
              <a:xfrm>
                <a:off x="7415626" y="4603385"/>
                <a:ext cx="73661" cy="48226"/>
              </a:xfrm>
              <a:custGeom>
                <a:avLst/>
                <a:gdLst/>
                <a:ahLst/>
                <a:cxnLst/>
                <a:rect l="l" t="t" r="r" b="b"/>
                <a:pathLst>
                  <a:path w="2117" h="1386" extrusionOk="0">
                    <a:moveTo>
                      <a:pt x="674" y="0"/>
                    </a:moveTo>
                    <a:cubicBezTo>
                      <a:pt x="407" y="0"/>
                      <a:pt x="164" y="174"/>
                      <a:pt x="67" y="422"/>
                    </a:cubicBezTo>
                    <a:cubicBezTo>
                      <a:pt x="23" y="510"/>
                      <a:pt x="1" y="599"/>
                      <a:pt x="12" y="688"/>
                    </a:cubicBezTo>
                    <a:lnTo>
                      <a:pt x="34" y="876"/>
                    </a:lnTo>
                    <a:cubicBezTo>
                      <a:pt x="67" y="987"/>
                      <a:pt x="123" y="1097"/>
                      <a:pt x="211" y="1175"/>
                    </a:cubicBezTo>
                    <a:cubicBezTo>
                      <a:pt x="344" y="1308"/>
                      <a:pt x="521" y="1374"/>
                      <a:pt x="699" y="1385"/>
                    </a:cubicBezTo>
                    <a:lnTo>
                      <a:pt x="1419" y="1385"/>
                    </a:lnTo>
                    <a:cubicBezTo>
                      <a:pt x="1518" y="1385"/>
                      <a:pt x="1607" y="1363"/>
                      <a:pt x="1684" y="1319"/>
                    </a:cubicBezTo>
                    <a:cubicBezTo>
                      <a:pt x="1773" y="1297"/>
                      <a:pt x="1851" y="1252"/>
                      <a:pt x="1906" y="1186"/>
                    </a:cubicBezTo>
                    <a:cubicBezTo>
                      <a:pt x="2039" y="1053"/>
                      <a:pt x="2105" y="876"/>
                      <a:pt x="2117" y="699"/>
                    </a:cubicBezTo>
                    <a:lnTo>
                      <a:pt x="2083" y="510"/>
                    </a:lnTo>
                    <a:cubicBezTo>
                      <a:pt x="2061" y="399"/>
                      <a:pt x="1995" y="289"/>
                      <a:pt x="1906" y="211"/>
                    </a:cubicBezTo>
                    <a:cubicBezTo>
                      <a:pt x="1773" y="78"/>
                      <a:pt x="1607" y="12"/>
                      <a:pt x="1419" y="1"/>
                    </a:cubicBezTo>
                    <a:lnTo>
                      <a:pt x="699" y="1"/>
                    </a:lnTo>
                    <a:cubicBezTo>
                      <a:pt x="690" y="0"/>
                      <a:pt x="682" y="0"/>
                      <a:pt x="6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3" name="Google Shape;2063;p32"/>
              <p:cNvSpPr/>
              <p:nvPr/>
            </p:nvSpPr>
            <p:spPr>
              <a:xfrm>
                <a:off x="6793909" y="4857771"/>
                <a:ext cx="69799" cy="56333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619" extrusionOk="0">
                    <a:moveTo>
                      <a:pt x="1368" y="1050"/>
                    </a:moveTo>
                    <a:lnTo>
                      <a:pt x="1367" y="1058"/>
                    </a:lnTo>
                    <a:lnTo>
                      <a:pt x="1364" y="1067"/>
                    </a:lnTo>
                    <a:lnTo>
                      <a:pt x="1364" y="1067"/>
                    </a:lnTo>
                    <a:cubicBezTo>
                      <a:pt x="1365" y="1061"/>
                      <a:pt x="1366" y="1055"/>
                      <a:pt x="1368" y="1050"/>
                    </a:cubicBezTo>
                    <a:close/>
                    <a:moveTo>
                      <a:pt x="1322" y="1172"/>
                    </a:moveTo>
                    <a:lnTo>
                      <a:pt x="1321" y="1174"/>
                    </a:lnTo>
                    <a:lnTo>
                      <a:pt x="1314" y="1183"/>
                    </a:lnTo>
                    <a:lnTo>
                      <a:pt x="1314" y="1183"/>
                    </a:lnTo>
                    <a:cubicBezTo>
                      <a:pt x="1316" y="1179"/>
                      <a:pt x="1319" y="1175"/>
                      <a:pt x="1322" y="1172"/>
                    </a:cubicBezTo>
                    <a:close/>
                    <a:moveTo>
                      <a:pt x="751" y="1265"/>
                    </a:moveTo>
                    <a:lnTo>
                      <a:pt x="751" y="1265"/>
                    </a:lnTo>
                    <a:cubicBezTo>
                      <a:pt x="756" y="1268"/>
                      <a:pt x="760" y="1273"/>
                      <a:pt x="764" y="1278"/>
                    </a:cubicBezTo>
                    <a:lnTo>
                      <a:pt x="764" y="1278"/>
                    </a:lnTo>
                    <a:lnTo>
                      <a:pt x="756" y="1272"/>
                    </a:lnTo>
                    <a:lnTo>
                      <a:pt x="751" y="1265"/>
                    </a:lnTo>
                    <a:close/>
                    <a:moveTo>
                      <a:pt x="964" y="1"/>
                    </a:moveTo>
                    <a:cubicBezTo>
                      <a:pt x="887" y="12"/>
                      <a:pt x="820" y="23"/>
                      <a:pt x="742" y="34"/>
                    </a:cubicBezTo>
                    <a:cubicBezTo>
                      <a:pt x="731" y="34"/>
                      <a:pt x="709" y="34"/>
                      <a:pt x="698" y="45"/>
                    </a:cubicBezTo>
                    <a:cubicBezTo>
                      <a:pt x="632" y="67"/>
                      <a:pt x="565" y="101"/>
                      <a:pt x="499" y="123"/>
                    </a:cubicBezTo>
                    <a:lnTo>
                      <a:pt x="454" y="145"/>
                    </a:lnTo>
                    <a:lnTo>
                      <a:pt x="443" y="156"/>
                    </a:lnTo>
                    <a:cubicBezTo>
                      <a:pt x="388" y="200"/>
                      <a:pt x="333" y="234"/>
                      <a:pt x="288" y="278"/>
                    </a:cubicBezTo>
                    <a:cubicBezTo>
                      <a:pt x="222" y="333"/>
                      <a:pt x="155" y="411"/>
                      <a:pt x="122" y="488"/>
                    </a:cubicBezTo>
                    <a:cubicBezTo>
                      <a:pt x="45" y="621"/>
                      <a:pt x="0" y="776"/>
                      <a:pt x="0" y="931"/>
                    </a:cubicBezTo>
                    <a:cubicBezTo>
                      <a:pt x="0" y="1020"/>
                      <a:pt x="11" y="1109"/>
                      <a:pt x="56" y="1197"/>
                    </a:cubicBezTo>
                    <a:cubicBezTo>
                      <a:pt x="166" y="1441"/>
                      <a:pt x="421" y="1607"/>
                      <a:pt x="687" y="1618"/>
                    </a:cubicBezTo>
                    <a:lnTo>
                      <a:pt x="875" y="1596"/>
                    </a:lnTo>
                    <a:cubicBezTo>
                      <a:pt x="920" y="1583"/>
                      <a:pt x="964" y="1566"/>
                      <a:pt x="1008" y="1545"/>
                    </a:cubicBezTo>
                    <a:lnTo>
                      <a:pt x="1008" y="1545"/>
                    </a:lnTo>
                    <a:cubicBezTo>
                      <a:pt x="1099" y="1587"/>
                      <a:pt x="1199" y="1612"/>
                      <a:pt x="1307" y="1618"/>
                    </a:cubicBezTo>
                    <a:lnTo>
                      <a:pt x="1496" y="1596"/>
                    </a:lnTo>
                    <a:cubicBezTo>
                      <a:pt x="1607" y="1563"/>
                      <a:pt x="1706" y="1496"/>
                      <a:pt x="1795" y="1419"/>
                    </a:cubicBezTo>
                    <a:lnTo>
                      <a:pt x="1906" y="1275"/>
                    </a:lnTo>
                    <a:cubicBezTo>
                      <a:pt x="1961" y="1175"/>
                      <a:pt x="1994" y="1053"/>
                      <a:pt x="1994" y="931"/>
                    </a:cubicBezTo>
                    <a:lnTo>
                      <a:pt x="2005" y="920"/>
                    </a:lnTo>
                    <a:cubicBezTo>
                      <a:pt x="2005" y="776"/>
                      <a:pt x="1961" y="621"/>
                      <a:pt x="1895" y="488"/>
                    </a:cubicBezTo>
                    <a:cubicBezTo>
                      <a:pt x="1883" y="477"/>
                      <a:pt x="1872" y="466"/>
                      <a:pt x="1872" y="455"/>
                    </a:cubicBezTo>
                    <a:cubicBezTo>
                      <a:pt x="1828" y="411"/>
                      <a:pt x="1795" y="355"/>
                      <a:pt x="1751" y="311"/>
                    </a:cubicBezTo>
                    <a:lnTo>
                      <a:pt x="1739" y="289"/>
                    </a:lnTo>
                    <a:cubicBezTo>
                      <a:pt x="1673" y="223"/>
                      <a:pt x="1607" y="178"/>
                      <a:pt x="1529" y="134"/>
                    </a:cubicBezTo>
                    <a:cubicBezTo>
                      <a:pt x="1463" y="101"/>
                      <a:pt x="1396" y="79"/>
                      <a:pt x="1330" y="45"/>
                    </a:cubicBezTo>
                    <a:lnTo>
                      <a:pt x="1285" y="34"/>
                    </a:lnTo>
                    <a:cubicBezTo>
                      <a:pt x="1219" y="23"/>
                      <a:pt x="1141" y="12"/>
                      <a:pt x="10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4" name="Google Shape;2064;p32"/>
              <p:cNvSpPr/>
              <p:nvPr/>
            </p:nvSpPr>
            <p:spPr>
              <a:xfrm>
                <a:off x="6218052" y="4838704"/>
                <a:ext cx="129994" cy="112214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225" extrusionOk="0">
                    <a:moveTo>
                      <a:pt x="2745" y="0"/>
                    </a:moveTo>
                    <a:cubicBezTo>
                      <a:pt x="2582" y="0"/>
                      <a:pt x="2412" y="64"/>
                      <a:pt x="2260" y="217"/>
                    </a:cubicBezTo>
                    <a:lnTo>
                      <a:pt x="488" y="2033"/>
                    </a:lnTo>
                    <a:cubicBezTo>
                      <a:pt x="1" y="2537"/>
                      <a:pt x="455" y="3225"/>
                      <a:pt x="988" y="3225"/>
                    </a:cubicBezTo>
                    <a:cubicBezTo>
                      <a:pt x="1147" y="3225"/>
                      <a:pt x="1313" y="3164"/>
                      <a:pt x="1462" y="3019"/>
                    </a:cubicBezTo>
                    <a:lnTo>
                      <a:pt x="3235" y="1191"/>
                    </a:lnTo>
                    <a:cubicBezTo>
                      <a:pt x="3736" y="690"/>
                      <a:pt x="3280" y="0"/>
                      <a:pt x="2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5" name="Google Shape;2065;p32"/>
              <p:cNvSpPr/>
              <p:nvPr/>
            </p:nvSpPr>
            <p:spPr>
              <a:xfrm>
                <a:off x="6366452" y="5015741"/>
                <a:ext cx="60543" cy="48017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380" extrusionOk="0">
                    <a:moveTo>
                      <a:pt x="640" y="0"/>
                    </a:moveTo>
                    <a:cubicBezTo>
                      <a:pt x="565" y="0"/>
                      <a:pt x="485" y="22"/>
                      <a:pt x="421" y="58"/>
                    </a:cubicBezTo>
                    <a:cubicBezTo>
                      <a:pt x="332" y="80"/>
                      <a:pt x="255" y="136"/>
                      <a:pt x="199" y="202"/>
                    </a:cubicBezTo>
                    <a:cubicBezTo>
                      <a:pt x="78" y="335"/>
                      <a:pt x="0" y="501"/>
                      <a:pt x="0" y="690"/>
                    </a:cubicBezTo>
                    <a:lnTo>
                      <a:pt x="22" y="867"/>
                    </a:lnTo>
                    <a:cubicBezTo>
                      <a:pt x="55" y="989"/>
                      <a:pt x="111" y="1088"/>
                      <a:pt x="199" y="1177"/>
                    </a:cubicBezTo>
                    <a:lnTo>
                      <a:pt x="332" y="1288"/>
                    </a:lnTo>
                    <a:cubicBezTo>
                      <a:pt x="443" y="1343"/>
                      <a:pt x="565" y="1376"/>
                      <a:pt x="687" y="1376"/>
                    </a:cubicBezTo>
                    <a:lnTo>
                      <a:pt x="1041" y="1376"/>
                    </a:lnTo>
                    <a:cubicBezTo>
                      <a:pt x="1058" y="1378"/>
                      <a:pt x="1075" y="1379"/>
                      <a:pt x="1092" y="1379"/>
                    </a:cubicBezTo>
                    <a:cubicBezTo>
                      <a:pt x="1171" y="1379"/>
                      <a:pt x="1243" y="1358"/>
                      <a:pt x="1307" y="1321"/>
                    </a:cubicBezTo>
                    <a:cubicBezTo>
                      <a:pt x="1396" y="1299"/>
                      <a:pt x="1473" y="1244"/>
                      <a:pt x="1540" y="1177"/>
                    </a:cubicBezTo>
                    <a:cubicBezTo>
                      <a:pt x="1662" y="1044"/>
                      <a:pt x="1728" y="878"/>
                      <a:pt x="1739" y="690"/>
                    </a:cubicBezTo>
                    <a:lnTo>
                      <a:pt x="1717" y="512"/>
                    </a:lnTo>
                    <a:cubicBezTo>
                      <a:pt x="1684" y="391"/>
                      <a:pt x="1617" y="291"/>
                      <a:pt x="1540" y="202"/>
                    </a:cubicBezTo>
                    <a:lnTo>
                      <a:pt x="1396" y="91"/>
                    </a:lnTo>
                    <a:cubicBezTo>
                      <a:pt x="1285" y="36"/>
                      <a:pt x="1174" y="3"/>
                      <a:pt x="1052" y="3"/>
                    </a:cubicBezTo>
                    <a:lnTo>
                      <a:pt x="687" y="3"/>
                    </a:lnTo>
                    <a:cubicBezTo>
                      <a:pt x="672" y="1"/>
                      <a:pt x="656" y="0"/>
                      <a:pt x="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6" name="Google Shape;2066;p32"/>
              <p:cNvSpPr/>
              <p:nvPr/>
            </p:nvSpPr>
            <p:spPr>
              <a:xfrm>
                <a:off x="5987917" y="4840757"/>
                <a:ext cx="77523" cy="85387"/>
              </a:xfrm>
              <a:custGeom>
                <a:avLst/>
                <a:gdLst/>
                <a:ahLst/>
                <a:cxnLst/>
                <a:rect l="l" t="t" r="r" b="b"/>
                <a:pathLst>
                  <a:path w="2228" h="2454" extrusionOk="0">
                    <a:moveTo>
                      <a:pt x="832" y="745"/>
                    </a:moveTo>
                    <a:cubicBezTo>
                      <a:pt x="834" y="758"/>
                      <a:pt x="835" y="772"/>
                      <a:pt x="836" y="786"/>
                    </a:cubicBezTo>
                    <a:lnTo>
                      <a:pt x="836" y="786"/>
                    </a:lnTo>
                    <a:lnTo>
                      <a:pt x="832" y="745"/>
                    </a:lnTo>
                    <a:close/>
                    <a:moveTo>
                      <a:pt x="852" y="918"/>
                    </a:moveTo>
                    <a:cubicBezTo>
                      <a:pt x="853" y="923"/>
                      <a:pt x="854" y="927"/>
                      <a:pt x="854" y="933"/>
                    </a:cubicBezTo>
                    <a:lnTo>
                      <a:pt x="852" y="918"/>
                    </a:lnTo>
                    <a:close/>
                    <a:moveTo>
                      <a:pt x="835" y="948"/>
                    </a:moveTo>
                    <a:cubicBezTo>
                      <a:pt x="834" y="958"/>
                      <a:pt x="833" y="968"/>
                      <a:pt x="832" y="977"/>
                    </a:cubicBezTo>
                    <a:lnTo>
                      <a:pt x="835" y="948"/>
                    </a:lnTo>
                    <a:close/>
                    <a:moveTo>
                      <a:pt x="806" y="986"/>
                    </a:moveTo>
                    <a:lnTo>
                      <a:pt x="806" y="986"/>
                    </a:lnTo>
                    <a:cubicBezTo>
                      <a:pt x="803" y="993"/>
                      <a:pt x="801" y="1000"/>
                      <a:pt x="798" y="1007"/>
                    </a:cubicBezTo>
                    <a:lnTo>
                      <a:pt x="798" y="1007"/>
                    </a:lnTo>
                    <a:cubicBezTo>
                      <a:pt x="798" y="1007"/>
                      <a:pt x="797" y="1007"/>
                      <a:pt x="797" y="1008"/>
                    </a:cubicBezTo>
                    <a:lnTo>
                      <a:pt x="797" y="1008"/>
                    </a:lnTo>
                    <a:lnTo>
                      <a:pt x="806" y="986"/>
                    </a:lnTo>
                    <a:close/>
                    <a:moveTo>
                      <a:pt x="797" y="1009"/>
                    </a:moveTo>
                    <a:cubicBezTo>
                      <a:pt x="794" y="1017"/>
                      <a:pt x="791" y="1025"/>
                      <a:pt x="787" y="1033"/>
                    </a:cubicBezTo>
                    <a:lnTo>
                      <a:pt x="797" y="1009"/>
                    </a:lnTo>
                    <a:lnTo>
                      <a:pt x="797" y="1009"/>
                    </a:lnTo>
                    <a:lnTo>
                      <a:pt x="797" y="1009"/>
                    </a:lnTo>
                    <a:close/>
                    <a:moveTo>
                      <a:pt x="763" y="1037"/>
                    </a:moveTo>
                    <a:lnTo>
                      <a:pt x="763" y="1037"/>
                    </a:lnTo>
                    <a:cubicBezTo>
                      <a:pt x="759" y="1043"/>
                      <a:pt x="754" y="1049"/>
                      <a:pt x="750" y="1054"/>
                    </a:cubicBezTo>
                    <a:lnTo>
                      <a:pt x="750" y="1054"/>
                    </a:lnTo>
                    <a:cubicBezTo>
                      <a:pt x="750" y="1054"/>
                      <a:pt x="749" y="1054"/>
                      <a:pt x="749" y="1055"/>
                    </a:cubicBezTo>
                    <a:lnTo>
                      <a:pt x="749" y="1055"/>
                    </a:lnTo>
                    <a:lnTo>
                      <a:pt x="763" y="1037"/>
                    </a:lnTo>
                    <a:close/>
                    <a:moveTo>
                      <a:pt x="748" y="1057"/>
                    </a:moveTo>
                    <a:cubicBezTo>
                      <a:pt x="743" y="1064"/>
                      <a:pt x="737" y="1070"/>
                      <a:pt x="732" y="1077"/>
                    </a:cubicBezTo>
                    <a:lnTo>
                      <a:pt x="747" y="1058"/>
                    </a:lnTo>
                    <a:lnTo>
                      <a:pt x="748" y="1057"/>
                    </a:lnTo>
                    <a:close/>
                    <a:moveTo>
                      <a:pt x="1507" y="0"/>
                    </a:moveTo>
                    <a:cubicBezTo>
                      <a:pt x="1445" y="0"/>
                      <a:pt x="1382" y="8"/>
                      <a:pt x="1319" y="25"/>
                    </a:cubicBezTo>
                    <a:cubicBezTo>
                      <a:pt x="1142" y="69"/>
                      <a:pt x="998" y="191"/>
                      <a:pt x="909" y="346"/>
                    </a:cubicBezTo>
                    <a:lnTo>
                      <a:pt x="832" y="512"/>
                    </a:lnTo>
                    <a:cubicBezTo>
                      <a:pt x="798" y="634"/>
                      <a:pt x="798" y="756"/>
                      <a:pt x="832" y="878"/>
                    </a:cubicBezTo>
                    <a:lnTo>
                      <a:pt x="839" y="878"/>
                    </a:lnTo>
                    <a:cubicBezTo>
                      <a:pt x="835" y="895"/>
                      <a:pt x="830" y="913"/>
                      <a:pt x="824" y="931"/>
                    </a:cubicBezTo>
                    <a:lnTo>
                      <a:pt x="824" y="931"/>
                    </a:lnTo>
                    <a:cubicBezTo>
                      <a:pt x="815" y="951"/>
                      <a:pt x="805" y="970"/>
                      <a:pt x="794" y="989"/>
                    </a:cubicBezTo>
                    <a:lnTo>
                      <a:pt x="794" y="989"/>
                    </a:lnTo>
                    <a:cubicBezTo>
                      <a:pt x="775" y="1010"/>
                      <a:pt x="755" y="1029"/>
                      <a:pt x="735" y="1049"/>
                    </a:cubicBezTo>
                    <a:lnTo>
                      <a:pt x="735" y="1049"/>
                    </a:lnTo>
                    <a:cubicBezTo>
                      <a:pt x="720" y="1058"/>
                      <a:pt x="705" y="1068"/>
                      <a:pt x="690" y="1077"/>
                    </a:cubicBezTo>
                    <a:lnTo>
                      <a:pt x="690" y="1077"/>
                    </a:lnTo>
                    <a:cubicBezTo>
                      <a:pt x="663" y="1086"/>
                      <a:pt x="637" y="1094"/>
                      <a:pt x="610" y="1099"/>
                    </a:cubicBezTo>
                    <a:cubicBezTo>
                      <a:pt x="433" y="1155"/>
                      <a:pt x="289" y="1265"/>
                      <a:pt x="189" y="1420"/>
                    </a:cubicBezTo>
                    <a:cubicBezTo>
                      <a:pt x="1" y="1742"/>
                      <a:pt x="112" y="2174"/>
                      <a:pt x="444" y="2362"/>
                    </a:cubicBezTo>
                    <a:lnTo>
                      <a:pt x="610" y="2429"/>
                    </a:lnTo>
                    <a:cubicBezTo>
                      <a:pt x="671" y="2445"/>
                      <a:pt x="732" y="2453"/>
                      <a:pt x="793" y="2453"/>
                    </a:cubicBezTo>
                    <a:cubicBezTo>
                      <a:pt x="854" y="2453"/>
                      <a:pt x="915" y="2445"/>
                      <a:pt x="976" y="2429"/>
                    </a:cubicBezTo>
                    <a:cubicBezTo>
                      <a:pt x="1086" y="2406"/>
                      <a:pt x="1197" y="2362"/>
                      <a:pt x="1308" y="2318"/>
                    </a:cubicBezTo>
                    <a:cubicBezTo>
                      <a:pt x="1363" y="2285"/>
                      <a:pt x="1419" y="2262"/>
                      <a:pt x="1463" y="2218"/>
                    </a:cubicBezTo>
                    <a:cubicBezTo>
                      <a:pt x="1662" y="2085"/>
                      <a:pt x="1829" y="1919"/>
                      <a:pt x="1962" y="1720"/>
                    </a:cubicBezTo>
                    <a:cubicBezTo>
                      <a:pt x="2006" y="1642"/>
                      <a:pt x="2050" y="1565"/>
                      <a:pt x="2083" y="1487"/>
                    </a:cubicBezTo>
                    <a:cubicBezTo>
                      <a:pt x="2117" y="1398"/>
                      <a:pt x="2150" y="1310"/>
                      <a:pt x="2172" y="1232"/>
                    </a:cubicBezTo>
                    <a:cubicBezTo>
                      <a:pt x="2227" y="988"/>
                      <a:pt x="2227" y="745"/>
                      <a:pt x="2172" y="512"/>
                    </a:cubicBezTo>
                    <a:cubicBezTo>
                      <a:pt x="2089" y="198"/>
                      <a:pt x="1814" y="0"/>
                      <a:pt x="1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7" name="Google Shape;2067;p32"/>
              <p:cNvSpPr/>
              <p:nvPr/>
            </p:nvSpPr>
            <p:spPr>
              <a:xfrm>
                <a:off x="6062692" y="4990758"/>
                <a:ext cx="92937" cy="6054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1740" extrusionOk="0">
                    <a:moveTo>
                      <a:pt x="1875" y="1"/>
                    </a:moveTo>
                    <a:cubicBezTo>
                      <a:pt x="1815" y="1"/>
                      <a:pt x="1755" y="8"/>
                      <a:pt x="1696" y="23"/>
                    </a:cubicBezTo>
                    <a:lnTo>
                      <a:pt x="610" y="377"/>
                    </a:lnTo>
                    <a:cubicBezTo>
                      <a:pt x="444" y="433"/>
                      <a:pt x="289" y="544"/>
                      <a:pt x="200" y="699"/>
                    </a:cubicBezTo>
                    <a:cubicBezTo>
                      <a:pt x="1" y="1031"/>
                      <a:pt x="112" y="1452"/>
                      <a:pt x="444" y="1651"/>
                    </a:cubicBezTo>
                    <a:cubicBezTo>
                      <a:pt x="555" y="1710"/>
                      <a:pt x="675" y="1740"/>
                      <a:pt x="796" y="1740"/>
                    </a:cubicBezTo>
                    <a:cubicBezTo>
                      <a:pt x="856" y="1740"/>
                      <a:pt x="917" y="1733"/>
                      <a:pt x="976" y="1718"/>
                    </a:cubicBezTo>
                    <a:lnTo>
                      <a:pt x="2061" y="1363"/>
                    </a:lnTo>
                    <a:cubicBezTo>
                      <a:pt x="2227" y="1308"/>
                      <a:pt x="2383" y="1197"/>
                      <a:pt x="2471" y="1042"/>
                    </a:cubicBezTo>
                    <a:cubicBezTo>
                      <a:pt x="2671" y="710"/>
                      <a:pt x="2560" y="289"/>
                      <a:pt x="2227" y="89"/>
                    </a:cubicBezTo>
                    <a:cubicBezTo>
                      <a:pt x="2117" y="30"/>
                      <a:pt x="1996" y="1"/>
                      <a:pt x="18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8" name="Google Shape;2068;p32"/>
              <p:cNvSpPr/>
              <p:nvPr/>
            </p:nvSpPr>
            <p:spPr>
              <a:xfrm>
                <a:off x="5784088" y="5027014"/>
                <a:ext cx="82464" cy="8650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86" extrusionOk="0">
                    <a:moveTo>
                      <a:pt x="1572" y="0"/>
                    </a:moveTo>
                    <a:cubicBezTo>
                      <a:pt x="1512" y="0"/>
                      <a:pt x="1452" y="8"/>
                      <a:pt x="1394" y="22"/>
                    </a:cubicBezTo>
                    <a:cubicBezTo>
                      <a:pt x="1217" y="78"/>
                      <a:pt x="1073" y="188"/>
                      <a:pt x="985" y="343"/>
                    </a:cubicBezTo>
                    <a:lnTo>
                      <a:pt x="973" y="343"/>
                    </a:lnTo>
                    <a:lnTo>
                      <a:pt x="287" y="1440"/>
                    </a:lnTo>
                    <a:cubicBezTo>
                      <a:pt x="0" y="1914"/>
                      <a:pt x="366" y="2486"/>
                      <a:pt x="880" y="2486"/>
                    </a:cubicBezTo>
                    <a:cubicBezTo>
                      <a:pt x="943" y="2486"/>
                      <a:pt x="1007" y="2477"/>
                      <a:pt x="1073" y="2459"/>
                    </a:cubicBezTo>
                    <a:cubicBezTo>
                      <a:pt x="1239" y="2404"/>
                      <a:pt x="1383" y="2293"/>
                      <a:pt x="1483" y="2138"/>
                    </a:cubicBezTo>
                    <a:lnTo>
                      <a:pt x="2181" y="1041"/>
                    </a:lnTo>
                    <a:cubicBezTo>
                      <a:pt x="2369" y="709"/>
                      <a:pt x="2258" y="288"/>
                      <a:pt x="1926" y="100"/>
                    </a:cubicBezTo>
                    <a:cubicBezTo>
                      <a:pt x="1821" y="32"/>
                      <a:pt x="1696" y="0"/>
                      <a:pt x="15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9" name="Google Shape;2069;p32"/>
              <p:cNvSpPr/>
              <p:nvPr/>
            </p:nvSpPr>
            <p:spPr>
              <a:xfrm>
                <a:off x="5779008" y="4828161"/>
                <a:ext cx="56298" cy="4815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384" extrusionOk="0">
                    <a:moveTo>
                      <a:pt x="691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4"/>
                      <a:pt x="311" y="1384"/>
                      <a:pt x="687" y="1384"/>
                    </a:cubicBezTo>
                    <a:cubicBezTo>
                      <a:pt x="1308" y="1384"/>
                      <a:pt x="1618" y="641"/>
                      <a:pt x="1175" y="209"/>
                    </a:cubicBezTo>
                    <a:cubicBezTo>
                      <a:pt x="1034" y="65"/>
                      <a:pt x="861" y="1"/>
                      <a:pt x="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0" name="Google Shape;2070;p32"/>
              <p:cNvSpPr/>
              <p:nvPr/>
            </p:nvSpPr>
            <p:spPr>
              <a:xfrm>
                <a:off x="5591672" y="5040863"/>
                <a:ext cx="48226" cy="60961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1752" extrusionOk="0">
                    <a:moveTo>
                      <a:pt x="699" y="1"/>
                    </a:moveTo>
                    <a:lnTo>
                      <a:pt x="510" y="23"/>
                    </a:lnTo>
                    <a:cubicBezTo>
                      <a:pt x="389" y="56"/>
                      <a:pt x="289" y="123"/>
                      <a:pt x="200" y="211"/>
                    </a:cubicBezTo>
                    <a:lnTo>
                      <a:pt x="101" y="344"/>
                    </a:lnTo>
                    <a:cubicBezTo>
                      <a:pt x="34" y="455"/>
                      <a:pt x="1" y="577"/>
                      <a:pt x="1" y="699"/>
                    </a:cubicBezTo>
                    <a:lnTo>
                      <a:pt x="1" y="1053"/>
                    </a:lnTo>
                    <a:cubicBezTo>
                      <a:pt x="1" y="1430"/>
                      <a:pt x="311" y="1740"/>
                      <a:pt x="688" y="1751"/>
                    </a:cubicBezTo>
                    <a:lnTo>
                      <a:pt x="876" y="1718"/>
                    </a:lnTo>
                    <a:cubicBezTo>
                      <a:pt x="987" y="1685"/>
                      <a:pt x="1098" y="1629"/>
                      <a:pt x="1175" y="1541"/>
                    </a:cubicBezTo>
                    <a:lnTo>
                      <a:pt x="1286" y="1408"/>
                    </a:lnTo>
                    <a:cubicBezTo>
                      <a:pt x="1352" y="1297"/>
                      <a:pt x="1386" y="1175"/>
                      <a:pt x="1386" y="1053"/>
                    </a:cubicBezTo>
                    <a:lnTo>
                      <a:pt x="1386" y="699"/>
                    </a:lnTo>
                    <a:cubicBezTo>
                      <a:pt x="1386" y="599"/>
                      <a:pt x="1363" y="510"/>
                      <a:pt x="1319" y="433"/>
                    </a:cubicBezTo>
                    <a:cubicBezTo>
                      <a:pt x="1297" y="344"/>
                      <a:pt x="1242" y="267"/>
                      <a:pt x="1186" y="211"/>
                    </a:cubicBezTo>
                    <a:cubicBezTo>
                      <a:pt x="1053" y="78"/>
                      <a:pt x="876" y="12"/>
                      <a:pt x="6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071" name="Google Shape;2071;p32"/>
            <p:cNvGrpSpPr/>
            <p:nvPr/>
          </p:nvGrpSpPr>
          <p:grpSpPr>
            <a:xfrm rot="-4517801">
              <a:off x="1905157" y="3672888"/>
              <a:ext cx="947103" cy="1911532"/>
              <a:chOff x="-14742" y="3231105"/>
              <a:chExt cx="947155" cy="1911637"/>
            </a:xfrm>
          </p:grpSpPr>
          <p:sp>
            <p:nvSpPr>
              <p:cNvPr id="2072" name="Google Shape;2072;p32"/>
              <p:cNvSpPr/>
              <p:nvPr/>
            </p:nvSpPr>
            <p:spPr>
              <a:xfrm>
                <a:off x="569292" y="3893880"/>
                <a:ext cx="122478" cy="112945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246" extrusionOk="0">
                    <a:moveTo>
                      <a:pt x="759" y="0"/>
                    </a:moveTo>
                    <a:cubicBezTo>
                      <a:pt x="582" y="0"/>
                      <a:pt x="404" y="70"/>
                      <a:pt x="266" y="208"/>
                    </a:cubicBezTo>
                    <a:cubicBezTo>
                      <a:pt x="0" y="485"/>
                      <a:pt x="0" y="917"/>
                      <a:pt x="266" y="1183"/>
                    </a:cubicBezTo>
                    <a:lnTo>
                      <a:pt x="2027" y="3022"/>
                    </a:lnTo>
                    <a:cubicBezTo>
                      <a:pt x="2177" y="3180"/>
                      <a:pt x="2348" y="3246"/>
                      <a:pt x="2512" y="3246"/>
                    </a:cubicBezTo>
                    <a:cubicBezTo>
                      <a:pt x="3049" y="3246"/>
                      <a:pt x="3520" y="2537"/>
                      <a:pt x="3002" y="2036"/>
                    </a:cubicBezTo>
                    <a:lnTo>
                      <a:pt x="1252" y="208"/>
                    </a:lnTo>
                    <a:cubicBezTo>
                      <a:pt x="1113" y="70"/>
                      <a:pt x="936" y="0"/>
                      <a:pt x="7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3" name="Google Shape;2073;p32"/>
              <p:cNvSpPr/>
              <p:nvPr/>
            </p:nvSpPr>
            <p:spPr>
              <a:xfrm>
                <a:off x="319499" y="3705813"/>
                <a:ext cx="167712" cy="146626"/>
              </a:xfrm>
              <a:custGeom>
                <a:avLst/>
                <a:gdLst/>
                <a:ahLst/>
                <a:cxnLst/>
                <a:rect l="l" t="t" r="r" b="b"/>
                <a:pathLst>
                  <a:path w="4820" h="4214" extrusionOk="0">
                    <a:moveTo>
                      <a:pt x="744" y="0"/>
                    </a:moveTo>
                    <a:cubicBezTo>
                      <a:pt x="578" y="0"/>
                      <a:pt x="415" y="60"/>
                      <a:pt x="289" y="196"/>
                    </a:cubicBezTo>
                    <a:cubicBezTo>
                      <a:pt x="45" y="462"/>
                      <a:pt x="1" y="927"/>
                      <a:pt x="289" y="1182"/>
                    </a:cubicBezTo>
                    <a:lnTo>
                      <a:pt x="3546" y="4018"/>
                    </a:lnTo>
                    <a:cubicBezTo>
                      <a:pt x="3691" y="4140"/>
                      <a:pt x="3883" y="4214"/>
                      <a:pt x="4071" y="4214"/>
                    </a:cubicBezTo>
                    <a:cubicBezTo>
                      <a:pt x="4240" y="4214"/>
                      <a:pt x="4406" y="4154"/>
                      <a:pt x="4531" y="4018"/>
                    </a:cubicBezTo>
                    <a:cubicBezTo>
                      <a:pt x="4764" y="3752"/>
                      <a:pt x="4819" y="3287"/>
                      <a:pt x="4531" y="3043"/>
                    </a:cubicBezTo>
                    <a:lnTo>
                      <a:pt x="1264" y="196"/>
                    </a:lnTo>
                    <a:cubicBezTo>
                      <a:pt x="1118" y="74"/>
                      <a:pt x="929" y="0"/>
                      <a:pt x="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4" name="Google Shape;2074;p32"/>
              <p:cNvSpPr/>
              <p:nvPr/>
            </p:nvSpPr>
            <p:spPr>
              <a:xfrm>
                <a:off x="119845" y="3543878"/>
                <a:ext cx="128776" cy="9822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2823" extrusionOk="0">
                    <a:moveTo>
                      <a:pt x="750" y="1"/>
                    </a:moveTo>
                    <a:cubicBezTo>
                      <a:pt x="574" y="1"/>
                      <a:pt x="399" y="70"/>
                      <a:pt x="266" y="209"/>
                    </a:cubicBezTo>
                    <a:cubicBezTo>
                      <a:pt x="0" y="474"/>
                      <a:pt x="0" y="906"/>
                      <a:pt x="266" y="1183"/>
                    </a:cubicBezTo>
                    <a:cubicBezTo>
                      <a:pt x="953" y="1892"/>
                      <a:pt x="1795" y="2446"/>
                      <a:pt x="2726" y="2801"/>
                    </a:cubicBezTo>
                    <a:cubicBezTo>
                      <a:pt x="2783" y="2815"/>
                      <a:pt x="2842" y="2823"/>
                      <a:pt x="2900" y="2823"/>
                    </a:cubicBezTo>
                    <a:cubicBezTo>
                      <a:pt x="3023" y="2823"/>
                      <a:pt x="3145" y="2791"/>
                      <a:pt x="3257" y="2723"/>
                    </a:cubicBezTo>
                    <a:cubicBezTo>
                      <a:pt x="3590" y="2535"/>
                      <a:pt x="3700" y="2114"/>
                      <a:pt x="3501" y="1782"/>
                    </a:cubicBezTo>
                    <a:cubicBezTo>
                      <a:pt x="3401" y="1627"/>
                      <a:pt x="3257" y="1516"/>
                      <a:pt x="3091" y="1460"/>
                    </a:cubicBezTo>
                    <a:cubicBezTo>
                      <a:pt x="3075" y="1455"/>
                      <a:pt x="3059" y="1449"/>
                      <a:pt x="3042" y="1442"/>
                    </a:cubicBezTo>
                    <a:lnTo>
                      <a:pt x="3042" y="1442"/>
                    </a:lnTo>
                    <a:cubicBezTo>
                      <a:pt x="2594" y="1244"/>
                      <a:pt x="2167" y="1003"/>
                      <a:pt x="1773" y="707"/>
                    </a:cubicBezTo>
                    <a:lnTo>
                      <a:pt x="1773" y="707"/>
                    </a:lnTo>
                    <a:lnTo>
                      <a:pt x="1917" y="807"/>
                    </a:lnTo>
                    <a:cubicBezTo>
                      <a:pt x="1673" y="630"/>
                      <a:pt x="1452" y="419"/>
                      <a:pt x="1241" y="209"/>
                    </a:cubicBezTo>
                    <a:cubicBezTo>
                      <a:pt x="1103" y="70"/>
                      <a:pt x="925" y="1"/>
                      <a:pt x="7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5" name="Google Shape;2075;p32"/>
              <p:cNvSpPr/>
              <p:nvPr/>
            </p:nvSpPr>
            <p:spPr>
              <a:xfrm>
                <a:off x="112712" y="3743705"/>
                <a:ext cx="12982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3731" h="2438" extrusionOk="0">
                    <a:moveTo>
                      <a:pt x="987" y="1"/>
                    </a:moveTo>
                    <a:cubicBezTo>
                      <a:pt x="380" y="1"/>
                      <a:pt x="0" y="862"/>
                      <a:pt x="615" y="1278"/>
                    </a:cubicBezTo>
                    <a:lnTo>
                      <a:pt x="2421" y="2353"/>
                    </a:lnTo>
                    <a:cubicBezTo>
                      <a:pt x="2536" y="2412"/>
                      <a:pt x="2647" y="2438"/>
                      <a:pt x="2752" y="2438"/>
                    </a:cubicBezTo>
                    <a:cubicBezTo>
                      <a:pt x="3356" y="2438"/>
                      <a:pt x="3731" y="1572"/>
                      <a:pt x="3108" y="1156"/>
                    </a:cubicBezTo>
                    <a:lnTo>
                      <a:pt x="1313" y="82"/>
                    </a:lnTo>
                    <a:cubicBezTo>
                      <a:pt x="1200" y="26"/>
                      <a:pt x="1090" y="1"/>
                      <a:pt x="9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6" name="Google Shape;2076;p32"/>
              <p:cNvSpPr/>
              <p:nvPr/>
            </p:nvSpPr>
            <p:spPr>
              <a:xfrm>
                <a:off x="292533" y="3907520"/>
                <a:ext cx="156891" cy="132778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3816" extrusionOk="0">
                    <a:moveTo>
                      <a:pt x="754" y="1"/>
                    </a:moveTo>
                    <a:cubicBezTo>
                      <a:pt x="587" y="1"/>
                      <a:pt x="424" y="58"/>
                      <a:pt x="299" y="193"/>
                    </a:cubicBezTo>
                    <a:cubicBezTo>
                      <a:pt x="67" y="459"/>
                      <a:pt x="0" y="924"/>
                      <a:pt x="299" y="1179"/>
                    </a:cubicBezTo>
                    <a:lnTo>
                      <a:pt x="3235" y="3616"/>
                    </a:lnTo>
                    <a:cubicBezTo>
                      <a:pt x="3382" y="3739"/>
                      <a:pt x="3573" y="3816"/>
                      <a:pt x="3759" y="3816"/>
                    </a:cubicBezTo>
                    <a:cubicBezTo>
                      <a:pt x="3924" y="3816"/>
                      <a:pt x="4085" y="3756"/>
                      <a:pt x="4210" y="3616"/>
                    </a:cubicBezTo>
                    <a:cubicBezTo>
                      <a:pt x="4442" y="3361"/>
                      <a:pt x="4509" y="2885"/>
                      <a:pt x="4210" y="2641"/>
                    </a:cubicBezTo>
                    <a:lnTo>
                      <a:pt x="1285" y="193"/>
                    </a:lnTo>
                    <a:cubicBezTo>
                      <a:pt x="1138" y="75"/>
                      <a:pt x="943" y="1"/>
                      <a:pt x="75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7" name="Google Shape;2077;p32"/>
              <p:cNvSpPr/>
              <p:nvPr/>
            </p:nvSpPr>
            <p:spPr>
              <a:xfrm>
                <a:off x="528791" y="4069560"/>
                <a:ext cx="107969" cy="122374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3517" extrusionOk="0">
                    <a:moveTo>
                      <a:pt x="823" y="0"/>
                    </a:moveTo>
                    <a:cubicBezTo>
                      <a:pt x="701" y="0"/>
                      <a:pt x="578" y="32"/>
                      <a:pt x="466" y="100"/>
                    </a:cubicBezTo>
                    <a:cubicBezTo>
                      <a:pt x="167" y="288"/>
                      <a:pt x="1" y="720"/>
                      <a:pt x="211" y="1041"/>
                    </a:cubicBezTo>
                    <a:lnTo>
                      <a:pt x="1685" y="3179"/>
                    </a:lnTo>
                    <a:cubicBezTo>
                      <a:pt x="1784" y="3323"/>
                      <a:pt x="1928" y="3445"/>
                      <a:pt x="2106" y="3490"/>
                    </a:cubicBezTo>
                    <a:cubicBezTo>
                      <a:pt x="2165" y="3508"/>
                      <a:pt x="2225" y="3517"/>
                      <a:pt x="2285" y="3517"/>
                    </a:cubicBezTo>
                    <a:cubicBezTo>
                      <a:pt x="2406" y="3517"/>
                      <a:pt x="2527" y="3482"/>
                      <a:pt x="2637" y="3423"/>
                    </a:cubicBezTo>
                    <a:cubicBezTo>
                      <a:pt x="2936" y="3235"/>
                      <a:pt x="3103" y="2792"/>
                      <a:pt x="2881" y="2470"/>
                    </a:cubicBezTo>
                    <a:lnTo>
                      <a:pt x="1419" y="343"/>
                    </a:lnTo>
                    <a:cubicBezTo>
                      <a:pt x="1319" y="188"/>
                      <a:pt x="1175" y="78"/>
                      <a:pt x="998" y="22"/>
                    </a:cubicBezTo>
                    <a:cubicBezTo>
                      <a:pt x="940" y="8"/>
                      <a:pt x="882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8" name="Google Shape;2078;p32"/>
              <p:cNvSpPr/>
              <p:nvPr/>
            </p:nvSpPr>
            <p:spPr>
              <a:xfrm>
                <a:off x="683385" y="4205992"/>
                <a:ext cx="77488" cy="136083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3911" extrusionOk="0">
                    <a:moveTo>
                      <a:pt x="734" y="2418"/>
                    </a:moveTo>
                    <a:lnTo>
                      <a:pt x="734" y="2418"/>
                    </a:lnTo>
                    <a:cubicBezTo>
                      <a:pt x="734" y="2418"/>
                      <a:pt x="738" y="2439"/>
                      <a:pt x="743" y="2465"/>
                    </a:cubicBezTo>
                    <a:lnTo>
                      <a:pt x="743" y="2465"/>
                    </a:lnTo>
                    <a:cubicBezTo>
                      <a:pt x="736" y="2431"/>
                      <a:pt x="733" y="2418"/>
                      <a:pt x="734" y="2418"/>
                    </a:cubicBezTo>
                    <a:close/>
                    <a:moveTo>
                      <a:pt x="726" y="1"/>
                    </a:moveTo>
                    <a:cubicBezTo>
                      <a:pt x="603" y="1"/>
                      <a:pt x="480" y="30"/>
                      <a:pt x="377" y="89"/>
                    </a:cubicBezTo>
                    <a:cubicBezTo>
                      <a:pt x="222" y="189"/>
                      <a:pt x="100" y="333"/>
                      <a:pt x="55" y="510"/>
                    </a:cubicBezTo>
                    <a:cubicBezTo>
                      <a:pt x="0" y="687"/>
                      <a:pt x="33" y="887"/>
                      <a:pt x="122" y="1042"/>
                    </a:cubicBezTo>
                    <a:cubicBezTo>
                      <a:pt x="266" y="1219"/>
                      <a:pt x="377" y="1407"/>
                      <a:pt x="476" y="1607"/>
                    </a:cubicBezTo>
                    <a:cubicBezTo>
                      <a:pt x="493" y="1649"/>
                      <a:pt x="510" y="1691"/>
                      <a:pt x="532" y="1728"/>
                    </a:cubicBezTo>
                    <a:lnTo>
                      <a:pt x="532" y="1728"/>
                    </a:lnTo>
                    <a:cubicBezTo>
                      <a:pt x="535" y="1736"/>
                      <a:pt x="539" y="1743"/>
                      <a:pt x="543" y="1751"/>
                    </a:cubicBezTo>
                    <a:cubicBezTo>
                      <a:pt x="587" y="1862"/>
                      <a:pt x="620" y="1961"/>
                      <a:pt x="654" y="2072"/>
                    </a:cubicBezTo>
                    <a:cubicBezTo>
                      <a:pt x="676" y="2183"/>
                      <a:pt x="709" y="2283"/>
                      <a:pt x="731" y="2393"/>
                    </a:cubicBezTo>
                    <a:cubicBezTo>
                      <a:pt x="731" y="2431"/>
                      <a:pt x="739" y="2469"/>
                      <a:pt x="749" y="2500"/>
                    </a:cubicBezTo>
                    <a:lnTo>
                      <a:pt x="749" y="2500"/>
                    </a:lnTo>
                    <a:cubicBezTo>
                      <a:pt x="751" y="2519"/>
                      <a:pt x="753" y="2537"/>
                      <a:pt x="753" y="2548"/>
                    </a:cubicBezTo>
                    <a:cubicBezTo>
                      <a:pt x="764" y="2770"/>
                      <a:pt x="764" y="2992"/>
                      <a:pt x="753" y="3213"/>
                    </a:cubicBezTo>
                    <a:cubicBezTo>
                      <a:pt x="742" y="3401"/>
                      <a:pt x="820" y="3579"/>
                      <a:pt x="953" y="3701"/>
                    </a:cubicBezTo>
                    <a:cubicBezTo>
                      <a:pt x="1086" y="3833"/>
                      <a:pt x="1252" y="3911"/>
                      <a:pt x="1440" y="3911"/>
                    </a:cubicBezTo>
                    <a:cubicBezTo>
                      <a:pt x="1850" y="3889"/>
                      <a:pt x="2094" y="3601"/>
                      <a:pt x="2138" y="3213"/>
                    </a:cubicBezTo>
                    <a:lnTo>
                      <a:pt x="2127" y="3213"/>
                    </a:lnTo>
                    <a:cubicBezTo>
                      <a:pt x="2227" y="2194"/>
                      <a:pt x="1939" y="1164"/>
                      <a:pt x="1318" y="344"/>
                    </a:cubicBezTo>
                    <a:cubicBezTo>
                      <a:pt x="1230" y="189"/>
                      <a:pt x="1075" y="78"/>
                      <a:pt x="908" y="23"/>
                    </a:cubicBezTo>
                    <a:cubicBezTo>
                      <a:pt x="849" y="8"/>
                      <a:pt x="788" y="1"/>
                      <a:pt x="7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9" name="Google Shape;2079;p32"/>
              <p:cNvSpPr/>
              <p:nvPr/>
            </p:nvSpPr>
            <p:spPr>
              <a:xfrm>
                <a:off x="571971" y="3730727"/>
                <a:ext cx="77906" cy="85248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450" extrusionOk="0">
                    <a:moveTo>
                      <a:pt x="718" y="1"/>
                    </a:moveTo>
                    <a:cubicBezTo>
                      <a:pt x="598" y="1"/>
                      <a:pt x="477" y="30"/>
                      <a:pt x="366" y="89"/>
                    </a:cubicBezTo>
                    <a:cubicBezTo>
                      <a:pt x="211" y="178"/>
                      <a:pt x="100" y="333"/>
                      <a:pt x="45" y="510"/>
                    </a:cubicBezTo>
                    <a:cubicBezTo>
                      <a:pt x="1" y="688"/>
                      <a:pt x="23" y="876"/>
                      <a:pt x="122" y="1042"/>
                    </a:cubicBezTo>
                    <a:cubicBezTo>
                      <a:pt x="366" y="1397"/>
                      <a:pt x="610" y="1751"/>
                      <a:pt x="854" y="2106"/>
                    </a:cubicBezTo>
                    <a:cubicBezTo>
                      <a:pt x="942" y="2261"/>
                      <a:pt x="1097" y="2371"/>
                      <a:pt x="1263" y="2427"/>
                    </a:cubicBezTo>
                    <a:cubicBezTo>
                      <a:pt x="1318" y="2440"/>
                      <a:pt x="1377" y="2450"/>
                      <a:pt x="1435" y="2450"/>
                    </a:cubicBezTo>
                    <a:cubicBezTo>
                      <a:pt x="1471" y="2450"/>
                      <a:pt x="1507" y="2446"/>
                      <a:pt x="1540" y="2438"/>
                    </a:cubicBezTo>
                    <a:cubicBezTo>
                      <a:pt x="1640" y="2427"/>
                      <a:pt x="1729" y="2405"/>
                      <a:pt x="1806" y="2349"/>
                    </a:cubicBezTo>
                    <a:cubicBezTo>
                      <a:pt x="2128" y="2161"/>
                      <a:pt x="2238" y="1740"/>
                      <a:pt x="2050" y="1408"/>
                    </a:cubicBezTo>
                    <a:lnTo>
                      <a:pt x="1319" y="333"/>
                    </a:lnTo>
                    <a:cubicBezTo>
                      <a:pt x="1219" y="189"/>
                      <a:pt x="1075" y="67"/>
                      <a:pt x="898" y="23"/>
                    </a:cubicBezTo>
                    <a:cubicBezTo>
                      <a:pt x="839" y="8"/>
                      <a:pt x="778" y="1"/>
                      <a:pt x="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0" name="Google Shape;2080;p32"/>
              <p:cNvSpPr/>
              <p:nvPr/>
            </p:nvSpPr>
            <p:spPr>
              <a:xfrm>
                <a:off x="144897" y="3433021"/>
                <a:ext cx="87161" cy="7383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122" extrusionOk="0">
                    <a:moveTo>
                      <a:pt x="685" y="0"/>
                    </a:moveTo>
                    <a:cubicBezTo>
                      <a:pt x="633" y="0"/>
                      <a:pt x="581" y="9"/>
                      <a:pt x="532" y="27"/>
                    </a:cubicBezTo>
                    <a:cubicBezTo>
                      <a:pt x="355" y="71"/>
                      <a:pt x="211" y="193"/>
                      <a:pt x="111" y="348"/>
                    </a:cubicBezTo>
                    <a:cubicBezTo>
                      <a:pt x="23" y="503"/>
                      <a:pt x="0" y="703"/>
                      <a:pt x="45" y="880"/>
                    </a:cubicBezTo>
                    <a:lnTo>
                      <a:pt x="111" y="1046"/>
                    </a:lnTo>
                    <a:cubicBezTo>
                      <a:pt x="178" y="1146"/>
                      <a:pt x="266" y="1234"/>
                      <a:pt x="377" y="1290"/>
                    </a:cubicBezTo>
                    <a:lnTo>
                      <a:pt x="1441" y="2032"/>
                    </a:lnTo>
                    <a:cubicBezTo>
                      <a:pt x="1507" y="2076"/>
                      <a:pt x="1596" y="2110"/>
                      <a:pt x="1695" y="2110"/>
                    </a:cubicBezTo>
                    <a:cubicBezTo>
                      <a:pt x="1729" y="2118"/>
                      <a:pt x="1765" y="2122"/>
                      <a:pt x="1801" y="2122"/>
                    </a:cubicBezTo>
                    <a:cubicBezTo>
                      <a:pt x="1859" y="2122"/>
                      <a:pt x="1918" y="2112"/>
                      <a:pt x="1972" y="2098"/>
                    </a:cubicBezTo>
                    <a:cubicBezTo>
                      <a:pt x="2138" y="2054"/>
                      <a:pt x="2294" y="1932"/>
                      <a:pt x="2382" y="1777"/>
                    </a:cubicBezTo>
                    <a:cubicBezTo>
                      <a:pt x="2482" y="1622"/>
                      <a:pt x="2504" y="1423"/>
                      <a:pt x="2460" y="1245"/>
                    </a:cubicBezTo>
                    <a:lnTo>
                      <a:pt x="2382" y="1079"/>
                    </a:lnTo>
                    <a:cubicBezTo>
                      <a:pt x="2327" y="980"/>
                      <a:pt x="2238" y="891"/>
                      <a:pt x="2138" y="836"/>
                    </a:cubicBezTo>
                    <a:lnTo>
                      <a:pt x="2127" y="836"/>
                    </a:lnTo>
                    <a:lnTo>
                      <a:pt x="1064" y="93"/>
                    </a:lnTo>
                    <a:cubicBezTo>
                      <a:pt x="986" y="49"/>
                      <a:pt x="898" y="16"/>
                      <a:pt x="809" y="16"/>
                    </a:cubicBezTo>
                    <a:cubicBezTo>
                      <a:pt x="769" y="6"/>
                      <a:pt x="727" y="0"/>
                      <a:pt x="6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1" name="Google Shape;2081;p32"/>
              <p:cNvSpPr/>
              <p:nvPr/>
            </p:nvSpPr>
            <p:spPr>
              <a:xfrm>
                <a:off x="399353" y="3581282"/>
                <a:ext cx="144017" cy="124114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567" extrusionOk="0">
                    <a:moveTo>
                      <a:pt x="993" y="1"/>
                    </a:moveTo>
                    <a:cubicBezTo>
                      <a:pt x="458" y="1"/>
                      <a:pt x="1" y="680"/>
                      <a:pt x="486" y="1183"/>
                    </a:cubicBezTo>
                    <a:lnTo>
                      <a:pt x="2646" y="3343"/>
                    </a:lnTo>
                    <a:cubicBezTo>
                      <a:pt x="2799" y="3501"/>
                      <a:pt x="2971" y="3567"/>
                      <a:pt x="3135" y="3567"/>
                    </a:cubicBezTo>
                    <a:cubicBezTo>
                      <a:pt x="3675" y="3567"/>
                      <a:pt x="4139" y="2858"/>
                      <a:pt x="3621" y="2357"/>
                    </a:cubicBezTo>
                    <a:lnTo>
                      <a:pt x="1472" y="208"/>
                    </a:lnTo>
                    <a:cubicBezTo>
                      <a:pt x="1321" y="62"/>
                      <a:pt x="1154" y="1"/>
                      <a:pt x="9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2" name="Google Shape;2082;p32"/>
              <p:cNvSpPr/>
              <p:nvPr/>
            </p:nvSpPr>
            <p:spPr>
              <a:xfrm>
                <a:off x="9614" y="3618965"/>
                <a:ext cx="72861" cy="7296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2097" extrusionOk="0">
                    <a:moveTo>
                      <a:pt x="687" y="0"/>
                    </a:moveTo>
                    <a:cubicBezTo>
                      <a:pt x="598" y="0"/>
                      <a:pt x="499" y="22"/>
                      <a:pt x="421" y="56"/>
                    </a:cubicBezTo>
                    <a:cubicBezTo>
                      <a:pt x="333" y="89"/>
                      <a:pt x="255" y="133"/>
                      <a:pt x="200" y="200"/>
                    </a:cubicBezTo>
                    <a:cubicBezTo>
                      <a:pt x="67" y="333"/>
                      <a:pt x="0" y="510"/>
                      <a:pt x="0" y="687"/>
                    </a:cubicBezTo>
                    <a:lnTo>
                      <a:pt x="22" y="875"/>
                    </a:lnTo>
                    <a:cubicBezTo>
                      <a:pt x="56" y="986"/>
                      <a:pt x="111" y="1097"/>
                      <a:pt x="200" y="1174"/>
                    </a:cubicBezTo>
                    <a:lnTo>
                      <a:pt x="920" y="1906"/>
                    </a:lnTo>
                    <a:cubicBezTo>
                      <a:pt x="975" y="1961"/>
                      <a:pt x="1053" y="2016"/>
                      <a:pt x="1141" y="2039"/>
                    </a:cubicBezTo>
                    <a:cubicBezTo>
                      <a:pt x="1205" y="2075"/>
                      <a:pt x="1285" y="2097"/>
                      <a:pt x="1361" y="2097"/>
                    </a:cubicBezTo>
                    <a:cubicBezTo>
                      <a:pt x="1376" y="2097"/>
                      <a:pt x="1392" y="2096"/>
                      <a:pt x="1407" y="2094"/>
                    </a:cubicBezTo>
                    <a:cubicBezTo>
                      <a:pt x="1422" y="2096"/>
                      <a:pt x="1438" y="2097"/>
                      <a:pt x="1453" y="2097"/>
                    </a:cubicBezTo>
                    <a:cubicBezTo>
                      <a:pt x="1529" y="2097"/>
                      <a:pt x="1609" y="2075"/>
                      <a:pt x="1673" y="2039"/>
                    </a:cubicBezTo>
                    <a:cubicBezTo>
                      <a:pt x="1762" y="2016"/>
                      <a:pt x="1839" y="1961"/>
                      <a:pt x="1894" y="1906"/>
                    </a:cubicBezTo>
                    <a:cubicBezTo>
                      <a:pt x="2027" y="1773"/>
                      <a:pt x="2094" y="1595"/>
                      <a:pt x="2094" y="1407"/>
                    </a:cubicBezTo>
                    <a:lnTo>
                      <a:pt x="2072" y="1230"/>
                    </a:lnTo>
                    <a:cubicBezTo>
                      <a:pt x="2038" y="1108"/>
                      <a:pt x="1983" y="1008"/>
                      <a:pt x="1894" y="920"/>
                    </a:cubicBezTo>
                    <a:lnTo>
                      <a:pt x="1174" y="200"/>
                    </a:lnTo>
                    <a:cubicBezTo>
                      <a:pt x="1119" y="133"/>
                      <a:pt x="1041" y="89"/>
                      <a:pt x="953" y="56"/>
                    </a:cubicBezTo>
                    <a:cubicBezTo>
                      <a:pt x="875" y="22"/>
                      <a:pt x="7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3" name="Google Shape;2083;p32"/>
              <p:cNvSpPr/>
              <p:nvPr/>
            </p:nvSpPr>
            <p:spPr>
              <a:xfrm>
                <a:off x="155684" y="4031912"/>
                <a:ext cx="171574" cy="17063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04" extrusionOk="0">
                    <a:moveTo>
                      <a:pt x="755" y="0"/>
                    </a:moveTo>
                    <a:cubicBezTo>
                      <a:pt x="589" y="0"/>
                      <a:pt x="426" y="59"/>
                      <a:pt x="300" y="196"/>
                    </a:cubicBezTo>
                    <a:cubicBezTo>
                      <a:pt x="56" y="462"/>
                      <a:pt x="1" y="927"/>
                      <a:pt x="300" y="1182"/>
                    </a:cubicBezTo>
                    <a:cubicBezTo>
                      <a:pt x="898" y="1691"/>
                      <a:pt x="1485" y="2245"/>
                      <a:pt x="2028" y="2821"/>
                    </a:cubicBezTo>
                    <a:cubicBezTo>
                      <a:pt x="2305" y="3109"/>
                      <a:pt x="2560" y="3408"/>
                      <a:pt x="2814" y="3707"/>
                    </a:cubicBezTo>
                    <a:cubicBezTo>
                      <a:pt x="2947" y="3851"/>
                      <a:pt x="3069" y="4007"/>
                      <a:pt x="3191" y="4162"/>
                    </a:cubicBezTo>
                    <a:cubicBezTo>
                      <a:pt x="3257" y="4239"/>
                      <a:pt x="3324" y="4317"/>
                      <a:pt x="3390" y="4405"/>
                    </a:cubicBezTo>
                    <a:cubicBezTo>
                      <a:pt x="3390" y="4405"/>
                      <a:pt x="3390" y="4405"/>
                      <a:pt x="3390" y="4405"/>
                    </a:cubicBezTo>
                    <a:lnTo>
                      <a:pt x="3390" y="4405"/>
                    </a:lnTo>
                    <a:cubicBezTo>
                      <a:pt x="3409" y="4430"/>
                      <a:pt x="3420" y="4447"/>
                      <a:pt x="3420" y="4447"/>
                    </a:cubicBezTo>
                    <a:cubicBezTo>
                      <a:pt x="3419" y="4447"/>
                      <a:pt x="3410" y="4435"/>
                      <a:pt x="3390" y="4405"/>
                    </a:cubicBezTo>
                    <a:lnTo>
                      <a:pt x="3390" y="4405"/>
                    </a:lnTo>
                    <a:cubicBezTo>
                      <a:pt x="3424" y="4461"/>
                      <a:pt x="3468" y="4505"/>
                      <a:pt x="3501" y="4560"/>
                    </a:cubicBezTo>
                    <a:cubicBezTo>
                      <a:pt x="3653" y="4758"/>
                      <a:pt x="3884" y="4904"/>
                      <a:pt x="4121" y="4904"/>
                    </a:cubicBezTo>
                    <a:cubicBezTo>
                      <a:pt x="4229" y="4904"/>
                      <a:pt x="4339" y="4874"/>
                      <a:pt x="4443" y="4804"/>
                    </a:cubicBezTo>
                    <a:cubicBezTo>
                      <a:pt x="4731" y="4627"/>
                      <a:pt x="4930" y="4173"/>
                      <a:pt x="4698" y="3863"/>
                    </a:cubicBezTo>
                    <a:cubicBezTo>
                      <a:pt x="3690" y="2522"/>
                      <a:pt x="2549" y="1293"/>
                      <a:pt x="1275" y="196"/>
                    </a:cubicBezTo>
                    <a:cubicBezTo>
                      <a:pt x="1129" y="73"/>
                      <a:pt x="940" y="0"/>
                      <a:pt x="7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4" name="Google Shape;2084;p32"/>
              <p:cNvSpPr/>
              <p:nvPr/>
            </p:nvSpPr>
            <p:spPr>
              <a:xfrm>
                <a:off x="443995" y="4192874"/>
                <a:ext cx="139563" cy="16176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649" extrusionOk="0">
                    <a:moveTo>
                      <a:pt x="787" y="1"/>
                    </a:moveTo>
                    <a:cubicBezTo>
                      <a:pt x="610" y="1"/>
                      <a:pt x="433" y="78"/>
                      <a:pt x="300" y="211"/>
                    </a:cubicBezTo>
                    <a:cubicBezTo>
                      <a:pt x="67" y="455"/>
                      <a:pt x="1" y="943"/>
                      <a:pt x="300" y="1186"/>
                    </a:cubicBezTo>
                    <a:cubicBezTo>
                      <a:pt x="566" y="1397"/>
                      <a:pt x="821" y="1629"/>
                      <a:pt x="1053" y="1873"/>
                    </a:cubicBezTo>
                    <a:cubicBezTo>
                      <a:pt x="1175" y="1995"/>
                      <a:pt x="1297" y="2117"/>
                      <a:pt x="1408" y="2250"/>
                    </a:cubicBezTo>
                    <a:cubicBezTo>
                      <a:pt x="1452" y="2305"/>
                      <a:pt x="1507" y="2372"/>
                      <a:pt x="1563" y="2427"/>
                    </a:cubicBezTo>
                    <a:cubicBezTo>
                      <a:pt x="1577" y="2449"/>
                      <a:pt x="1597" y="2476"/>
                      <a:pt x="1615" y="2501"/>
                    </a:cubicBezTo>
                    <a:lnTo>
                      <a:pt x="1615" y="2501"/>
                    </a:lnTo>
                    <a:cubicBezTo>
                      <a:pt x="1618" y="2509"/>
                      <a:pt x="1626" y="2524"/>
                      <a:pt x="1640" y="2549"/>
                    </a:cubicBezTo>
                    <a:cubicBezTo>
                      <a:pt x="2050" y="3092"/>
                      <a:pt x="2394" y="3679"/>
                      <a:pt x="2671" y="4310"/>
                    </a:cubicBezTo>
                    <a:cubicBezTo>
                      <a:pt x="2759" y="4530"/>
                      <a:pt x="3017" y="4648"/>
                      <a:pt x="3264" y="4648"/>
                    </a:cubicBezTo>
                    <a:cubicBezTo>
                      <a:pt x="3391" y="4648"/>
                      <a:pt x="3515" y="4618"/>
                      <a:pt x="3612" y="4554"/>
                    </a:cubicBezTo>
                    <a:cubicBezTo>
                      <a:pt x="3956" y="4332"/>
                      <a:pt x="4011" y="3967"/>
                      <a:pt x="3867" y="3601"/>
                    </a:cubicBezTo>
                    <a:cubicBezTo>
                      <a:pt x="3291" y="2283"/>
                      <a:pt x="2405" y="1109"/>
                      <a:pt x="1275" y="211"/>
                    </a:cubicBezTo>
                    <a:cubicBezTo>
                      <a:pt x="1142" y="78"/>
                      <a:pt x="976" y="12"/>
                      <a:pt x="7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5" name="Google Shape;2085;p32"/>
              <p:cNvSpPr/>
              <p:nvPr/>
            </p:nvSpPr>
            <p:spPr>
              <a:xfrm>
                <a:off x="598172" y="4418345"/>
                <a:ext cx="63257" cy="16082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4622" extrusionOk="0">
                    <a:moveTo>
                      <a:pt x="778" y="0"/>
                    </a:moveTo>
                    <a:cubicBezTo>
                      <a:pt x="767" y="0"/>
                      <a:pt x="755" y="1"/>
                      <a:pt x="743" y="1"/>
                    </a:cubicBezTo>
                    <a:cubicBezTo>
                      <a:pt x="400" y="12"/>
                      <a:pt x="1" y="312"/>
                      <a:pt x="45" y="688"/>
                    </a:cubicBezTo>
                    <a:cubicBezTo>
                      <a:pt x="156" y="1774"/>
                      <a:pt x="278" y="2848"/>
                      <a:pt x="389" y="3923"/>
                    </a:cubicBezTo>
                    <a:cubicBezTo>
                      <a:pt x="432" y="4283"/>
                      <a:pt x="669" y="4621"/>
                      <a:pt x="1067" y="4621"/>
                    </a:cubicBezTo>
                    <a:cubicBezTo>
                      <a:pt x="1074" y="4621"/>
                      <a:pt x="1080" y="4621"/>
                      <a:pt x="1086" y="4621"/>
                    </a:cubicBezTo>
                    <a:cubicBezTo>
                      <a:pt x="1419" y="4599"/>
                      <a:pt x="1818" y="4311"/>
                      <a:pt x="1773" y="3923"/>
                    </a:cubicBezTo>
                    <a:cubicBezTo>
                      <a:pt x="1663" y="2848"/>
                      <a:pt x="1541" y="1774"/>
                      <a:pt x="1430" y="688"/>
                    </a:cubicBezTo>
                    <a:cubicBezTo>
                      <a:pt x="1398" y="344"/>
                      <a:pt x="1157" y="0"/>
                      <a:pt x="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6" name="Google Shape;2086;p32"/>
              <p:cNvSpPr/>
              <p:nvPr/>
            </p:nvSpPr>
            <p:spPr>
              <a:xfrm>
                <a:off x="319116" y="4332158"/>
                <a:ext cx="116842" cy="171887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4940" extrusionOk="0">
                    <a:moveTo>
                      <a:pt x="733" y="1"/>
                    </a:moveTo>
                    <a:cubicBezTo>
                      <a:pt x="560" y="1"/>
                      <a:pt x="390" y="62"/>
                      <a:pt x="266" y="196"/>
                    </a:cubicBezTo>
                    <a:cubicBezTo>
                      <a:pt x="1" y="462"/>
                      <a:pt x="1" y="894"/>
                      <a:pt x="266" y="1171"/>
                    </a:cubicBezTo>
                    <a:cubicBezTo>
                      <a:pt x="388" y="1282"/>
                      <a:pt x="499" y="1404"/>
                      <a:pt x="621" y="1526"/>
                    </a:cubicBezTo>
                    <a:cubicBezTo>
                      <a:pt x="676" y="1592"/>
                      <a:pt x="732" y="1648"/>
                      <a:pt x="787" y="1714"/>
                    </a:cubicBezTo>
                    <a:lnTo>
                      <a:pt x="854" y="1803"/>
                    </a:lnTo>
                    <a:cubicBezTo>
                      <a:pt x="858" y="1807"/>
                      <a:pt x="862" y="1812"/>
                      <a:pt x="866" y="1816"/>
                    </a:cubicBezTo>
                    <a:lnTo>
                      <a:pt x="866" y="1816"/>
                    </a:lnTo>
                    <a:cubicBezTo>
                      <a:pt x="866" y="1815"/>
                      <a:pt x="865" y="1814"/>
                      <a:pt x="865" y="1814"/>
                    </a:cubicBezTo>
                    <a:lnTo>
                      <a:pt x="865" y="1814"/>
                    </a:lnTo>
                    <a:cubicBezTo>
                      <a:pt x="865" y="1815"/>
                      <a:pt x="866" y="1815"/>
                      <a:pt x="867" y="1816"/>
                    </a:cubicBezTo>
                    <a:lnTo>
                      <a:pt x="867" y="1816"/>
                    </a:lnTo>
                    <a:cubicBezTo>
                      <a:pt x="866" y="1816"/>
                      <a:pt x="866" y="1816"/>
                      <a:pt x="866" y="1816"/>
                    </a:cubicBezTo>
                    <a:lnTo>
                      <a:pt x="866" y="1816"/>
                    </a:lnTo>
                    <a:cubicBezTo>
                      <a:pt x="878" y="1832"/>
                      <a:pt x="886" y="1843"/>
                      <a:pt x="891" y="1849"/>
                    </a:cubicBezTo>
                    <a:lnTo>
                      <a:pt x="891" y="1849"/>
                    </a:lnTo>
                    <a:cubicBezTo>
                      <a:pt x="883" y="1838"/>
                      <a:pt x="875" y="1827"/>
                      <a:pt x="867" y="1816"/>
                    </a:cubicBezTo>
                    <a:lnTo>
                      <a:pt x="867" y="1816"/>
                    </a:lnTo>
                    <a:cubicBezTo>
                      <a:pt x="886" y="1838"/>
                      <a:pt x="899" y="1856"/>
                      <a:pt x="897" y="1856"/>
                    </a:cubicBezTo>
                    <a:cubicBezTo>
                      <a:pt x="897" y="1856"/>
                      <a:pt x="895" y="1854"/>
                      <a:pt x="891" y="1849"/>
                    </a:cubicBezTo>
                    <a:lnTo>
                      <a:pt x="891" y="1849"/>
                    </a:lnTo>
                    <a:cubicBezTo>
                      <a:pt x="1080" y="2104"/>
                      <a:pt x="1249" y="2370"/>
                      <a:pt x="1407" y="2656"/>
                    </a:cubicBezTo>
                    <a:cubicBezTo>
                      <a:pt x="1469" y="2779"/>
                      <a:pt x="1531" y="2912"/>
                      <a:pt x="1593" y="3046"/>
                    </a:cubicBezTo>
                    <a:lnTo>
                      <a:pt x="1593" y="3046"/>
                    </a:lnTo>
                    <a:cubicBezTo>
                      <a:pt x="1593" y="3049"/>
                      <a:pt x="1597" y="3061"/>
                      <a:pt x="1607" y="3088"/>
                    </a:cubicBezTo>
                    <a:cubicBezTo>
                      <a:pt x="1618" y="3132"/>
                      <a:pt x="1629" y="3165"/>
                      <a:pt x="1651" y="3198"/>
                    </a:cubicBezTo>
                    <a:cubicBezTo>
                      <a:pt x="1673" y="3276"/>
                      <a:pt x="1707" y="3354"/>
                      <a:pt x="1729" y="3431"/>
                    </a:cubicBezTo>
                    <a:cubicBezTo>
                      <a:pt x="1840" y="3752"/>
                      <a:pt x="1917" y="4085"/>
                      <a:pt x="1961" y="4428"/>
                    </a:cubicBezTo>
                    <a:cubicBezTo>
                      <a:pt x="2008" y="4734"/>
                      <a:pt x="2349" y="4939"/>
                      <a:pt x="2648" y="4939"/>
                    </a:cubicBezTo>
                    <a:cubicBezTo>
                      <a:pt x="2706" y="4939"/>
                      <a:pt x="2762" y="4932"/>
                      <a:pt x="2814" y="4915"/>
                    </a:cubicBezTo>
                    <a:cubicBezTo>
                      <a:pt x="3213" y="4783"/>
                      <a:pt x="3357" y="4450"/>
                      <a:pt x="3302" y="4062"/>
                    </a:cubicBezTo>
                    <a:cubicBezTo>
                      <a:pt x="3069" y="2578"/>
                      <a:pt x="2349" y="1216"/>
                      <a:pt x="1241" y="196"/>
                    </a:cubicBezTo>
                    <a:cubicBezTo>
                      <a:pt x="1104" y="71"/>
                      <a:pt x="917" y="1"/>
                      <a:pt x="73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7" name="Google Shape;2087;p32"/>
              <p:cNvSpPr/>
              <p:nvPr/>
            </p:nvSpPr>
            <p:spPr>
              <a:xfrm>
                <a:off x="469048" y="4631047"/>
                <a:ext cx="103341" cy="210614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6053" extrusionOk="0">
                    <a:moveTo>
                      <a:pt x="773" y="0"/>
                    </a:moveTo>
                    <a:cubicBezTo>
                      <a:pt x="656" y="0"/>
                      <a:pt x="539" y="30"/>
                      <a:pt x="433" y="92"/>
                    </a:cubicBezTo>
                    <a:cubicBezTo>
                      <a:pt x="101" y="291"/>
                      <a:pt x="1" y="712"/>
                      <a:pt x="178" y="1045"/>
                    </a:cubicBezTo>
                    <a:cubicBezTo>
                      <a:pt x="267" y="1222"/>
                      <a:pt x="355" y="1399"/>
                      <a:pt x="433" y="1576"/>
                    </a:cubicBezTo>
                    <a:cubicBezTo>
                      <a:pt x="477" y="1676"/>
                      <a:pt x="521" y="1776"/>
                      <a:pt x="566" y="1864"/>
                    </a:cubicBezTo>
                    <a:cubicBezTo>
                      <a:pt x="572" y="1883"/>
                      <a:pt x="574" y="1889"/>
                      <a:pt x="573" y="1889"/>
                    </a:cubicBezTo>
                    <a:cubicBezTo>
                      <a:pt x="570" y="1889"/>
                      <a:pt x="547" y="1835"/>
                      <a:pt x="547" y="1835"/>
                    </a:cubicBezTo>
                    <a:lnTo>
                      <a:pt x="547" y="1835"/>
                    </a:lnTo>
                    <a:cubicBezTo>
                      <a:pt x="546" y="1835"/>
                      <a:pt x="554" y="1853"/>
                      <a:pt x="577" y="1909"/>
                    </a:cubicBezTo>
                    <a:lnTo>
                      <a:pt x="621" y="2019"/>
                    </a:lnTo>
                    <a:cubicBezTo>
                      <a:pt x="776" y="2407"/>
                      <a:pt x="920" y="2784"/>
                      <a:pt x="1042" y="3183"/>
                    </a:cubicBezTo>
                    <a:cubicBezTo>
                      <a:pt x="1286" y="3947"/>
                      <a:pt x="1463" y="4745"/>
                      <a:pt x="1574" y="5542"/>
                    </a:cubicBezTo>
                    <a:cubicBezTo>
                      <a:pt x="1621" y="5841"/>
                      <a:pt x="1966" y="6053"/>
                      <a:pt x="2265" y="6053"/>
                    </a:cubicBezTo>
                    <a:cubicBezTo>
                      <a:pt x="2322" y="6053"/>
                      <a:pt x="2376" y="6045"/>
                      <a:pt x="2427" y="6030"/>
                    </a:cubicBezTo>
                    <a:cubicBezTo>
                      <a:pt x="2826" y="5897"/>
                      <a:pt x="2970" y="5553"/>
                      <a:pt x="2914" y="5177"/>
                    </a:cubicBezTo>
                    <a:cubicBezTo>
                      <a:pt x="2659" y="3493"/>
                      <a:pt x="2139" y="1864"/>
                      <a:pt x="1374" y="347"/>
                    </a:cubicBezTo>
                    <a:cubicBezTo>
                      <a:pt x="1248" y="124"/>
                      <a:pt x="1012" y="0"/>
                      <a:pt x="7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8" name="Google Shape;2088;p32"/>
              <p:cNvSpPr/>
              <p:nvPr/>
            </p:nvSpPr>
            <p:spPr>
              <a:xfrm>
                <a:off x="684150" y="4705926"/>
                <a:ext cx="48191" cy="160753"/>
              </a:xfrm>
              <a:custGeom>
                <a:avLst/>
                <a:gdLst/>
                <a:ahLst/>
                <a:cxnLst/>
                <a:rect l="l" t="t" r="r" b="b"/>
                <a:pathLst>
                  <a:path w="1385" h="4620" extrusionOk="0">
                    <a:moveTo>
                      <a:pt x="693" y="0"/>
                    </a:moveTo>
                    <a:cubicBezTo>
                      <a:pt x="346" y="0"/>
                      <a:pt x="0" y="233"/>
                      <a:pt x="0" y="698"/>
                    </a:cubicBezTo>
                    <a:lnTo>
                      <a:pt x="0" y="3933"/>
                    </a:lnTo>
                    <a:cubicBezTo>
                      <a:pt x="0" y="4310"/>
                      <a:pt x="310" y="4620"/>
                      <a:pt x="698" y="4620"/>
                    </a:cubicBezTo>
                    <a:cubicBezTo>
                      <a:pt x="1075" y="4620"/>
                      <a:pt x="1385" y="4310"/>
                      <a:pt x="1385" y="3933"/>
                    </a:cubicBezTo>
                    <a:lnTo>
                      <a:pt x="1385" y="698"/>
                    </a:lnTo>
                    <a:cubicBezTo>
                      <a:pt x="1385" y="233"/>
                      <a:pt x="1039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9" name="Google Shape;2089;p32"/>
              <p:cNvSpPr/>
              <p:nvPr/>
            </p:nvSpPr>
            <p:spPr>
              <a:xfrm>
                <a:off x="334530" y="4780979"/>
                <a:ext cx="48226" cy="160857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4623" extrusionOk="0">
                    <a:moveTo>
                      <a:pt x="693" y="1"/>
                    </a:moveTo>
                    <a:cubicBezTo>
                      <a:pt x="347" y="1"/>
                      <a:pt x="1" y="231"/>
                      <a:pt x="1" y="690"/>
                    </a:cubicBezTo>
                    <a:lnTo>
                      <a:pt x="1" y="3925"/>
                    </a:lnTo>
                    <a:cubicBezTo>
                      <a:pt x="1" y="4313"/>
                      <a:pt x="300" y="4623"/>
                      <a:pt x="688" y="4623"/>
                    </a:cubicBezTo>
                    <a:cubicBezTo>
                      <a:pt x="1075" y="4623"/>
                      <a:pt x="1385" y="4313"/>
                      <a:pt x="1385" y="3925"/>
                    </a:cubicBezTo>
                    <a:lnTo>
                      <a:pt x="1385" y="690"/>
                    </a:lnTo>
                    <a:cubicBezTo>
                      <a:pt x="1385" y="231"/>
                      <a:pt x="1039" y="1"/>
                      <a:pt x="6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0" name="Google Shape;2090;p32"/>
              <p:cNvSpPr/>
              <p:nvPr/>
            </p:nvSpPr>
            <p:spPr>
              <a:xfrm>
                <a:off x="460592" y="4956276"/>
                <a:ext cx="65171" cy="186466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5359" extrusionOk="0">
                    <a:moveTo>
                      <a:pt x="978" y="0"/>
                    </a:moveTo>
                    <a:cubicBezTo>
                      <a:pt x="915" y="0"/>
                      <a:pt x="854" y="9"/>
                      <a:pt x="798" y="28"/>
                    </a:cubicBezTo>
                    <a:cubicBezTo>
                      <a:pt x="410" y="150"/>
                      <a:pt x="266" y="493"/>
                      <a:pt x="321" y="881"/>
                    </a:cubicBezTo>
                    <a:lnTo>
                      <a:pt x="310" y="870"/>
                    </a:lnTo>
                    <a:lnTo>
                      <a:pt x="310" y="870"/>
                    </a:lnTo>
                    <a:cubicBezTo>
                      <a:pt x="316" y="916"/>
                      <a:pt x="319" y="938"/>
                      <a:pt x="319" y="938"/>
                    </a:cubicBezTo>
                    <a:cubicBezTo>
                      <a:pt x="318" y="938"/>
                      <a:pt x="316" y="918"/>
                      <a:pt x="310" y="881"/>
                    </a:cubicBezTo>
                    <a:lnTo>
                      <a:pt x="310" y="881"/>
                    </a:lnTo>
                    <a:cubicBezTo>
                      <a:pt x="310" y="925"/>
                      <a:pt x="321" y="970"/>
                      <a:pt x="332" y="1014"/>
                    </a:cubicBezTo>
                    <a:cubicBezTo>
                      <a:pt x="344" y="1103"/>
                      <a:pt x="344" y="1191"/>
                      <a:pt x="355" y="1280"/>
                    </a:cubicBezTo>
                    <a:cubicBezTo>
                      <a:pt x="366" y="1424"/>
                      <a:pt x="377" y="1579"/>
                      <a:pt x="388" y="1734"/>
                    </a:cubicBezTo>
                    <a:cubicBezTo>
                      <a:pt x="399" y="2055"/>
                      <a:pt x="399" y="2365"/>
                      <a:pt x="388" y="2687"/>
                    </a:cubicBezTo>
                    <a:cubicBezTo>
                      <a:pt x="377" y="2853"/>
                      <a:pt x="366" y="3019"/>
                      <a:pt x="344" y="3174"/>
                    </a:cubicBezTo>
                    <a:cubicBezTo>
                      <a:pt x="344" y="3241"/>
                      <a:pt x="332" y="3318"/>
                      <a:pt x="321" y="3373"/>
                    </a:cubicBezTo>
                    <a:cubicBezTo>
                      <a:pt x="326" y="3342"/>
                      <a:pt x="328" y="3330"/>
                      <a:pt x="328" y="3330"/>
                    </a:cubicBezTo>
                    <a:lnTo>
                      <a:pt x="328" y="3330"/>
                    </a:lnTo>
                    <a:cubicBezTo>
                      <a:pt x="326" y="3330"/>
                      <a:pt x="299" y="3491"/>
                      <a:pt x="299" y="3517"/>
                    </a:cubicBezTo>
                    <a:cubicBezTo>
                      <a:pt x="244" y="3839"/>
                      <a:pt x="177" y="4160"/>
                      <a:pt x="100" y="4481"/>
                    </a:cubicBezTo>
                    <a:cubicBezTo>
                      <a:pt x="0" y="4847"/>
                      <a:pt x="211" y="5235"/>
                      <a:pt x="587" y="5334"/>
                    </a:cubicBezTo>
                    <a:cubicBezTo>
                      <a:pt x="648" y="5351"/>
                      <a:pt x="710" y="5359"/>
                      <a:pt x="770" y="5359"/>
                    </a:cubicBezTo>
                    <a:cubicBezTo>
                      <a:pt x="1071" y="5359"/>
                      <a:pt x="1346" y="5160"/>
                      <a:pt x="1429" y="4847"/>
                    </a:cubicBezTo>
                    <a:cubicBezTo>
                      <a:pt x="1795" y="3429"/>
                      <a:pt x="1872" y="1956"/>
                      <a:pt x="1651" y="504"/>
                    </a:cubicBezTo>
                    <a:cubicBezTo>
                      <a:pt x="1614" y="210"/>
                      <a:pt x="1280" y="0"/>
                      <a:pt x="9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1" name="Google Shape;2091;p32"/>
              <p:cNvSpPr/>
              <p:nvPr/>
            </p:nvSpPr>
            <p:spPr>
              <a:xfrm>
                <a:off x="632862" y="5006242"/>
                <a:ext cx="64406" cy="122931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3533" extrusionOk="0">
                    <a:moveTo>
                      <a:pt x="1640" y="1107"/>
                    </a:moveTo>
                    <a:lnTo>
                      <a:pt x="1586" y="1242"/>
                    </a:lnTo>
                    <a:lnTo>
                      <a:pt x="1586" y="1242"/>
                    </a:lnTo>
                    <a:cubicBezTo>
                      <a:pt x="1603" y="1197"/>
                      <a:pt x="1621" y="1151"/>
                      <a:pt x="1640" y="1107"/>
                    </a:cubicBezTo>
                    <a:close/>
                    <a:moveTo>
                      <a:pt x="1401" y="2584"/>
                    </a:moveTo>
                    <a:cubicBezTo>
                      <a:pt x="1404" y="2615"/>
                      <a:pt x="1408" y="2645"/>
                      <a:pt x="1412" y="2676"/>
                    </a:cubicBezTo>
                    <a:lnTo>
                      <a:pt x="1412" y="2676"/>
                    </a:lnTo>
                    <a:cubicBezTo>
                      <a:pt x="1413" y="2679"/>
                      <a:pt x="1413" y="2682"/>
                      <a:pt x="1414" y="2685"/>
                    </a:cubicBezTo>
                    <a:lnTo>
                      <a:pt x="1414" y="2685"/>
                    </a:lnTo>
                    <a:lnTo>
                      <a:pt x="1401" y="2584"/>
                    </a:lnTo>
                    <a:close/>
                    <a:moveTo>
                      <a:pt x="1074" y="0"/>
                    </a:moveTo>
                    <a:cubicBezTo>
                      <a:pt x="839" y="0"/>
                      <a:pt x="604" y="107"/>
                      <a:pt x="488" y="331"/>
                    </a:cubicBezTo>
                    <a:cubicBezTo>
                      <a:pt x="289" y="719"/>
                      <a:pt x="145" y="1140"/>
                      <a:pt x="78" y="1572"/>
                    </a:cubicBezTo>
                    <a:cubicBezTo>
                      <a:pt x="1" y="2048"/>
                      <a:pt x="1" y="2536"/>
                      <a:pt x="78" y="3023"/>
                    </a:cubicBezTo>
                    <a:cubicBezTo>
                      <a:pt x="123" y="3200"/>
                      <a:pt x="234" y="3344"/>
                      <a:pt x="389" y="3433"/>
                    </a:cubicBezTo>
                    <a:cubicBezTo>
                      <a:pt x="501" y="3500"/>
                      <a:pt x="623" y="3532"/>
                      <a:pt x="744" y="3532"/>
                    </a:cubicBezTo>
                    <a:cubicBezTo>
                      <a:pt x="980" y="3532"/>
                      <a:pt x="1209" y="3409"/>
                      <a:pt x="1341" y="3189"/>
                    </a:cubicBezTo>
                    <a:cubicBezTo>
                      <a:pt x="1415" y="3032"/>
                      <a:pt x="1449" y="2854"/>
                      <a:pt x="1414" y="2685"/>
                    </a:cubicBezTo>
                    <a:lnTo>
                      <a:pt x="1414" y="2685"/>
                    </a:lnTo>
                    <a:lnTo>
                      <a:pt x="1419" y="2724"/>
                    </a:lnTo>
                    <a:cubicBezTo>
                      <a:pt x="1416" y="2708"/>
                      <a:pt x="1414" y="2692"/>
                      <a:pt x="1412" y="2676"/>
                    </a:cubicBezTo>
                    <a:lnTo>
                      <a:pt x="1412" y="2676"/>
                    </a:lnTo>
                    <a:cubicBezTo>
                      <a:pt x="1411" y="2670"/>
                      <a:pt x="1409" y="2664"/>
                      <a:pt x="1408" y="2658"/>
                    </a:cubicBezTo>
                    <a:lnTo>
                      <a:pt x="1397" y="2547"/>
                    </a:lnTo>
                    <a:lnTo>
                      <a:pt x="1401" y="2584"/>
                    </a:lnTo>
                    <a:lnTo>
                      <a:pt x="1401" y="2584"/>
                    </a:lnTo>
                    <a:cubicBezTo>
                      <a:pt x="1382" y="2393"/>
                      <a:pt x="1380" y="2202"/>
                      <a:pt x="1397" y="2011"/>
                    </a:cubicBezTo>
                    <a:lnTo>
                      <a:pt x="1397" y="2011"/>
                    </a:lnTo>
                    <a:lnTo>
                      <a:pt x="1397" y="2015"/>
                    </a:lnTo>
                    <a:cubicBezTo>
                      <a:pt x="1397" y="2013"/>
                      <a:pt x="1397" y="2012"/>
                      <a:pt x="1397" y="2010"/>
                    </a:cubicBezTo>
                    <a:lnTo>
                      <a:pt x="1397" y="2010"/>
                    </a:lnTo>
                    <a:cubicBezTo>
                      <a:pt x="1397" y="2010"/>
                      <a:pt x="1397" y="2011"/>
                      <a:pt x="1397" y="2011"/>
                    </a:cubicBezTo>
                    <a:lnTo>
                      <a:pt x="1397" y="2011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01" y="1977"/>
                      <a:pt x="1399" y="1993"/>
                      <a:pt x="1397" y="2010"/>
                    </a:cubicBezTo>
                    <a:lnTo>
                      <a:pt x="1397" y="2010"/>
                    </a:lnTo>
                    <a:cubicBezTo>
                      <a:pt x="1403" y="1949"/>
                      <a:pt x="1410" y="1888"/>
                      <a:pt x="1419" y="1827"/>
                    </a:cubicBezTo>
                    <a:lnTo>
                      <a:pt x="1419" y="1827"/>
                    </a:lnTo>
                    <a:lnTo>
                      <a:pt x="1403" y="1960"/>
                    </a:lnTo>
                    <a:lnTo>
                      <a:pt x="1403" y="1960"/>
                    </a:lnTo>
                    <a:cubicBezTo>
                      <a:pt x="1434" y="1722"/>
                      <a:pt x="1496" y="1485"/>
                      <a:pt x="1580" y="1258"/>
                    </a:cubicBezTo>
                    <a:lnTo>
                      <a:pt x="1580" y="1258"/>
                    </a:lnTo>
                    <a:cubicBezTo>
                      <a:pt x="1611" y="1186"/>
                      <a:pt x="1643" y="1112"/>
                      <a:pt x="1685" y="1029"/>
                    </a:cubicBezTo>
                    <a:cubicBezTo>
                      <a:pt x="1851" y="708"/>
                      <a:pt x="1773" y="265"/>
                      <a:pt x="1430" y="88"/>
                    </a:cubicBezTo>
                    <a:cubicBezTo>
                      <a:pt x="1323" y="30"/>
                      <a:pt x="1198" y="0"/>
                      <a:pt x="10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2" name="Google Shape;2092;p32"/>
              <p:cNvSpPr/>
              <p:nvPr/>
            </p:nvSpPr>
            <p:spPr>
              <a:xfrm>
                <a:off x="772008" y="5007355"/>
                <a:ext cx="75610" cy="8483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2438" extrusionOk="0">
                    <a:moveTo>
                      <a:pt x="1452" y="1"/>
                    </a:moveTo>
                    <a:cubicBezTo>
                      <a:pt x="1392" y="1"/>
                      <a:pt x="1332" y="8"/>
                      <a:pt x="1275" y="22"/>
                    </a:cubicBezTo>
                    <a:lnTo>
                      <a:pt x="1109" y="100"/>
                    </a:lnTo>
                    <a:cubicBezTo>
                      <a:pt x="1009" y="155"/>
                      <a:pt x="920" y="244"/>
                      <a:pt x="865" y="344"/>
                    </a:cubicBezTo>
                    <a:lnTo>
                      <a:pt x="112" y="1396"/>
                    </a:lnTo>
                    <a:cubicBezTo>
                      <a:pt x="56" y="1473"/>
                      <a:pt x="34" y="1562"/>
                      <a:pt x="23" y="1651"/>
                    </a:cubicBezTo>
                    <a:cubicBezTo>
                      <a:pt x="1" y="1750"/>
                      <a:pt x="12" y="1839"/>
                      <a:pt x="45" y="1928"/>
                    </a:cubicBezTo>
                    <a:cubicBezTo>
                      <a:pt x="90" y="2105"/>
                      <a:pt x="200" y="2249"/>
                      <a:pt x="355" y="2349"/>
                    </a:cubicBezTo>
                    <a:cubicBezTo>
                      <a:pt x="466" y="2408"/>
                      <a:pt x="587" y="2437"/>
                      <a:pt x="707" y="2437"/>
                    </a:cubicBezTo>
                    <a:cubicBezTo>
                      <a:pt x="768" y="2437"/>
                      <a:pt x="828" y="2430"/>
                      <a:pt x="887" y="2415"/>
                    </a:cubicBezTo>
                    <a:lnTo>
                      <a:pt x="1053" y="2349"/>
                    </a:lnTo>
                    <a:cubicBezTo>
                      <a:pt x="1164" y="2282"/>
                      <a:pt x="1242" y="2205"/>
                      <a:pt x="1308" y="2094"/>
                    </a:cubicBezTo>
                    <a:cubicBezTo>
                      <a:pt x="1552" y="1750"/>
                      <a:pt x="1807" y="1396"/>
                      <a:pt x="2061" y="1041"/>
                    </a:cubicBezTo>
                    <a:cubicBezTo>
                      <a:pt x="2139" y="875"/>
                      <a:pt x="2172" y="687"/>
                      <a:pt x="2128" y="510"/>
                    </a:cubicBezTo>
                    <a:cubicBezTo>
                      <a:pt x="2084" y="332"/>
                      <a:pt x="1962" y="188"/>
                      <a:pt x="1807" y="100"/>
                    </a:cubicBezTo>
                    <a:cubicBezTo>
                      <a:pt x="1702" y="32"/>
                      <a:pt x="1577" y="1"/>
                      <a:pt x="14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3" name="Google Shape;2093;p32"/>
              <p:cNvSpPr/>
              <p:nvPr/>
            </p:nvSpPr>
            <p:spPr>
              <a:xfrm>
                <a:off x="759308" y="4468485"/>
                <a:ext cx="48226" cy="85909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9" extrusionOk="0">
                    <a:moveTo>
                      <a:pt x="687" y="0"/>
                    </a:moveTo>
                    <a:cubicBezTo>
                      <a:pt x="510" y="0"/>
                      <a:pt x="333" y="78"/>
                      <a:pt x="200" y="211"/>
                    </a:cubicBezTo>
                    <a:cubicBezTo>
                      <a:pt x="78" y="333"/>
                      <a:pt x="0" y="510"/>
                      <a:pt x="0" y="698"/>
                    </a:cubicBezTo>
                    <a:lnTo>
                      <a:pt x="0" y="1773"/>
                    </a:lnTo>
                    <a:cubicBezTo>
                      <a:pt x="0" y="1961"/>
                      <a:pt x="78" y="2127"/>
                      <a:pt x="200" y="2260"/>
                    </a:cubicBezTo>
                    <a:cubicBezTo>
                      <a:pt x="338" y="2399"/>
                      <a:pt x="515" y="2468"/>
                      <a:pt x="693" y="2468"/>
                    </a:cubicBezTo>
                    <a:cubicBezTo>
                      <a:pt x="870" y="2468"/>
                      <a:pt x="1047" y="2399"/>
                      <a:pt x="1186" y="2260"/>
                    </a:cubicBezTo>
                    <a:cubicBezTo>
                      <a:pt x="1308" y="2127"/>
                      <a:pt x="1385" y="1961"/>
                      <a:pt x="1385" y="1773"/>
                    </a:cubicBezTo>
                    <a:lnTo>
                      <a:pt x="1385" y="698"/>
                    </a:lnTo>
                    <a:cubicBezTo>
                      <a:pt x="1385" y="510"/>
                      <a:pt x="1308" y="333"/>
                      <a:pt x="1186" y="211"/>
                    </a:cubicBezTo>
                    <a:cubicBezTo>
                      <a:pt x="1053" y="78"/>
                      <a:pt x="876" y="0"/>
                      <a:pt x="6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4" name="Google Shape;2094;p32"/>
              <p:cNvSpPr/>
              <p:nvPr/>
            </p:nvSpPr>
            <p:spPr>
              <a:xfrm>
                <a:off x="884187" y="4868593"/>
                <a:ext cx="48226" cy="85596"/>
              </a:xfrm>
              <a:custGeom>
                <a:avLst/>
                <a:gdLst/>
                <a:ahLst/>
                <a:cxnLst/>
                <a:rect l="l" t="t" r="r" b="b"/>
                <a:pathLst>
                  <a:path w="1386" h="2460" extrusionOk="0">
                    <a:moveTo>
                      <a:pt x="693" y="0"/>
                    </a:moveTo>
                    <a:cubicBezTo>
                      <a:pt x="516" y="0"/>
                      <a:pt x="338" y="67"/>
                      <a:pt x="200" y="200"/>
                    </a:cubicBezTo>
                    <a:cubicBezTo>
                      <a:pt x="78" y="332"/>
                      <a:pt x="1" y="510"/>
                      <a:pt x="1" y="687"/>
                    </a:cubicBezTo>
                    <a:lnTo>
                      <a:pt x="1" y="1773"/>
                    </a:lnTo>
                    <a:cubicBezTo>
                      <a:pt x="1" y="1950"/>
                      <a:pt x="78" y="2127"/>
                      <a:pt x="200" y="2260"/>
                    </a:cubicBezTo>
                    <a:cubicBezTo>
                      <a:pt x="333" y="2382"/>
                      <a:pt x="510" y="2459"/>
                      <a:pt x="698" y="2459"/>
                    </a:cubicBezTo>
                    <a:cubicBezTo>
                      <a:pt x="876" y="2459"/>
                      <a:pt x="1053" y="2382"/>
                      <a:pt x="1186" y="2260"/>
                    </a:cubicBezTo>
                    <a:cubicBezTo>
                      <a:pt x="1308" y="2127"/>
                      <a:pt x="1385" y="1950"/>
                      <a:pt x="1385" y="1773"/>
                    </a:cubicBezTo>
                    <a:lnTo>
                      <a:pt x="1385" y="687"/>
                    </a:lnTo>
                    <a:cubicBezTo>
                      <a:pt x="1385" y="510"/>
                      <a:pt x="1308" y="332"/>
                      <a:pt x="1186" y="200"/>
                    </a:cubicBezTo>
                    <a:cubicBezTo>
                      <a:pt x="1047" y="67"/>
                      <a:pt x="870" y="0"/>
                      <a:pt x="6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5" name="Google Shape;2095;p32"/>
              <p:cNvSpPr/>
              <p:nvPr/>
            </p:nvSpPr>
            <p:spPr>
              <a:xfrm>
                <a:off x="255511" y="5019186"/>
                <a:ext cx="95338" cy="111866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3215" extrusionOk="0">
                    <a:moveTo>
                      <a:pt x="1830" y="0"/>
                    </a:moveTo>
                    <a:cubicBezTo>
                      <a:pt x="1626" y="0"/>
                      <a:pt x="1421" y="93"/>
                      <a:pt x="1275" y="314"/>
                    </a:cubicBezTo>
                    <a:lnTo>
                      <a:pt x="233" y="2130"/>
                    </a:lnTo>
                    <a:cubicBezTo>
                      <a:pt x="1" y="2463"/>
                      <a:pt x="112" y="2917"/>
                      <a:pt x="455" y="3116"/>
                    </a:cubicBezTo>
                    <a:cubicBezTo>
                      <a:pt x="564" y="3183"/>
                      <a:pt x="684" y="3214"/>
                      <a:pt x="803" y="3214"/>
                    </a:cubicBezTo>
                    <a:cubicBezTo>
                      <a:pt x="1059" y="3214"/>
                      <a:pt x="1309" y="3070"/>
                      <a:pt x="1430" y="2828"/>
                    </a:cubicBezTo>
                    <a:lnTo>
                      <a:pt x="2471" y="1012"/>
                    </a:lnTo>
                    <a:cubicBezTo>
                      <a:pt x="2740" y="474"/>
                      <a:pt x="2290" y="0"/>
                      <a:pt x="1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6" name="Google Shape;2096;p32"/>
              <p:cNvSpPr/>
              <p:nvPr/>
            </p:nvSpPr>
            <p:spPr>
              <a:xfrm>
                <a:off x="171864" y="4355993"/>
                <a:ext cx="56333" cy="48539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395" extrusionOk="0">
                    <a:moveTo>
                      <a:pt x="695" y="1"/>
                    </a:moveTo>
                    <a:cubicBezTo>
                      <a:pt x="339" y="1"/>
                      <a:pt x="1" y="278"/>
                      <a:pt x="1" y="697"/>
                    </a:cubicBezTo>
                    <a:cubicBezTo>
                      <a:pt x="1" y="1073"/>
                      <a:pt x="311" y="1384"/>
                      <a:pt x="699" y="1395"/>
                    </a:cubicBezTo>
                    <a:cubicBezTo>
                      <a:pt x="1308" y="1395"/>
                      <a:pt x="1618" y="641"/>
                      <a:pt x="1186" y="209"/>
                    </a:cubicBezTo>
                    <a:cubicBezTo>
                      <a:pt x="1042" y="65"/>
                      <a:pt x="866" y="1"/>
                      <a:pt x="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7" name="Google Shape;2097;p32"/>
              <p:cNvSpPr/>
              <p:nvPr/>
            </p:nvSpPr>
            <p:spPr>
              <a:xfrm>
                <a:off x="34667" y="3868724"/>
                <a:ext cx="101775" cy="87370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2511" extrusionOk="0">
                    <a:moveTo>
                      <a:pt x="1485" y="895"/>
                    </a:moveTo>
                    <a:lnTo>
                      <a:pt x="1529" y="953"/>
                    </a:lnTo>
                    <a:cubicBezTo>
                      <a:pt x="1513" y="935"/>
                      <a:pt x="1499" y="915"/>
                      <a:pt x="1485" y="895"/>
                    </a:cubicBezTo>
                    <a:close/>
                    <a:moveTo>
                      <a:pt x="1662" y="1053"/>
                    </a:moveTo>
                    <a:lnTo>
                      <a:pt x="1716" y="1075"/>
                    </a:lnTo>
                    <a:lnTo>
                      <a:pt x="1716" y="1075"/>
                    </a:lnTo>
                    <a:cubicBezTo>
                      <a:pt x="1698" y="1068"/>
                      <a:pt x="1680" y="1061"/>
                      <a:pt x="1662" y="1053"/>
                    </a:cubicBezTo>
                    <a:close/>
                    <a:moveTo>
                      <a:pt x="1993" y="1131"/>
                    </a:moveTo>
                    <a:cubicBezTo>
                      <a:pt x="1983" y="1133"/>
                      <a:pt x="1974" y="1135"/>
                      <a:pt x="1964" y="1138"/>
                    </a:cubicBezTo>
                    <a:lnTo>
                      <a:pt x="1964" y="1138"/>
                    </a:lnTo>
                    <a:cubicBezTo>
                      <a:pt x="1961" y="1137"/>
                      <a:pt x="1958" y="1136"/>
                      <a:pt x="1954" y="1136"/>
                    </a:cubicBezTo>
                    <a:lnTo>
                      <a:pt x="1954" y="1136"/>
                    </a:lnTo>
                    <a:lnTo>
                      <a:pt x="1993" y="1131"/>
                    </a:lnTo>
                    <a:close/>
                    <a:moveTo>
                      <a:pt x="1944" y="1137"/>
                    </a:moveTo>
                    <a:lnTo>
                      <a:pt x="1960" y="1139"/>
                    </a:lnTo>
                    <a:lnTo>
                      <a:pt x="1960" y="1139"/>
                    </a:lnTo>
                    <a:cubicBezTo>
                      <a:pt x="1957" y="1140"/>
                      <a:pt x="1953" y="1141"/>
                      <a:pt x="1950" y="1142"/>
                    </a:cubicBezTo>
                    <a:lnTo>
                      <a:pt x="1906" y="1142"/>
                    </a:lnTo>
                    <a:lnTo>
                      <a:pt x="1944" y="1137"/>
                    </a:lnTo>
                    <a:close/>
                    <a:moveTo>
                      <a:pt x="698" y="1"/>
                    </a:moveTo>
                    <a:cubicBezTo>
                      <a:pt x="521" y="1"/>
                      <a:pt x="344" y="67"/>
                      <a:pt x="211" y="200"/>
                    </a:cubicBezTo>
                    <a:cubicBezTo>
                      <a:pt x="78" y="333"/>
                      <a:pt x="0" y="510"/>
                      <a:pt x="0" y="698"/>
                    </a:cubicBezTo>
                    <a:cubicBezTo>
                      <a:pt x="22" y="986"/>
                      <a:pt x="111" y="1275"/>
                      <a:pt x="255" y="1529"/>
                    </a:cubicBezTo>
                    <a:cubicBezTo>
                      <a:pt x="366" y="1729"/>
                      <a:pt x="521" y="1906"/>
                      <a:pt x="698" y="2050"/>
                    </a:cubicBezTo>
                    <a:cubicBezTo>
                      <a:pt x="920" y="2227"/>
                      <a:pt x="1174" y="2360"/>
                      <a:pt x="1451" y="2449"/>
                    </a:cubicBezTo>
                    <a:cubicBezTo>
                      <a:pt x="1602" y="2491"/>
                      <a:pt x="1758" y="2510"/>
                      <a:pt x="1916" y="2510"/>
                    </a:cubicBezTo>
                    <a:cubicBezTo>
                      <a:pt x="2049" y="2510"/>
                      <a:pt x="2184" y="2496"/>
                      <a:pt x="2315" y="2471"/>
                    </a:cubicBezTo>
                    <a:cubicBezTo>
                      <a:pt x="2493" y="2427"/>
                      <a:pt x="2648" y="2316"/>
                      <a:pt x="2736" y="2161"/>
                    </a:cubicBezTo>
                    <a:cubicBezTo>
                      <a:pt x="2925" y="1828"/>
                      <a:pt x="2814" y="1407"/>
                      <a:pt x="2493" y="1208"/>
                    </a:cubicBezTo>
                    <a:lnTo>
                      <a:pt x="2327" y="1142"/>
                    </a:lnTo>
                    <a:cubicBezTo>
                      <a:pt x="2266" y="1125"/>
                      <a:pt x="2202" y="1117"/>
                      <a:pt x="2138" y="1117"/>
                    </a:cubicBezTo>
                    <a:cubicBezTo>
                      <a:pt x="2101" y="1117"/>
                      <a:pt x="2064" y="1120"/>
                      <a:pt x="2027" y="1125"/>
                    </a:cubicBezTo>
                    <a:lnTo>
                      <a:pt x="2027" y="1125"/>
                    </a:lnTo>
                    <a:cubicBezTo>
                      <a:pt x="1999" y="1127"/>
                      <a:pt x="1972" y="1128"/>
                      <a:pt x="1944" y="1128"/>
                    </a:cubicBezTo>
                    <a:cubicBezTo>
                      <a:pt x="1934" y="1128"/>
                      <a:pt x="1924" y="1128"/>
                      <a:pt x="1913" y="1127"/>
                    </a:cubicBezTo>
                    <a:lnTo>
                      <a:pt x="1913" y="1127"/>
                    </a:lnTo>
                    <a:cubicBezTo>
                      <a:pt x="1861" y="1116"/>
                      <a:pt x="1808" y="1104"/>
                      <a:pt x="1758" y="1089"/>
                    </a:cubicBezTo>
                    <a:lnTo>
                      <a:pt x="1758" y="1089"/>
                    </a:lnTo>
                    <a:cubicBezTo>
                      <a:pt x="1696" y="1059"/>
                      <a:pt x="1640" y="1024"/>
                      <a:pt x="1585" y="986"/>
                    </a:cubicBezTo>
                    <a:lnTo>
                      <a:pt x="1585" y="986"/>
                    </a:lnTo>
                    <a:cubicBezTo>
                      <a:pt x="1544" y="948"/>
                      <a:pt x="1504" y="910"/>
                      <a:pt x="1469" y="869"/>
                    </a:cubicBezTo>
                    <a:lnTo>
                      <a:pt x="1469" y="869"/>
                    </a:lnTo>
                    <a:cubicBezTo>
                      <a:pt x="1444" y="829"/>
                      <a:pt x="1423" y="787"/>
                      <a:pt x="1403" y="746"/>
                    </a:cubicBezTo>
                    <a:lnTo>
                      <a:pt x="1403" y="746"/>
                    </a:lnTo>
                    <a:cubicBezTo>
                      <a:pt x="1396" y="724"/>
                      <a:pt x="1389" y="703"/>
                      <a:pt x="1384" y="681"/>
                    </a:cubicBezTo>
                    <a:lnTo>
                      <a:pt x="1384" y="681"/>
                    </a:lnTo>
                    <a:cubicBezTo>
                      <a:pt x="1370" y="500"/>
                      <a:pt x="1304" y="340"/>
                      <a:pt x="1186" y="200"/>
                    </a:cubicBezTo>
                    <a:cubicBezTo>
                      <a:pt x="1053" y="67"/>
                      <a:pt x="875" y="1"/>
                      <a:pt x="6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8" name="Google Shape;2098;p32"/>
              <p:cNvSpPr/>
              <p:nvPr/>
            </p:nvSpPr>
            <p:spPr>
              <a:xfrm>
                <a:off x="31570" y="4133931"/>
                <a:ext cx="101427" cy="83821"/>
              </a:xfrm>
              <a:custGeom>
                <a:avLst/>
                <a:gdLst/>
                <a:ahLst/>
                <a:cxnLst/>
                <a:rect l="l" t="t" r="r" b="b"/>
                <a:pathLst>
                  <a:path w="2915" h="2409" extrusionOk="0">
                    <a:moveTo>
                      <a:pt x="714" y="0"/>
                    </a:moveTo>
                    <a:cubicBezTo>
                      <a:pt x="479" y="0"/>
                      <a:pt x="247" y="123"/>
                      <a:pt x="122" y="343"/>
                    </a:cubicBezTo>
                    <a:cubicBezTo>
                      <a:pt x="23" y="510"/>
                      <a:pt x="1" y="698"/>
                      <a:pt x="56" y="886"/>
                    </a:cubicBezTo>
                    <a:cubicBezTo>
                      <a:pt x="100" y="1052"/>
                      <a:pt x="222" y="1196"/>
                      <a:pt x="366" y="1296"/>
                    </a:cubicBezTo>
                    <a:lnTo>
                      <a:pt x="1851" y="2315"/>
                    </a:lnTo>
                    <a:cubicBezTo>
                      <a:pt x="1954" y="2374"/>
                      <a:pt x="2077" y="2409"/>
                      <a:pt x="2200" y="2409"/>
                    </a:cubicBezTo>
                    <a:cubicBezTo>
                      <a:pt x="2262" y="2409"/>
                      <a:pt x="2323" y="2400"/>
                      <a:pt x="2382" y="2382"/>
                    </a:cubicBezTo>
                    <a:cubicBezTo>
                      <a:pt x="2548" y="2337"/>
                      <a:pt x="2704" y="2227"/>
                      <a:pt x="2792" y="2072"/>
                    </a:cubicBezTo>
                    <a:cubicBezTo>
                      <a:pt x="2892" y="1905"/>
                      <a:pt x="2914" y="1717"/>
                      <a:pt x="2870" y="1529"/>
                    </a:cubicBezTo>
                    <a:cubicBezTo>
                      <a:pt x="2814" y="1363"/>
                      <a:pt x="2693" y="1219"/>
                      <a:pt x="2548" y="1119"/>
                    </a:cubicBezTo>
                    <a:lnTo>
                      <a:pt x="1064" y="100"/>
                    </a:lnTo>
                    <a:cubicBezTo>
                      <a:pt x="956" y="32"/>
                      <a:pt x="834" y="0"/>
                      <a:pt x="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9" name="Google Shape;2099;p32"/>
              <p:cNvSpPr/>
              <p:nvPr/>
            </p:nvSpPr>
            <p:spPr>
              <a:xfrm>
                <a:off x="-14742" y="3231105"/>
                <a:ext cx="172792" cy="121295"/>
              </a:xfrm>
              <a:custGeom>
                <a:avLst/>
                <a:gdLst/>
                <a:ahLst/>
                <a:cxnLst/>
                <a:rect l="l" t="t" r="r" b="b"/>
                <a:pathLst>
                  <a:path w="4966" h="3486" extrusionOk="0">
                    <a:moveTo>
                      <a:pt x="1002" y="1"/>
                    </a:moveTo>
                    <a:cubicBezTo>
                      <a:pt x="389" y="1"/>
                      <a:pt x="0" y="920"/>
                      <a:pt x="678" y="1310"/>
                    </a:cubicBezTo>
                    <a:cubicBezTo>
                      <a:pt x="1254" y="1631"/>
                      <a:pt x="1797" y="1986"/>
                      <a:pt x="2340" y="2352"/>
                    </a:cubicBezTo>
                    <a:cubicBezTo>
                      <a:pt x="2533" y="2475"/>
                      <a:pt x="2721" y="2604"/>
                      <a:pt x="2907" y="2735"/>
                    </a:cubicBezTo>
                    <a:lnTo>
                      <a:pt x="2907" y="2735"/>
                    </a:lnTo>
                    <a:cubicBezTo>
                      <a:pt x="2975" y="2920"/>
                      <a:pt x="3119" y="3074"/>
                      <a:pt x="3312" y="3151"/>
                    </a:cubicBezTo>
                    <a:lnTo>
                      <a:pt x="3312" y="3151"/>
                    </a:lnTo>
                    <a:cubicBezTo>
                      <a:pt x="3325" y="3159"/>
                      <a:pt x="3338" y="3166"/>
                      <a:pt x="3348" y="3171"/>
                    </a:cubicBezTo>
                    <a:cubicBezTo>
                      <a:pt x="3403" y="3193"/>
                      <a:pt x="3447" y="3227"/>
                      <a:pt x="3503" y="3260"/>
                    </a:cubicBezTo>
                    <a:cubicBezTo>
                      <a:pt x="3625" y="3349"/>
                      <a:pt x="3758" y="3415"/>
                      <a:pt x="3902" y="3459"/>
                    </a:cubicBezTo>
                    <a:cubicBezTo>
                      <a:pt x="3967" y="3477"/>
                      <a:pt x="4031" y="3486"/>
                      <a:pt x="4094" y="3486"/>
                    </a:cubicBezTo>
                    <a:cubicBezTo>
                      <a:pt x="4599" y="3486"/>
                      <a:pt x="4966" y="2924"/>
                      <a:pt x="4699" y="2440"/>
                    </a:cubicBezTo>
                    <a:cubicBezTo>
                      <a:pt x="4555" y="2219"/>
                      <a:pt x="4356" y="2041"/>
                      <a:pt x="4145" y="1908"/>
                    </a:cubicBezTo>
                    <a:cubicBezTo>
                      <a:pt x="3248" y="1277"/>
                      <a:pt x="2340" y="657"/>
                      <a:pt x="1376" y="114"/>
                    </a:cubicBezTo>
                    <a:cubicBezTo>
                      <a:pt x="1247" y="35"/>
                      <a:pt x="1120" y="1"/>
                      <a:pt x="10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100" name="Google Shape;2100;p32"/>
            <p:cNvSpPr/>
            <p:nvPr/>
          </p:nvSpPr>
          <p:spPr>
            <a:xfrm rot="3920996">
              <a:off x="4627834" y="3325014"/>
              <a:ext cx="1975919" cy="3240958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 rot="3920996">
              <a:off x="4659188" y="3743105"/>
              <a:ext cx="1828280" cy="3011618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34851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3" name="Google Shape;2103;p33"/>
          <p:cNvGrpSpPr/>
          <p:nvPr/>
        </p:nvGrpSpPr>
        <p:grpSpPr>
          <a:xfrm rot="10800000" flipH="1">
            <a:off x="-40873" y="-711877"/>
            <a:ext cx="9874856" cy="5855372"/>
            <a:chOff x="-40873" y="-6952"/>
            <a:chExt cx="9874856" cy="5855372"/>
          </a:xfrm>
        </p:grpSpPr>
        <p:sp>
          <p:nvSpPr>
            <p:cNvPr id="2104" name="Google Shape;2104;p33"/>
            <p:cNvSpPr/>
            <p:nvPr/>
          </p:nvSpPr>
          <p:spPr>
            <a:xfrm>
              <a:off x="7525856" y="351506"/>
              <a:ext cx="1646291" cy="1785888"/>
            </a:xfrm>
            <a:custGeom>
              <a:avLst/>
              <a:gdLst/>
              <a:ahLst/>
              <a:cxnLst/>
              <a:rect l="l" t="t" r="r" b="b"/>
              <a:pathLst>
                <a:path w="47314" h="51326" extrusionOk="0">
                  <a:moveTo>
                    <a:pt x="47314" y="1"/>
                  </a:moveTo>
                  <a:lnTo>
                    <a:pt x="10159" y="621"/>
                  </a:lnTo>
                  <a:cubicBezTo>
                    <a:pt x="5850" y="4853"/>
                    <a:pt x="2981" y="10336"/>
                    <a:pt x="1951" y="16285"/>
                  </a:cubicBezTo>
                  <a:cubicBezTo>
                    <a:pt x="1" y="27717"/>
                    <a:pt x="5639" y="39914"/>
                    <a:pt x="15244" y="46416"/>
                  </a:cubicBezTo>
                  <a:cubicBezTo>
                    <a:pt x="20167" y="49746"/>
                    <a:pt x="27019" y="51325"/>
                    <a:pt x="33826" y="51325"/>
                  </a:cubicBezTo>
                  <a:cubicBezTo>
                    <a:pt x="38566" y="51325"/>
                    <a:pt x="43284" y="50559"/>
                    <a:pt x="47314" y="49086"/>
                  </a:cubicBezTo>
                  <a:lnTo>
                    <a:pt x="47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6254656" y="-6952"/>
              <a:ext cx="2925981" cy="1564453"/>
            </a:xfrm>
            <a:custGeom>
              <a:avLst/>
              <a:gdLst/>
              <a:ahLst/>
              <a:cxnLst/>
              <a:rect l="l" t="t" r="r" b="b"/>
              <a:pathLst>
                <a:path w="84092" h="44962" extrusionOk="0">
                  <a:moveTo>
                    <a:pt x="1009" y="0"/>
                  </a:moveTo>
                  <a:lnTo>
                    <a:pt x="1009" y="0"/>
                  </a:lnTo>
                  <a:cubicBezTo>
                    <a:pt x="1" y="7345"/>
                    <a:pt x="3678" y="18821"/>
                    <a:pt x="10115" y="22610"/>
                  </a:cubicBezTo>
                  <a:cubicBezTo>
                    <a:pt x="13740" y="24746"/>
                    <a:pt x="17816" y="25544"/>
                    <a:pt x="22015" y="25544"/>
                  </a:cubicBezTo>
                  <a:cubicBezTo>
                    <a:pt x="26745" y="25544"/>
                    <a:pt x="31631" y="24530"/>
                    <a:pt x="36203" y="23275"/>
                  </a:cubicBezTo>
                  <a:cubicBezTo>
                    <a:pt x="39898" y="22256"/>
                    <a:pt x="43831" y="21124"/>
                    <a:pt x="47602" y="21124"/>
                  </a:cubicBezTo>
                  <a:cubicBezTo>
                    <a:pt x="49698" y="21124"/>
                    <a:pt x="51745" y="21474"/>
                    <a:pt x="53672" y="22388"/>
                  </a:cubicBezTo>
                  <a:cubicBezTo>
                    <a:pt x="61105" y="25922"/>
                    <a:pt x="62767" y="36036"/>
                    <a:pt x="69137" y="41254"/>
                  </a:cubicBezTo>
                  <a:cubicBezTo>
                    <a:pt x="72798" y="44244"/>
                    <a:pt x="77036" y="44961"/>
                    <a:pt x="80669" y="44961"/>
                  </a:cubicBezTo>
                  <a:cubicBezTo>
                    <a:pt x="81894" y="44961"/>
                    <a:pt x="83050" y="44880"/>
                    <a:pt x="84092" y="44776"/>
                  </a:cubicBezTo>
                  <a:lnTo>
                    <a:pt x="83848" y="244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-40873" y="332995"/>
              <a:ext cx="2449951" cy="2245113"/>
            </a:xfrm>
            <a:custGeom>
              <a:avLst/>
              <a:gdLst/>
              <a:ahLst/>
              <a:cxnLst/>
              <a:rect l="l" t="t" r="r" b="b"/>
              <a:pathLst>
                <a:path w="70411" h="64524" extrusionOk="0">
                  <a:moveTo>
                    <a:pt x="59521" y="1"/>
                  </a:moveTo>
                  <a:lnTo>
                    <a:pt x="0" y="1485"/>
                  </a:lnTo>
                  <a:lnTo>
                    <a:pt x="476" y="64462"/>
                  </a:lnTo>
                  <a:cubicBezTo>
                    <a:pt x="1156" y="64503"/>
                    <a:pt x="1843" y="64523"/>
                    <a:pt x="2535" y="64523"/>
                  </a:cubicBezTo>
                  <a:cubicBezTo>
                    <a:pt x="15365" y="64523"/>
                    <a:pt x="30207" y="57589"/>
                    <a:pt x="36113" y="46427"/>
                  </a:cubicBezTo>
                  <a:cubicBezTo>
                    <a:pt x="39326" y="40346"/>
                    <a:pt x="41486" y="32547"/>
                    <a:pt x="47955" y="30199"/>
                  </a:cubicBezTo>
                  <a:cubicBezTo>
                    <a:pt x="50426" y="29301"/>
                    <a:pt x="53129" y="29412"/>
                    <a:pt x="55721" y="29002"/>
                  </a:cubicBezTo>
                  <a:cubicBezTo>
                    <a:pt x="62622" y="27906"/>
                    <a:pt x="68903" y="22489"/>
                    <a:pt x="70067" y="15609"/>
                  </a:cubicBezTo>
                  <a:cubicBezTo>
                    <a:pt x="70410" y="13471"/>
                    <a:pt x="70233" y="11289"/>
                    <a:pt x="69557" y="9240"/>
                  </a:cubicBezTo>
                  <a:cubicBezTo>
                    <a:pt x="68073" y="4631"/>
                    <a:pt x="64295" y="743"/>
                    <a:pt x="595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-40873" y="-6952"/>
              <a:ext cx="3132942" cy="1726076"/>
            </a:xfrm>
            <a:custGeom>
              <a:avLst/>
              <a:gdLst/>
              <a:ahLst/>
              <a:cxnLst/>
              <a:rect l="l" t="t" r="r" b="b"/>
              <a:pathLst>
                <a:path w="90040" h="49607" extrusionOk="0">
                  <a:moveTo>
                    <a:pt x="90040" y="0"/>
                  </a:moveTo>
                  <a:lnTo>
                    <a:pt x="0" y="244"/>
                  </a:lnTo>
                  <a:lnTo>
                    <a:pt x="0" y="49573"/>
                  </a:lnTo>
                  <a:cubicBezTo>
                    <a:pt x="485" y="49595"/>
                    <a:pt x="981" y="49607"/>
                    <a:pt x="1485" y="49607"/>
                  </a:cubicBezTo>
                  <a:cubicBezTo>
                    <a:pt x="10212" y="49607"/>
                    <a:pt x="21495" y="46237"/>
                    <a:pt x="25789" y="38927"/>
                  </a:cubicBezTo>
                  <a:cubicBezTo>
                    <a:pt x="29877" y="31959"/>
                    <a:pt x="31228" y="22233"/>
                    <a:pt x="38683" y="19120"/>
                  </a:cubicBezTo>
                  <a:cubicBezTo>
                    <a:pt x="40345" y="18428"/>
                    <a:pt x="42096" y="18184"/>
                    <a:pt x="43883" y="18184"/>
                  </a:cubicBezTo>
                  <a:cubicBezTo>
                    <a:pt x="46588" y="18184"/>
                    <a:pt x="49377" y="18744"/>
                    <a:pt x="52065" y="19165"/>
                  </a:cubicBezTo>
                  <a:cubicBezTo>
                    <a:pt x="54951" y="19613"/>
                    <a:pt x="57906" y="19876"/>
                    <a:pt x="60850" y="19876"/>
                  </a:cubicBezTo>
                  <a:cubicBezTo>
                    <a:pt x="63794" y="19876"/>
                    <a:pt x="66727" y="19613"/>
                    <a:pt x="69568" y="19010"/>
                  </a:cubicBezTo>
                  <a:cubicBezTo>
                    <a:pt x="72703" y="18356"/>
                    <a:pt x="75716" y="17226"/>
                    <a:pt x="78508" y="15642"/>
                  </a:cubicBezTo>
                  <a:cubicBezTo>
                    <a:pt x="82740" y="13216"/>
                    <a:pt x="88046" y="5572"/>
                    <a:pt x="900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1717144" y="3790470"/>
              <a:ext cx="2749431" cy="1404605"/>
            </a:xfrm>
            <a:custGeom>
              <a:avLst/>
              <a:gdLst/>
              <a:ahLst/>
              <a:cxnLst/>
              <a:rect l="l" t="t" r="r" b="b"/>
              <a:pathLst>
                <a:path w="79018" h="40368" extrusionOk="0">
                  <a:moveTo>
                    <a:pt x="39914" y="1"/>
                  </a:moveTo>
                  <a:cubicBezTo>
                    <a:pt x="39903" y="1"/>
                    <a:pt x="39892" y="1"/>
                    <a:pt x="39880" y="1"/>
                  </a:cubicBezTo>
                  <a:cubicBezTo>
                    <a:pt x="19099" y="1"/>
                    <a:pt x="1319" y="19919"/>
                    <a:pt x="1" y="40368"/>
                  </a:cubicBezTo>
                  <a:lnTo>
                    <a:pt x="79018" y="40124"/>
                  </a:lnTo>
                  <a:cubicBezTo>
                    <a:pt x="78531" y="32713"/>
                    <a:pt x="75983" y="22367"/>
                    <a:pt x="71950" y="16640"/>
                  </a:cubicBezTo>
                  <a:cubicBezTo>
                    <a:pt x="64623" y="6203"/>
                    <a:pt x="52663" y="1"/>
                    <a:pt x="39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4418767" y="4054425"/>
              <a:ext cx="2393270" cy="1129098"/>
            </a:xfrm>
            <a:custGeom>
              <a:avLst/>
              <a:gdLst/>
              <a:ahLst/>
              <a:cxnLst/>
              <a:rect l="l" t="t" r="r" b="b"/>
              <a:pathLst>
                <a:path w="68782" h="32450" extrusionOk="0">
                  <a:moveTo>
                    <a:pt x="45725" y="0"/>
                  </a:moveTo>
                  <a:cubicBezTo>
                    <a:pt x="41591" y="0"/>
                    <a:pt x="37410" y="1148"/>
                    <a:pt x="34120" y="3637"/>
                  </a:cubicBezTo>
                  <a:cubicBezTo>
                    <a:pt x="32214" y="5088"/>
                    <a:pt x="30663" y="6916"/>
                    <a:pt x="29102" y="8732"/>
                  </a:cubicBezTo>
                  <a:cubicBezTo>
                    <a:pt x="28093" y="9907"/>
                    <a:pt x="27074" y="11070"/>
                    <a:pt x="25944" y="12122"/>
                  </a:cubicBezTo>
                  <a:cubicBezTo>
                    <a:pt x="22843" y="15002"/>
                    <a:pt x="18988" y="16952"/>
                    <a:pt x="14833" y="17750"/>
                  </a:cubicBezTo>
                  <a:cubicBezTo>
                    <a:pt x="14237" y="17862"/>
                    <a:pt x="13601" y="17896"/>
                    <a:pt x="12947" y="17896"/>
                  </a:cubicBezTo>
                  <a:cubicBezTo>
                    <a:pt x="12001" y="17896"/>
                    <a:pt x="11017" y="17826"/>
                    <a:pt x="10061" y="17826"/>
                  </a:cubicBezTo>
                  <a:cubicBezTo>
                    <a:pt x="8952" y="17826"/>
                    <a:pt x="7879" y="17920"/>
                    <a:pt x="6946" y="18326"/>
                  </a:cubicBezTo>
                  <a:cubicBezTo>
                    <a:pt x="3135" y="19987"/>
                    <a:pt x="0" y="25504"/>
                    <a:pt x="244" y="32206"/>
                  </a:cubicBezTo>
                  <a:lnTo>
                    <a:pt x="62977" y="32450"/>
                  </a:lnTo>
                  <a:cubicBezTo>
                    <a:pt x="66799" y="29337"/>
                    <a:pt x="68782" y="23344"/>
                    <a:pt x="68560" y="20596"/>
                  </a:cubicBezTo>
                  <a:cubicBezTo>
                    <a:pt x="67574" y="9164"/>
                    <a:pt x="57981" y="424"/>
                    <a:pt x="46516" y="14"/>
                  </a:cubicBezTo>
                  <a:cubicBezTo>
                    <a:pt x="46252" y="5"/>
                    <a:pt x="45989" y="0"/>
                    <a:pt x="45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607810" y="2713530"/>
              <a:ext cx="330379" cy="330379"/>
            </a:xfrm>
            <a:custGeom>
              <a:avLst/>
              <a:gdLst/>
              <a:ahLst/>
              <a:cxnLst/>
              <a:rect l="l" t="t" r="r" b="b"/>
              <a:pathLst>
                <a:path w="9495" h="9495" extrusionOk="0">
                  <a:moveTo>
                    <a:pt x="4742" y="1"/>
                  </a:moveTo>
                  <a:lnTo>
                    <a:pt x="1" y="4742"/>
                  </a:lnTo>
                  <a:lnTo>
                    <a:pt x="4742" y="9494"/>
                  </a:lnTo>
                  <a:lnTo>
                    <a:pt x="9494" y="4742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7562878" y="4177773"/>
              <a:ext cx="341548" cy="175889"/>
            </a:xfrm>
            <a:custGeom>
              <a:avLst/>
              <a:gdLst/>
              <a:ahLst/>
              <a:cxnLst/>
              <a:rect l="l" t="t" r="r" b="b"/>
              <a:pathLst>
                <a:path w="9816" h="5055" extrusionOk="0">
                  <a:moveTo>
                    <a:pt x="4459" y="1443"/>
                  </a:moveTo>
                  <a:lnTo>
                    <a:pt x="4587" y="1498"/>
                  </a:lnTo>
                  <a:cubicBezTo>
                    <a:pt x="4544" y="1480"/>
                    <a:pt x="4501" y="1462"/>
                    <a:pt x="4459" y="1443"/>
                  </a:cubicBezTo>
                  <a:close/>
                  <a:moveTo>
                    <a:pt x="7179" y="2207"/>
                  </a:moveTo>
                  <a:lnTo>
                    <a:pt x="7336" y="2226"/>
                  </a:lnTo>
                  <a:lnTo>
                    <a:pt x="7336" y="2226"/>
                  </a:lnTo>
                  <a:cubicBezTo>
                    <a:pt x="7283" y="2221"/>
                    <a:pt x="7231" y="2214"/>
                    <a:pt x="7179" y="2207"/>
                  </a:cubicBezTo>
                  <a:close/>
                  <a:moveTo>
                    <a:pt x="1542" y="0"/>
                  </a:moveTo>
                  <a:cubicBezTo>
                    <a:pt x="1410" y="0"/>
                    <a:pt x="1282" y="16"/>
                    <a:pt x="1175" y="47"/>
                  </a:cubicBezTo>
                  <a:cubicBezTo>
                    <a:pt x="432" y="247"/>
                    <a:pt x="0" y="1011"/>
                    <a:pt x="200" y="1753"/>
                  </a:cubicBezTo>
                  <a:cubicBezTo>
                    <a:pt x="311" y="2086"/>
                    <a:pt x="532" y="2385"/>
                    <a:pt x="842" y="2584"/>
                  </a:cubicBezTo>
                  <a:cubicBezTo>
                    <a:pt x="2947" y="4035"/>
                    <a:pt x="5406" y="4888"/>
                    <a:pt x="7965" y="5054"/>
                  </a:cubicBezTo>
                  <a:cubicBezTo>
                    <a:pt x="9195" y="5054"/>
                    <a:pt x="9815" y="3559"/>
                    <a:pt x="8940" y="2695"/>
                  </a:cubicBezTo>
                  <a:cubicBezTo>
                    <a:pt x="8674" y="2440"/>
                    <a:pt x="8320" y="2296"/>
                    <a:pt x="7965" y="2285"/>
                  </a:cubicBezTo>
                  <a:lnTo>
                    <a:pt x="7954" y="2285"/>
                  </a:lnTo>
                  <a:cubicBezTo>
                    <a:pt x="7791" y="2271"/>
                    <a:pt x="7624" y="2257"/>
                    <a:pt x="7458" y="2240"/>
                  </a:cubicBezTo>
                  <a:lnTo>
                    <a:pt x="7458" y="2240"/>
                  </a:lnTo>
                  <a:cubicBezTo>
                    <a:pt x="6390" y="2086"/>
                    <a:pt x="5342" y="1803"/>
                    <a:pt x="4343" y="1391"/>
                  </a:cubicBezTo>
                  <a:lnTo>
                    <a:pt x="4343" y="1391"/>
                  </a:lnTo>
                  <a:cubicBezTo>
                    <a:pt x="3602" y="1056"/>
                    <a:pt x="2897" y="650"/>
                    <a:pt x="2238" y="180"/>
                  </a:cubicBezTo>
                  <a:cubicBezTo>
                    <a:pt x="2057" y="57"/>
                    <a:pt x="179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2" name="Google Shape;2112;p33"/>
            <p:cNvSpPr/>
            <p:nvPr/>
          </p:nvSpPr>
          <p:spPr>
            <a:xfrm>
              <a:off x="7874328" y="4017507"/>
              <a:ext cx="220496" cy="157969"/>
            </a:xfrm>
            <a:custGeom>
              <a:avLst/>
              <a:gdLst/>
              <a:ahLst/>
              <a:cxnLst/>
              <a:rect l="l" t="t" r="r" b="b"/>
              <a:pathLst>
                <a:path w="6337" h="4540" extrusionOk="0">
                  <a:moveTo>
                    <a:pt x="2936" y="865"/>
                  </a:moveTo>
                  <a:lnTo>
                    <a:pt x="2994" y="909"/>
                  </a:lnTo>
                  <a:lnTo>
                    <a:pt x="2994" y="909"/>
                  </a:lnTo>
                  <a:cubicBezTo>
                    <a:pt x="2975" y="894"/>
                    <a:pt x="2955" y="880"/>
                    <a:pt x="2936" y="865"/>
                  </a:cubicBezTo>
                  <a:close/>
                  <a:moveTo>
                    <a:pt x="3159" y="1034"/>
                  </a:moveTo>
                  <a:lnTo>
                    <a:pt x="3213" y="1075"/>
                  </a:lnTo>
                  <a:cubicBezTo>
                    <a:pt x="3195" y="1062"/>
                    <a:pt x="3177" y="1048"/>
                    <a:pt x="3159" y="1034"/>
                  </a:cubicBezTo>
                  <a:close/>
                  <a:moveTo>
                    <a:pt x="3866" y="1463"/>
                  </a:moveTo>
                  <a:lnTo>
                    <a:pt x="3922" y="1485"/>
                  </a:lnTo>
                  <a:lnTo>
                    <a:pt x="3922" y="1485"/>
                  </a:lnTo>
                  <a:cubicBezTo>
                    <a:pt x="3904" y="1478"/>
                    <a:pt x="3885" y="1470"/>
                    <a:pt x="3866" y="1463"/>
                  </a:cubicBezTo>
                  <a:close/>
                  <a:moveTo>
                    <a:pt x="1505" y="1"/>
                  </a:moveTo>
                  <a:cubicBezTo>
                    <a:pt x="1138" y="1"/>
                    <a:pt x="770" y="134"/>
                    <a:pt x="521" y="399"/>
                  </a:cubicBezTo>
                  <a:cubicBezTo>
                    <a:pt x="0" y="953"/>
                    <a:pt x="0" y="1817"/>
                    <a:pt x="521" y="2360"/>
                  </a:cubicBezTo>
                  <a:cubicBezTo>
                    <a:pt x="1551" y="3468"/>
                    <a:pt x="2903" y="4221"/>
                    <a:pt x="4387" y="4498"/>
                  </a:cubicBezTo>
                  <a:cubicBezTo>
                    <a:pt x="4502" y="4526"/>
                    <a:pt x="4619" y="4540"/>
                    <a:pt x="4734" y="4540"/>
                  </a:cubicBezTo>
                  <a:cubicBezTo>
                    <a:pt x="4985" y="4540"/>
                    <a:pt x="5230" y="4475"/>
                    <a:pt x="5450" y="4354"/>
                  </a:cubicBezTo>
                  <a:cubicBezTo>
                    <a:pt x="6115" y="3977"/>
                    <a:pt x="6337" y="3124"/>
                    <a:pt x="5949" y="2460"/>
                  </a:cubicBezTo>
                  <a:cubicBezTo>
                    <a:pt x="5772" y="2183"/>
                    <a:pt x="5473" y="1895"/>
                    <a:pt x="5118" y="1828"/>
                  </a:cubicBezTo>
                  <a:lnTo>
                    <a:pt x="5129" y="1828"/>
                  </a:lnTo>
                  <a:cubicBezTo>
                    <a:pt x="4777" y="1765"/>
                    <a:pt x="4432" y="1672"/>
                    <a:pt x="4094" y="1550"/>
                  </a:cubicBezTo>
                  <a:lnTo>
                    <a:pt x="4094" y="1550"/>
                  </a:lnTo>
                  <a:cubicBezTo>
                    <a:pt x="3740" y="1392"/>
                    <a:pt x="3396" y="1199"/>
                    <a:pt x="3077" y="969"/>
                  </a:cubicBezTo>
                  <a:lnTo>
                    <a:pt x="3077" y="969"/>
                  </a:lnTo>
                  <a:cubicBezTo>
                    <a:pt x="2863" y="798"/>
                    <a:pt x="2665" y="610"/>
                    <a:pt x="2482" y="399"/>
                  </a:cubicBezTo>
                  <a:cubicBezTo>
                    <a:pt x="2238" y="134"/>
                    <a:pt x="1872" y="1"/>
                    <a:pt x="1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3" name="Google Shape;2113;p33"/>
            <p:cNvSpPr/>
            <p:nvPr/>
          </p:nvSpPr>
          <p:spPr>
            <a:xfrm>
              <a:off x="8184978" y="4277252"/>
              <a:ext cx="256752" cy="174079"/>
            </a:xfrm>
            <a:custGeom>
              <a:avLst/>
              <a:gdLst/>
              <a:ahLst/>
              <a:cxnLst/>
              <a:rect l="l" t="t" r="r" b="b"/>
              <a:pathLst>
                <a:path w="7379" h="5003" extrusionOk="0">
                  <a:moveTo>
                    <a:pt x="4022" y="3813"/>
                  </a:moveTo>
                  <a:cubicBezTo>
                    <a:pt x="4057" y="3840"/>
                    <a:pt x="4091" y="3868"/>
                    <a:pt x="4126" y="3896"/>
                  </a:cubicBezTo>
                  <a:lnTo>
                    <a:pt x="4126" y="3896"/>
                  </a:lnTo>
                  <a:lnTo>
                    <a:pt x="4022" y="3813"/>
                  </a:lnTo>
                  <a:close/>
                  <a:moveTo>
                    <a:pt x="1555" y="1"/>
                  </a:moveTo>
                  <a:cubicBezTo>
                    <a:pt x="1325" y="1"/>
                    <a:pt x="1106" y="45"/>
                    <a:pt x="887" y="179"/>
                  </a:cubicBezTo>
                  <a:cubicBezTo>
                    <a:pt x="222" y="567"/>
                    <a:pt x="1" y="1409"/>
                    <a:pt x="389" y="2073"/>
                  </a:cubicBezTo>
                  <a:cubicBezTo>
                    <a:pt x="577" y="2350"/>
                    <a:pt x="876" y="2650"/>
                    <a:pt x="1219" y="2705"/>
                  </a:cubicBezTo>
                  <a:cubicBezTo>
                    <a:pt x="1772" y="2795"/>
                    <a:pt x="2316" y="2941"/>
                    <a:pt x="2834" y="3149"/>
                  </a:cubicBezTo>
                  <a:lnTo>
                    <a:pt x="2834" y="3149"/>
                  </a:lnTo>
                  <a:cubicBezTo>
                    <a:pt x="3329" y="3378"/>
                    <a:pt x="3793" y="3657"/>
                    <a:pt x="4232" y="3984"/>
                  </a:cubicBezTo>
                  <a:lnTo>
                    <a:pt x="4232" y="3984"/>
                  </a:lnTo>
                  <a:cubicBezTo>
                    <a:pt x="4463" y="4179"/>
                    <a:pt x="4681" y="4386"/>
                    <a:pt x="4886" y="4599"/>
                  </a:cubicBezTo>
                  <a:cubicBezTo>
                    <a:pt x="5137" y="4866"/>
                    <a:pt x="5505" y="5002"/>
                    <a:pt x="5872" y="5002"/>
                  </a:cubicBezTo>
                  <a:cubicBezTo>
                    <a:pt x="6236" y="5002"/>
                    <a:pt x="6599" y="4869"/>
                    <a:pt x="6847" y="4599"/>
                  </a:cubicBezTo>
                  <a:cubicBezTo>
                    <a:pt x="7379" y="4056"/>
                    <a:pt x="7379" y="3192"/>
                    <a:pt x="6847" y="2650"/>
                  </a:cubicBezTo>
                  <a:cubicBezTo>
                    <a:pt x="5540" y="1265"/>
                    <a:pt x="3823" y="356"/>
                    <a:pt x="1962" y="35"/>
                  </a:cubicBezTo>
                  <a:cubicBezTo>
                    <a:pt x="1821" y="15"/>
                    <a:pt x="1686" y="1"/>
                    <a:pt x="1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4" name="Google Shape;2114;p33"/>
            <p:cNvSpPr/>
            <p:nvPr/>
          </p:nvSpPr>
          <p:spPr>
            <a:xfrm>
              <a:off x="8200009" y="4529759"/>
              <a:ext cx="269105" cy="173871"/>
            </a:xfrm>
            <a:custGeom>
              <a:avLst/>
              <a:gdLst/>
              <a:ahLst/>
              <a:cxnLst/>
              <a:rect l="l" t="t" r="r" b="b"/>
              <a:pathLst>
                <a:path w="7734" h="4997" extrusionOk="0">
                  <a:moveTo>
                    <a:pt x="3169" y="710"/>
                  </a:moveTo>
                  <a:lnTo>
                    <a:pt x="3240" y="764"/>
                  </a:lnTo>
                  <a:lnTo>
                    <a:pt x="3240" y="764"/>
                  </a:lnTo>
                  <a:cubicBezTo>
                    <a:pt x="3216" y="746"/>
                    <a:pt x="3193" y="728"/>
                    <a:pt x="3169" y="710"/>
                  </a:cubicBezTo>
                  <a:close/>
                  <a:moveTo>
                    <a:pt x="4875" y="1762"/>
                  </a:moveTo>
                  <a:lnTo>
                    <a:pt x="5141" y="1869"/>
                  </a:lnTo>
                  <a:lnTo>
                    <a:pt x="5141" y="1869"/>
                  </a:lnTo>
                  <a:cubicBezTo>
                    <a:pt x="5052" y="1834"/>
                    <a:pt x="4963" y="1799"/>
                    <a:pt x="4875" y="1762"/>
                  </a:cubicBezTo>
                  <a:close/>
                  <a:moveTo>
                    <a:pt x="1851" y="1"/>
                  </a:moveTo>
                  <a:cubicBezTo>
                    <a:pt x="610" y="1"/>
                    <a:pt x="1" y="1485"/>
                    <a:pt x="865" y="2360"/>
                  </a:cubicBezTo>
                  <a:cubicBezTo>
                    <a:pt x="2250" y="3645"/>
                    <a:pt x="3945" y="4532"/>
                    <a:pt x="5783" y="4953"/>
                  </a:cubicBezTo>
                  <a:cubicBezTo>
                    <a:pt x="5900" y="4982"/>
                    <a:pt x="6020" y="4996"/>
                    <a:pt x="6140" y="4996"/>
                  </a:cubicBezTo>
                  <a:cubicBezTo>
                    <a:pt x="6386" y="4996"/>
                    <a:pt x="6631" y="4935"/>
                    <a:pt x="6847" y="4809"/>
                  </a:cubicBezTo>
                  <a:cubicBezTo>
                    <a:pt x="7512" y="4421"/>
                    <a:pt x="7733" y="3579"/>
                    <a:pt x="7345" y="2914"/>
                  </a:cubicBezTo>
                  <a:cubicBezTo>
                    <a:pt x="7157" y="2604"/>
                    <a:pt x="6869" y="2371"/>
                    <a:pt x="6515" y="2283"/>
                  </a:cubicBezTo>
                  <a:lnTo>
                    <a:pt x="6526" y="2283"/>
                  </a:lnTo>
                  <a:cubicBezTo>
                    <a:pt x="6068" y="2184"/>
                    <a:pt x="5617" y="2049"/>
                    <a:pt x="5179" y="1883"/>
                  </a:cubicBezTo>
                  <a:lnTo>
                    <a:pt x="5179" y="1883"/>
                  </a:lnTo>
                  <a:cubicBezTo>
                    <a:pt x="4534" y="1607"/>
                    <a:pt x="3923" y="1261"/>
                    <a:pt x="3362" y="854"/>
                  </a:cubicBezTo>
                  <a:lnTo>
                    <a:pt x="3362" y="854"/>
                  </a:lnTo>
                  <a:cubicBezTo>
                    <a:pt x="3180" y="710"/>
                    <a:pt x="2999" y="563"/>
                    <a:pt x="2826" y="400"/>
                  </a:cubicBezTo>
                  <a:cubicBezTo>
                    <a:pt x="2560" y="145"/>
                    <a:pt x="2216" y="1"/>
                    <a:pt x="18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8653701" y="4541172"/>
              <a:ext cx="202020" cy="174949"/>
            </a:xfrm>
            <a:custGeom>
              <a:avLst/>
              <a:gdLst/>
              <a:ahLst/>
              <a:cxnLst/>
              <a:rect l="l" t="t" r="r" b="b"/>
              <a:pathLst>
                <a:path w="5806" h="5028" extrusionOk="0">
                  <a:moveTo>
                    <a:pt x="3446" y="1589"/>
                  </a:moveTo>
                  <a:lnTo>
                    <a:pt x="3498" y="1629"/>
                  </a:lnTo>
                  <a:lnTo>
                    <a:pt x="3498" y="1629"/>
                  </a:lnTo>
                  <a:cubicBezTo>
                    <a:pt x="3480" y="1616"/>
                    <a:pt x="3463" y="1603"/>
                    <a:pt x="3446" y="1589"/>
                  </a:cubicBezTo>
                  <a:close/>
                  <a:moveTo>
                    <a:pt x="4598" y="2299"/>
                  </a:moveTo>
                  <a:lnTo>
                    <a:pt x="4662" y="2327"/>
                  </a:lnTo>
                  <a:lnTo>
                    <a:pt x="4662" y="2327"/>
                  </a:lnTo>
                  <a:cubicBezTo>
                    <a:pt x="4641" y="2320"/>
                    <a:pt x="4619" y="2314"/>
                    <a:pt x="4598" y="2309"/>
                  </a:cubicBezTo>
                  <a:lnTo>
                    <a:pt x="4598" y="2299"/>
                  </a:lnTo>
                  <a:close/>
                  <a:moveTo>
                    <a:pt x="1411" y="0"/>
                  </a:moveTo>
                  <a:cubicBezTo>
                    <a:pt x="1167" y="0"/>
                    <a:pt x="923" y="64"/>
                    <a:pt x="709" y="182"/>
                  </a:cubicBezTo>
                  <a:cubicBezTo>
                    <a:pt x="399" y="371"/>
                    <a:pt x="166" y="670"/>
                    <a:pt x="78" y="1013"/>
                  </a:cubicBezTo>
                  <a:cubicBezTo>
                    <a:pt x="0" y="1357"/>
                    <a:pt x="0" y="1778"/>
                    <a:pt x="211" y="2088"/>
                  </a:cubicBezTo>
                  <a:cubicBezTo>
                    <a:pt x="621" y="2697"/>
                    <a:pt x="1119" y="3240"/>
                    <a:pt x="1695" y="3705"/>
                  </a:cubicBezTo>
                  <a:cubicBezTo>
                    <a:pt x="2338" y="4248"/>
                    <a:pt x="3069" y="4680"/>
                    <a:pt x="3855" y="4968"/>
                  </a:cubicBezTo>
                  <a:cubicBezTo>
                    <a:pt x="3952" y="5010"/>
                    <a:pt x="4067" y="5027"/>
                    <a:pt x="4187" y="5027"/>
                  </a:cubicBezTo>
                  <a:cubicBezTo>
                    <a:pt x="4450" y="5027"/>
                    <a:pt x="4740" y="4942"/>
                    <a:pt x="4930" y="4835"/>
                  </a:cubicBezTo>
                  <a:cubicBezTo>
                    <a:pt x="5584" y="4447"/>
                    <a:pt x="5805" y="3594"/>
                    <a:pt x="5428" y="2941"/>
                  </a:cubicBezTo>
                  <a:lnTo>
                    <a:pt x="5207" y="2664"/>
                  </a:lnTo>
                  <a:cubicBezTo>
                    <a:pt x="5064" y="2511"/>
                    <a:pt x="4887" y="2399"/>
                    <a:pt x="4692" y="2336"/>
                  </a:cubicBezTo>
                  <a:lnTo>
                    <a:pt x="4692" y="2336"/>
                  </a:lnTo>
                  <a:cubicBezTo>
                    <a:pt x="4320" y="2162"/>
                    <a:pt x="3962" y="1961"/>
                    <a:pt x="3628" y="1724"/>
                  </a:cubicBezTo>
                  <a:lnTo>
                    <a:pt x="3628" y="1724"/>
                  </a:lnTo>
                  <a:cubicBezTo>
                    <a:pt x="3285" y="1444"/>
                    <a:pt x="2966" y="1134"/>
                    <a:pt x="2683" y="787"/>
                  </a:cubicBezTo>
                  <a:lnTo>
                    <a:pt x="2683" y="787"/>
                  </a:lnTo>
                  <a:cubicBezTo>
                    <a:pt x="2657" y="752"/>
                    <a:pt x="2630" y="716"/>
                    <a:pt x="2604" y="681"/>
                  </a:cubicBezTo>
                  <a:cubicBezTo>
                    <a:pt x="2415" y="382"/>
                    <a:pt x="2127" y="149"/>
                    <a:pt x="1773" y="49"/>
                  </a:cubicBezTo>
                  <a:cubicBezTo>
                    <a:pt x="1655" y="16"/>
                    <a:pt x="1533" y="0"/>
                    <a:pt x="1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7902443" y="3754631"/>
              <a:ext cx="236328" cy="161449"/>
            </a:xfrm>
            <a:custGeom>
              <a:avLst/>
              <a:gdLst/>
              <a:ahLst/>
              <a:cxnLst/>
              <a:rect l="l" t="t" r="r" b="b"/>
              <a:pathLst>
                <a:path w="6792" h="4640" extrusionOk="0">
                  <a:moveTo>
                    <a:pt x="1421" y="1"/>
                  </a:moveTo>
                  <a:cubicBezTo>
                    <a:pt x="1301" y="1"/>
                    <a:pt x="1181" y="16"/>
                    <a:pt x="1064" y="45"/>
                  </a:cubicBezTo>
                  <a:cubicBezTo>
                    <a:pt x="710" y="145"/>
                    <a:pt x="422" y="366"/>
                    <a:pt x="233" y="676"/>
                  </a:cubicBezTo>
                  <a:cubicBezTo>
                    <a:pt x="45" y="1009"/>
                    <a:pt x="1" y="1385"/>
                    <a:pt x="89" y="1751"/>
                  </a:cubicBezTo>
                  <a:cubicBezTo>
                    <a:pt x="200" y="2072"/>
                    <a:pt x="411" y="2427"/>
                    <a:pt x="732" y="2582"/>
                  </a:cubicBezTo>
                  <a:lnTo>
                    <a:pt x="4653" y="4454"/>
                  </a:lnTo>
                  <a:cubicBezTo>
                    <a:pt x="4873" y="4575"/>
                    <a:pt x="5125" y="4639"/>
                    <a:pt x="5375" y="4639"/>
                  </a:cubicBezTo>
                  <a:cubicBezTo>
                    <a:pt x="5490" y="4639"/>
                    <a:pt x="5605" y="4626"/>
                    <a:pt x="5717" y="4598"/>
                  </a:cubicBezTo>
                  <a:cubicBezTo>
                    <a:pt x="6071" y="4498"/>
                    <a:pt x="6371" y="4265"/>
                    <a:pt x="6548" y="3955"/>
                  </a:cubicBezTo>
                  <a:cubicBezTo>
                    <a:pt x="6736" y="3634"/>
                    <a:pt x="6791" y="3257"/>
                    <a:pt x="6692" y="2892"/>
                  </a:cubicBezTo>
                  <a:cubicBezTo>
                    <a:pt x="6581" y="2560"/>
                    <a:pt x="6371" y="2216"/>
                    <a:pt x="6049" y="2061"/>
                  </a:cubicBezTo>
                  <a:lnTo>
                    <a:pt x="6038" y="2061"/>
                  </a:lnTo>
                  <a:lnTo>
                    <a:pt x="2128" y="189"/>
                  </a:lnTo>
                  <a:cubicBezTo>
                    <a:pt x="1912" y="63"/>
                    <a:pt x="1667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7" name="Google Shape;2117;p33"/>
            <p:cNvSpPr/>
            <p:nvPr/>
          </p:nvSpPr>
          <p:spPr>
            <a:xfrm>
              <a:off x="7465731" y="3818236"/>
              <a:ext cx="271784" cy="136466"/>
            </a:xfrm>
            <a:custGeom>
              <a:avLst/>
              <a:gdLst/>
              <a:ahLst/>
              <a:cxnLst/>
              <a:rect l="l" t="t" r="r" b="b"/>
              <a:pathLst>
                <a:path w="7811" h="3922" extrusionOk="0">
                  <a:moveTo>
                    <a:pt x="1771" y="1"/>
                  </a:moveTo>
                  <a:cubicBezTo>
                    <a:pt x="1525" y="1"/>
                    <a:pt x="1280" y="62"/>
                    <a:pt x="1064" y="189"/>
                  </a:cubicBezTo>
                  <a:cubicBezTo>
                    <a:pt x="1" y="809"/>
                    <a:pt x="211" y="2393"/>
                    <a:pt x="1397" y="2714"/>
                  </a:cubicBezTo>
                  <a:lnTo>
                    <a:pt x="5684" y="3878"/>
                  </a:lnTo>
                  <a:cubicBezTo>
                    <a:pt x="5804" y="3907"/>
                    <a:pt x="5925" y="3922"/>
                    <a:pt x="6046" y="3922"/>
                  </a:cubicBezTo>
                  <a:cubicBezTo>
                    <a:pt x="6292" y="3922"/>
                    <a:pt x="6535" y="3860"/>
                    <a:pt x="6758" y="3734"/>
                  </a:cubicBezTo>
                  <a:cubicBezTo>
                    <a:pt x="7811" y="3124"/>
                    <a:pt x="7600" y="1529"/>
                    <a:pt x="6426" y="1208"/>
                  </a:cubicBezTo>
                  <a:lnTo>
                    <a:pt x="2128" y="45"/>
                  </a:lnTo>
                  <a:cubicBezTo>
                    <a:pt x="2011" y="16"/>
                    <a:pt x="1891" y="1"/>
                    <a:pt x="1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8" name="Google Shape;2118;p33"/>
            <p:cNvSpPr/>
            <p:nvPr/>
          </p:nvSpPr>
          <p:spPr>
            <a:xfrm>
              <a:off x="7253759" y="4016742"/>
              <a:ext cx="159987" cy="96382"/>
            </a:xfrm>
            <a:custGeom>
              <a:avLst/>
              <a:gdLst/>
              <a:ahLst/>
              <a:cxnLst/>
              <a:rect l="l" t="t" r="r" b="b"/>
              <a:pathLst>
                <a:path w="4598" h="2770" extrusionOk="0">
                  <a:moveTo>
                    <a:pt x="1396" y="0"/>
                  </a:moveTo>
                  <a:cubicBezTo>
                    <a:pt x="1030" y="11"/>
                    <a:pt x="687" y="156"/>
                    <a:pt x="421" y="410"/>
                  </a:cubicBezTo>
                  <a:cubicBezTo>
                    <a:pt x="288" y="532"/>
                    <a:pt x="188" y="687"/>
                    <a:pt x="133" y="853"/>
                  </a:cubicBezTo>
                  <a:cubicBezTo>
                    <a:pt x="44" y="1020"/>
                    <a:pt x="0" y="1208"/>
                    <a:pt x="11" y="1385"/>
                  </a:cubicBezTo>
                  <a:cubicBezTo>
                    <a:pt x="11" y="1762"/>
                    <a:pt x="166" y="2105"/>
                    <a:pt x="421" y="2371"/>
                  </a:cubicBezTo>
                  <a:cubicBezTo>
                    <a:pt x="687" y="2626"/>
                    <a:pt x="1030" y="2770"/>
                    <a:pt x="1396" y="2770"/>
                  </a:cubicBezTo>
                  <a:lnTo>
                    <a:pt x="3201" y="2770"/>
                  </a:lnTo>
                  <a:cubicBezTo>
                    <a:pt x="3567" y="2770"/>
                    <a:pt x="3922" y="2626"/>
                    <a:pt x="4176" y="2371"/>
                  </a:cubicBezTo>
                  <a:cubicBezTo>
                    <a:pt x="4309" y="2249"/>
                    <a:pt x="4409" y="2094"/>
                    <a:pt x="4464" y="1928"/>
                  </a:cubicBezTo>
                  <a:cubicBezTo>
                    <a:pt x="4553" y="1762"/>
                    <a:pt x="4597" y="1573"/>
                    <a:pt x="4586" y="1385"/>
                  </a:cubicBezTo>
                  <a:cubicBezTo>
                    <a:pt x="4586" y="1020"/>
                    <a:pt x="4442" y="676"/>
                    <a:pt x="4176" y="410"/>
                  </a:cubicBezTo>
                  <a:cubicBezTo>
                    <a:pt x="3910" y="156"/>
                    <a:pt x="3567" y="11"/>
                    <a:pt x="3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19" name="Google Shape;2119;p33"/>
            <p:cNvSpPr/>
            <p:nvPr/>
          </p:nvSpPr>
          <p:spPr>
            <a:xfrm>
              <a:off x="7484242" y="4431254"/>
              <a:ext cx="235527" cy="145547"/>
            </a:xfrm>
            <a:custGeom>
              <a:avLst/>
              <a:gdLst/>
              <a:ahLst/>
              <a:cxnLst/>
              <a:rect l="l" t="t" r="r" b="b"/>
              <a:pathLst>
                <a:path w="6769" h="4183" extrusionOk="0">
                  <a:moveTo>
                    <a:pt x="1610" y="1"/>
                  </a:moveTo>
                  <a:cubicBezTo>
                    <a:pt x="1353" y="1"/>
                    <a:pt x="1074" y="83"/>
                    <a:pt x="887" y="195"/>
                  </a:cubicBezTo>
                  <a:cubicBezTo>
                    <a:pt x="222" y="583"/>
                    <a:pt x="0" y="1425"/>
                    <a:pt x="388" y="2090"/>
                  </a:cubicBezTo>
                  <a:lnTo>
                    <a:pt x="599" y="2367"/>
                  </a:lnTo>
                  <a:cubicBezTo>
                    <a:pt x="776" y="2533"/>
                    <a:pt x="986" y="2666"/>
                    <a:pt x="1219" y="2721"/>
                  </a:cubicBezTo>
                  <a:lnTo>
                    <a:pt x="4819" y="4128"/>
                  </a:lnTo>
                  <a:cubicBezTo>
                    <a:pt x="4916" y="4166"/>
                    <a:pt x="5029" y="4182"/>
                    <a:pt x="5146" y="4182"/>
                  </a:cubicBezTo>
                  <a:cubicBezTo>
                    <a:pt x="5407" y="4182"/>
                    <a:pt x="5692" y="4102"/>
                    <a:pt x="5883" y="3995"/>
                  </a:cubicBezTo>
                  <a:cubicBezTo>
                    <a:pt x="6547" y="3607"/>
                    <a:pt x="6769" y="2754"/>
                    <a:pt x="6381" y="2101"/>
                  </a:cubicBezTo>
                  <a:lnTo>
                    <a:pt x="6160" y="1824"/>
                  </a:lnTo>
                  <a:cubicBezTo>
                    <a:pt x="5994" y="1647"/>
                    <a:pt x="5783" y="1525"/>
                    <a:pt x="5550" y="1469"/>
                  </a:cubicBezTo>
                  <a:lnTo>
                    <a:pt x="5550" y="1458"/>
                  </a:lnTo>
                  <a:lnTo>
                    <a:pt x="1950" y="62"/>
                  </a:lnTo>
                  <a:cubicBezTo>
                    <a:pt x="1850" y="19"/>
                    <a:pt x="1732" y="1"/>
                    <a:pt x="1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0" name="Google Shape;2120;p33"/>
            <p:cNvSpPr/>
            <p:nvPr/>
          </p:nvSpPr>
          <p:spPr>
            <a:xfrm>
              <a:off x="8366921" y="3990158"/>
              <a:ext cx="210475" cy="144956"/>
            </a:xfrm>
            <a:custGeom>
              <a:avLst/>
              <a:gdLst/>
              <a:ahLst/>
              <a:cxnLst/>
              <a:rect l="l" t="t" r="r" b="b"/>
              <a:pathLst>
                <a:path w="6049" h="4166" extrusionOk="0">
                  <a:moveTo>
                    <a:pt x="1753" y="0"/>
                  </a:moveTo>
                  <a:cubicBezTo>
                    <a:pt x="1633" y="0"/>
                    <a:pt x="1513" y="15"/>
                    <a:pt x="1396" y="44"/>
                  </a:cubicBezTo>
                  <a:cubicBezTo>
                    <a:pt x="211" y="377"/>
                    <a:pt x="0" y="1961"/>
                    <a:pt x="1064" y="2581"/>
                  </a:cubicBezTo>
                  <a:lnTo>
                    <a:pt x="3601" y="3988"/>
                  </a:lnTo>
                  <a:cubicBezTo>
                    <a:pt x="3815" y="4106"/>
                    <a:pt x="4054" y="4165"/>
                    <a:pt x="4297" y="4165"/>
                  </a:cubicBezTo>
                  <a:cubicBezTo>
                    <a:pt x="4419" y="4165"/>
                    <a:pt x="4542" y="4151"/>
                    <a:pt x="4664" y="4121"/>
                  </a:cubicBezTo>
                  <a:cubicBezTo>
                    <a:pt x="5838" y="3800"/>
                    <a:pt x="6049" y="2216"/>
                    <a:pt x="4997" y="1595"/>
                  </a:cubicBezTo>
                  <a:lnTo>
                    <a:pt x="2460" y="188"/>
                  </a:lnTo>
                  <a:cubicBezTo>
                    <a:pt x="2244" y="62"/>
                    <a:pt x="1999" y="0"/>
                    <a:pt x="1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8650222" y="4278852"/>
              <a:ext cx="204699" cy="133787"/>
            </a:xfrm>
            <a:custGeom>
              <a:avLst/>
              <a:gdLst/>
              <a:ahLst/>
              <a:cxnLst/>
              <a:rect l="l" t="t" r="r" b="b"/>
              <a:pathLst>
                <a:path w="5883" h="3845" extrusionOk="0">
                  <a:moveTo>
                    <a:pt x="1131" y="1"/>
                  </a:moveTo>
                  <a:cubicBezTo>
                    <a:pt x="1041" y="1"/>
                    <a:pt x="952" y="12"/>
                    <a:pt x="865" y="33"/>
                  </a:cubicBezTo>
                  <a:cubicBezTo>
                    <a:pt x="599" y="111"/>
                    <a:pt x="377" y="277"/>
                    <a:pt x="244" y="510"/>
                  </a:cubicBezTo>
                  <a:cubicBezTo>
                    <a:pt x="1" y="975"/>
                    <a:pt x="100" y="1673"/>
                    <a:pt x="621" y="1939"/>
                  </a:cubicBezTo>
                  <a:lnTo>
                    <a:pt x="4210" y="3711"/>
                  </a:lnTo>
                  <a:cubicBezTo>
                    <a:pt x="4373" y="3800"/>
                    <a:pt x="4555" y="3844"/>
                    <a:pt x="4737" y="3844"/>
                  </a:cubicBezTo>
                  <a:cubicBezTo>
                    <a:pt x="4828" y="3844"/>
                    <a:pt x="4919" y="3833"/>
                    <a:pt x="5008" y="3811"/>
                  </a:cubicBezTo>
                  <a:cubicBezTo>
                    <a:pt x="5274" y="3733"/>
                    <a:pt x="5495" y="3567"/>
                    <a:pt x="5628" y="3335"/>
                  </a:cubicBezTo>
                  <a:cubicBezTo>
                    <a:pt x="5883" y="2869"/>
                    <a:pt x="5783" y="2171"/>
                    <a:pt x="5263" y="1917"/>
                  </a:cubicBezTo>
                  <a:lnTo>
                    <a:pt x="5263" y="1906"/>
                  </a:lnTo>
                  <a:lnTo>
                    <a:pt x="1662" y="144"/>
                  </a:lnTo>
                  <a:cubicBezTo>
                    <a:pt x="1498" y="47"/>
                    <a:pt x="1314" y="1"/>
                    <a:pt x="1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2" name="Google Shape;2122;p33"/>
            <p:cNvSpPr/>
            <p:nvPr/>
          </p:nvSpPr>
          <p:spPr>
            <a:xfrm>
              <a:off x="8589331" y="4792740"/>
              <a:ext cx="110265" cy="98122"/>
            </a:xfrm>
            <a:custGeom>
              <a:avLst/>
              <a:gdLst/>
              <a:ahLst/>
              <a:cxnLst/>
              <a:rect l="l" t="t" r="r" b="b"/>
              <a:pathLst>
                <a:path w="3169" h="2820" extrusionOk="0">
                  <a:moveTo>
                    <a:pt x="1027" y="1"/>
                  </a:moveTo>
                  <a:cubicBezTo>
                    <a:pt x="941" y="1"/>
                    <a:pt x="856" y="15"/>
                    <a:pt x="776" y="42"/>
                  </a:cubicBezTo>
                  <a:cubicBezTo>
                    <a:pt x="521" y="120"/>
                    <a:pt x="299" y="297"/>
                    <a:pt x="155" y="518"/>
                  </a:cubicBezTo>
                  <a:lnTo>
                    <a:pt x="56" y="762"/>
                  </a:lnTo>
                  <a:cubicBezTo>
                    <a:pt x="0" y="951"/>
                    <a:pt x="0" y="1139"/>
                    <a:pt x="56" y="1316"/>
                  </a:cubicBezTo>
                  <a:lnTo>
                    <a:pt x="155" y="1571"/>
                  </a:lnTo>
                  <a:cubicBezTo>
                    <a:pt x="244" y="1726"/>
                    <a:pt x="377" y="1848"/>
                    <a:pt x="532" y="1936"/>
                  </a:cubicBezTo>
                  <a:lnTo>
                    <a:pt x="1596" y="2679"/>
                  </a:lnTo>
                  <a:cubicBezTo>
                    <a:pt x="1706" y="2756"/>
                    <a:pt x="1839" y="2800"/>
                    <a:pt x="1983" y="2800"/>
                  </a:cubicBezTo>
                  <a:cubicBezTo>
                    <a:pt x="2036" y="2814"/>
                    <a:pt x="2090" y="2820"/>
                    <a:pt x="2144" y="2820"/>
                  </a:cubicBezTo>
                  <a:cubicBezTo>
                    <a:pt x="2228" y="2820"/>
                    <a:pt x="2313" y="2805"/>
                    <a:pt x="2393" y="2778"/>
                  </a:cubicBezTo>
                  <a:cubicBezTo>
                    <a:pt x="2648" y="2701"/>
                    <a:pt x="2869" y="2535"/>
                    <a:pt x="3013" y="2302"/>
                  </a:cubicBezTo>
                  <a:lnTo>
                    <a:pt x="3124" y="2058"/>
                  </a:lnTo>
                  <a:cubicBezTo>
                    <a:pt x="3169" y="1870"/>
                    <a:pt x="3169" y="1682"/>
                    <a:pt x="3124" y="1504"/>
                  </a:cubicBezTo>
                  <a:lnTo>
                    <a:pt x="3013" y="1261"/>
                  </a:lnTo>
                  <a:cubicBezTo>
                    <a:pt x="2925" y="1106"/>
                    <a:pt x="2792" y="973"/>
                    <a:pt x="2648" y="884"/>
                  </a:cubicBezTo>
                  <a:lnTo>
                    <a:pt x="1584" y="142"/>
                  </a:lnTo>
                  <a:cubicBezTo>
                    <a:pt x="1463" y="64"/>
                    <a:pt x="1330" y="31"/>
                    <a:pt x="1197" y="20"/>
                  </a:cubicBezTo>
                  <a:cubicBezTo>
                    <a:pt x="1140" y="7"/>
                    <a:pt x="1083" y="1"/>
                    <a:pt x="1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3" name="Google Shape;2123;p33"/>
            <p:cNvSpPr/>
            <p:nvPr/>
          </p:nvSpPr>
          <p:spPr>
            <a:xfrm>
              <a:off x="7915943" y="4503558"/>
              <a:ext cx="109883" cy="72513"/>
            </a:xfrm>
            <a:custGeom>
              <a:avLst/>
              <a:gdLst/>
              <a:ahLst/>
              <a:cxnLst/>
              <a:rect l="l" t="t" r="r" b="b"/>
              <a:pathLst>
                <a:path w="3158" h="2084" extrusionOk="0">
                  <a:moveTo>
                    <a:pt x="1053" y="1"/>
                  </a:moveTo>
                  <a:cubicBezTo>
                    <a:pt x="909" y="1"/>
                    <a:pt x="776" y="34"/>
                    <a:pt x="643" y="100"/>
                  </a:cubicBezTo>
                  <a:cubicBezTo>
                    <a:pt x="388" y="189"/>
                    <a:pt x="189" y="388"/>
                    <a:pt x="89" y="654"/>
                  </a:cubicBezTo>
                  <a:cubicBezTo>
                    <a:pt x="34" y="776"/>
                    <a:pt x="1" y="909"/>
                    <a:pt x="1" y="1053"/>
                  </a:cubicBezTo>
                  <a:lnTo>
                    <a:pt x="45" y="1330"/>
                  </a:lnTo>
                  <a:cubicBezTo>
                    <a:pt x="89" y="1496"/>
                    <a:pt x="178" y="1662"/>
                    <a:pt x="311" y="1784"/>
                  </a:cubicBezTo>
                  <a:cubicBezTo>
                    <a:pt x="510" y="1972"/>
                    <a:pt x="765" y="2083"/>
                    <a:pt x="1042" y="2083"/>
                  </a:cubicBezTo>
                  <a:lnTo>
                    <a:pt x="2116" y="2083"/>
                  </a:lnTo>
                  <a:cubicBezTo>
                    <a:pt x="2681" y="2072"/>
                    <a:pt x="3147" y="1618"/>
                    <a:pt x="3158" y="1053"/>
                  </a:cubicBezTo>
                  <a:lnTo>
                    <a:pt x="3124" y="776"/>
                  </a:lnTo>
                  <a:cubicBezTo>
                    <a:pt x="3069" y="599"/>
                    <a:pt x="2980" y="444"/>
                    <a:pt x="2859" y="311"/>
                  </a:cubicBezTo>
                  <a:cubicBezTo>
                    <a:pt x="2659" y="122"/>
                    <a:pt x="2393" y="12"/>
                    <a:pt x="2116" y="12"/>
                  </a:cubicBezTo>
                  <a:lnTo>
                    <a:pt x="2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4" name="Google Shape;2124;p33"/>
            <p:cNvSpPr/>
            <p:nvPr/>
          </p:nvSpPr>
          <p:spPr>
            <a:xfrm>
              <a:off x="7204003" y="4291170"/>
              <a:ext cx="97565" cy="72513"/>
            </a:xfrm>
            <a:custGeom>
              <a:avLst/>
              <a:gdLst/>
              <a:ahLst/>
              <a:cxnLst/>
              <a:rect l="l" t="t" r="r" b="b"/>
              <a:pathLst>
                <a:path w="2804" h="2084" extrusionOk="0">
                  <a:moveTo>
                    <a:pt x="1042" y="1"/>
                  </a:moveTo>
                  <a:cubicBezTo>
                    <a:pt x="765" y="12"/>
                    <a:pt x="499" y="123"/>
                    <a:pt x="300" y="311"/>
                  </a:cubicBezTo>
                  <a:cubicBezTo>
                    <a:pt x="123" y="510"/>
                    <a:pt x="12" y="765"/>
                    <a:pt x="1" y="1042"/>
                  </a:cubicBezTo>
                  <a:lnTo>
                    <a:pt x="34" y="1319"/>
                  </a:lnTo>
                  <a:cubicBezTo>
                    <a:pt x="90" y="1496"/>
                    <a:pt x="178" y="1651"/>
                    <a:pt x="300" y="1784"/>
                  </a:cubicBezTo>
                  <a:lnTo>
                    <a:pt x="511" y="1939"/>
                  </a:lnTo>
                  <a:cubicBezTo>
                    <a:pt x="677" y="2028"/>
                    <a:pt x="854" y="2083"/>
                    <a:pt x="1042" y="2083"/>
                  </a:cubicBezTo>
                  <a:lnTo>
                    <a:pt x="1762" y="2083"/>
                  </a:lnTo>
                  <a:cubicBezTo>
                    <a:pt x="1895" y="2083"/>
                    <a:pt x="2039" y="2050"/>
                    <a:pt x="2161" y="1995"/>
                  </a:cubicBezTo>
                  <a:cubicBezTo>
                    <a:pt x="2283" y="1950"/>
                    <a:pt x="2405" y="1873"/>
                    <a:pt x="2493" y="1773"/>
                  </a:cubicBezTo>
                  <a:cubicBezTo>
                    <a:pt x="2593" y="1685"/>
                    <a:pt x="2660" y="1574"/>
                    <a:pt x="2704" y="1441"/>
                  </a:cubicBezTo>
                  <a:cubicBezTo>
                    <a:pt x="2770" y="1319"/>
                    <a:pt x="2804" y="1175"/>
                    <a:pt x="2793" y="1042"/>
                  </a:cubicBezTo>
                  <a:lnTo>
                    <a:pt x="2759" y="765"/>
                  </a:lnTo>
                  <a:cubicBezTo>
                    <a:pt x="2715" y="588"/>
                    <a:pt x="2615" y="433"/>
                    <a:pt x="2493" y="311"/>
                  </a:cubicBezTo>
                  <a:lnTo>
                    <a:pt x="2283" y="145"/>
                  </a:lnTo>
                  <a:cubicBezTo>
                    <a:pt x="2117" y="56"/>
                    <a:pt x="1940" y="1"/>
                    <a:pt x="1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7153515" y="4515980"/>
              <a:ext cx="123000" cy="84726"/>
            </a:xfrm>
            <a:custGeom>
              <a:avLst/>
              <a:gdLst/>
              <a:ahLst/>
              <a:cxnLst/>
              <a:rect l="l" t="t" r="r" b="b"/>
              <a:pathLst>
                <a:path w="3535" h="2435" extrusionOk="0">
                  <a:moveTo>
                    <a:pt x="2464" y="1"/>
                  </a:moveTo>
                  <a:cubicBezTo>
                    <a:pt x="2378" y="1"/>
                    <a:pt x="2291" y="11"/>
                    <a:pt x="2205" y="31"/>
                  </a:cubicBezTo>
                  <a:lnTo>
                    <a:pt x="776" y="397"/>
                  </a:lnTo>
                  <a:cubicBezTo>
                    <a:pt x="510" y="474"/>
                    <a:pt x="289" y="641"/>
                    <a:pt x="156" y="873"/>
                  </a:cubicBezTo>
                  <a:cubicBezTo>
                    <a:pt x="78" y="984"/>
                    <a:pt x="34" y="1117"/>
                    <a:pt x="34" y="1261"/>
                  </a:cubicBezTo>
                  <a:cubicBezTo>
                    <a:pt x="1" y="1394"/>
                    <a:pt x="1" y="1538"/>
                    <a:pt x="45" y="1671"/>
                  </a:cubicBezTo>
                  <a:cubicBezTo>
                    <a:pt x="123" y="1937"/>
                    <a:pt x="289" y="2158"/>
                    <a:pt x="521" y="2291"/>
                  </a:cubicBezTo>
                  <a:cubicBezTo>
                    <a:pt x="685" y="2388"/>
                    <a:pt x="869" y="2435"/>
                    <a:pt x="1057" y="2435"/>
                  </a:cubicBezTo>
                  <a:cubicBezTo>
                    <a:pt x="1148" y="2435"/>
                    <a:pt x="1239" y="2424"/>
                    <a:pt x="1330" y="2402"/>
                  </a:cubicBezTo>
                  <a:lnTo>
                    <a:pt x="2759" y="2036"/>
                  </a:lnTo>
                  <a:cubicBezTo>
                    <a:pt x="3025" y="1970"/>
                    <a:pt x="3247" y="1793"/>
                    <a:pt x="3380" y="1560"/>
                  </a:cubicBezTo>
                  <a:cubicBezTo>
                    <a:pt x="3457" y="1449"/>
                    <a:pt x="3501" y="1316"/>
                    <a:pt x="3501" y="1172"/>
                  </a:cubicBezTo>
                  <a:cubicBezTo>
                    <a:pt x="3535" y="1039"/>
                    <a:pt x="3535" y="895"/>
                    <a:pt x="3490" y="762"/>
                  </a:cubicBezTo>
                  <a:cubicBezTo>
                    <a:pt x="3413" y="497"/>
                    <a:pt x="3247" y="275"/>
                    <a:pt x="3014" y="142"/>
                  </a:cubicBezTo>
                  <a:cubicBezTo>
                    <a:pt x="2846" y="50"/>
                    <a:pt x="2656" y="1"/>
                    <a:pt x="2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6915309" y="4478228"/>
              <a:ext cx="141129" cy="97043"/>
            </a:xfrm>
            <a:custGeom>
              <a:avLst/>
              <a:gdLst/>
              <a:ahLst/>
              <a:cxnLst/>
              <a:rect l="l" t="t" r="r" b="b"/>
              <a:pathLst>
                <a:path w="4056" h="2789" extrusionOk="0">
                  <a:moveTo>
                    <a:pt x="2106" y="2169"/>
                  </a:move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lnTo>
                    <a:pt x="2098" y="2174"/>
                  </a:lnTo>
                  <a:cubicBezTo>
                    <a:pt x="2101" y="2172"/>
                    <a:pt x="2103" y="2170"/>
                    <a:pt x="2106" y="2169"/>
                  </a:cubicBezTo>
                  <a:close/>
                  <a:moveTo>
                    <a:pt x="2094" y="2177"/>
                  </a:moveTo>
                  <a:lnTo>
                    <a:pt x="2092" y="2179"/>
                  </a:lnTo>
                  <a:lnTo>
                    <a:pt x="2092" y="2179"/>
                  </a:lnTo>
                  <a:cubicBezTo>
                    <a:pt x="2092" y="2178"/>
                    <a:pt x="2093" y="2178"/>
                    <a:pt x="2094" y="2177"/>
                  </a:cubicBezTo>
                  <a:lnTo>
                    <a:pt x="2094" y="2177"/>
                  </a:lnTo>
                  <a:cubicBezTo>
                    <a:pt x="2094" y="2177"/>
                    <a:pt x="2094" y="2177"/>
                    <a:pt x="2094" y="2177"/>
                  </a:cubicBezTo>
                  <a:close/>
                  <a:moveTo>
                    <a:pt x="2566" y="0"/>
                  </a:moveTo>
                  <a:cubicBezTo>
                    <a:pt x="2498" y="0"/>
                    <a:pt x="2429" y="3"/>
                    <a:pt x="2360" y="9"/>
                  </a:cubicBezTo>
                  <a:cubicBezTo>
                    <a:pt x="2094" y="20"/>
                    <a:pt x="1840" y="75"/>
                    <a:pt x="1585" y="153"/>
                  </a:cubicBezTo>
                  <a:cubicBezTo>
                    <a:pt x="1097" y="319"/>
                    <a:pt x="654" y="618"/>
                    <a:pt x="311" y="1017"/>
                  </a:cubicBezTo>
                  <a:cubicBezTo>
                    <a:pt x="211" y="1105"/>
                    <a:pt x="145" y="1227"/>
                    <a:pt x="100" y="1349"/>
                  </a:cubicBezTo>
                  <a:cubicBezTo>
                    <a:pt x="34" y="1471"/>
                    <a:pt x="1" y="1615"/>
                    <a:pt x="12" y="1759"/>
                  </a:cubicBezTo>
                  <a:cubicBezTo>
                    <a:pt x="12" y="2025"/>
                    <a:pt x="123" y="2291"/>
                    <a:pt x="311" y="2490"/>
                  </a:cubicBezTo>
                  <a:cubicBezTo>
                    <a:pt x="510" y="2678"/>
                    <a:pt x="776" y="2789"/>
                    <a:pt x="1053" y="2789"/>
                  </a:cubicBezTo>
                  <a:cubicBezTo>
                    <a:pt x="1308" y="2778"/>
                    <a:pt x="1618" y="2700"/>
                    <a:pt x="1784" y="2490"/>
                  </a:cubicBezTo>
                  <a:cubicBezTo>
                    <a:pt x="1845" y="2406"/>
                    <a:pt x="1917" y="2327"/>
                    <a:pt x="1996" y="2257"/>
                  </a:cubicBezTo>
                  <a:lnTo>
                    <a:pt x="1996" y="2257"/>
                  </a:lnTo>
                  <a:cubicBezTo>
                    <a:pt x="2055" y="2218"/>
                    <a:pt x="2115" y="2180"/>
                    <a:pt x="2177" y="2146"/>
                  </a:cubicBezTo>
                  <a:lnTo>
                    <a:pt x="2177" y="2146"/>
                  </a:lnTo>
                  <a:cubicBezTo>
                    <a:pt x="2253" y="2119"/>
                    <a:pt x="2330" y="2097"/>
                    <a:pt x="2408" y="2078"/>
                  </a:cubicBezTo>
                  <a:lnTo>
                    <a:pt x="2408" y="2078"/>
                  </a:lnTo>
                  <a:cubicBezTo>
                    <a:pt x="2445" y="2076"/>
                    <a:pt x="2483" y="2075"/>
                    <a:pt x="2520" y="2075"/>
                  </a:cubicBezTo>
                  <a:cubicBezTo>
                    <a:pt x="2558" y="2075"/>
                    <a:pt x="2595" y="2076"/>
                    <a:pt x="2633" y="2078"/>
                  </a:cubicBezTo>
                  <a:lnTo>
                    <a:pt x="2633" y="2078"/>
                  </a:lnTo>
                  <a:cubicBezTo>
                    <a:pt x="2707" y="2094"/>
                    <a:pt x="2783" y="2102"/>
                    <a:pt x="2859" y="2102"/>
                  </a:cubicBezTo>
                  <a:cubicBezTo>
                    <a:pt x="3043" y="2102"/>
                    <a:pt x="3227" y="2055"/>
                    <a:pt x="3391" y="1958"/>
                  </a:cubicBezTo>
                  <a:cubicBezTo>
                    <a:pt x="3889" y="1670"/>
                    <a:pt x="4055" y="1039"/>
                    <a:pt x="3756" y="540"/>
                  </a:cubicBezTo>
                  <a:cubicBezTo>
                    <a:pt x="3623" y="308"/>
                    <a:pt x="3402" y="141"/>
                    <a:pt x="3136" y="64"/>
                  </a:cubicBezTo>
                  <a:lnTo>
                    <a:pt x="3147" y="64"/>
                  </a:lnTo>
                  <a:cubicBezTo>
                    <a:pt x="2958" y="23"/>
                    <a:pt x="2763" y="0"/>
                    <a:pt x="2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7" name="Google Shape;2127;p33"/>
            <p:cNvSpPr/>
            <p:nvPr/>
          </p:nvSpPr>
          <p:spPr>
            <a:xfrm>
              <a:off x="6541053" y="4865113"/>
              <a:ext cx="121817" cy="122618"/>
            </a:xfrm>
            <a:custGeom>
              <a:avLst/>
              <a:gdLst/>
              <a:ahLst/>
              <a:cxnLst/>
              <a:rect l="l" t="t" r="r" b="b"/>
              <a:pathLst>
                <a:path w="3501" h="3524" extrusionOk="0">
                  <a:moveTo>
                    <a:pt x="2460" y="0"/>
                  </a:moveTo>
                  <a:cubicBezTo>
                    <a:pt x="2183" y="0"/>
                    <a:pt x="1928" y="111"/>
                    <a:pt x="1728" y="300"/>
                  </a:cubicBezTo>
                  <a:lnTo>
                    <a:pt x="299" y="1751"/>
                  </a:lnTo>
                  <a:cubicBezTo>
                    <a:pt x="111" y="1939"/>
                    <a:pt x="0" y="2205"/>
                    <a:pt x="0" y="2482"/>
                  </a:cubicBezTo>
                  <a:cubicBezTo>
                    <a:pt x="11" y="2759"/>
                    <a:pt x="111" y="3014"/>
                    <a:pt x="299" y="3213"/>
                  </a:cubicBezTo>
                  <a:cubicBezTo>
                    <a:pt x="499" y="3412"/>
                    <a:pt x="754" y="3523"/>
                    <a:pt x="1031" y="3523"/>
                  </a:cubicBezTo>
                  <a:cubicBezTo>
                    <a:pt x="1307" y="3512"/>
                    <a:pt x="1573" y="3401"/>
                    <a:pt x="1773" y="3213"/>
                  </a:cubicBezTo>
                  <a:lnTo>
                    <a:pt x="3191" y="1773"/>
                  </a:lnTo>
                  <a:cubicBezTo>
                    <a:pt x="3390" y="1573"/>
                    <a:pt x="3501" y="1308"/>
                    <a:pt x="3501" y="1031"/>
                  </a:cubicBezTo>
                  <a:cubicBezTo>
                    <a:pt x="3501" y="898"/>
                    <a:pt x="3479" y="754"/>
                    <a:pt x="3412" y="632"/>
                  </a:cubicBezTo>
                  <a:cubicBezTo>
                    <a:pt x="3368" y="510"/>
                    <a:pt x="3290" y="388"/>
                    <a:pt x="3191" y="300"/>
                  </a:cubicBezTo>
                  <a:cubicBezTo>
                    <a:pt x="3002" y="111"/>
                    <a:pt x="2736" y="0"/>
                    <a:pt x="2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8" name="Google Shape;2128;p33"/>
            <p:cNvSpPr/>
            <p:nvPr/>
          </p:nvSpPr>
          <p:spPr>
            <a:xfrm>
              <a:off x="6929192" y="4667478"/>
              <a:ext cx="110265" cy="85874"/>
            </a:xfrm>
            <a:custGeom>
              <a:avLst/>
              <a:gdLst/>
              <a:ahLst/>
              <a:cxnLst/>
              <a:rect l="l" t="t" r="r" b="b"/>
              <a:pathLst>
                <a:path w="3169" h="2468" extrusionOk="0">
                  <a:moveTo>
                    <a:pt x="2121" y="0"/>
                  </a:moveTo>
                  <a:cubicBezTo>
                    <a:pt x="2028" y="0"/>
                    <a:pt x="1934" y="14"/>
                    <a:pt x="1839" y="42"/>
                  </a:cubicBezTo>
                  <a:lnTo>
                    <a:pt x="1851" y="42"/>
                  </a:lnTo>
                  <a:lnTo>
                    <a:pt x="776" y="430"/>
                  </a:lnTo>
                  <a:cubicBezTo>
                    <a:pt x="521" y="507"/>
                    <a:pt x="300" y="684"/>
                    <a:pt x="156" y="906"/>
                  </a:cubicBezTo>
                  <a:cubicBezTo>
                    <a:pt x="78" y="1017"/>
                    <a:pt x="34" y="1150"/>
                    <a:pt x="34" y="1294"/>
                  </a:cubicBezTo>
                  <a:cubicBezTo>
                    <a:pt x="1" y="1427"/>
                    <a:pt x="12" y="1571"/>
                    <a:pt x="56" y="1704"/>
                  </a:cubicBezTo>
                  <a:lnTo>
                    <a:pt x="156" y="1958"/>
                  </a:lnTo>
                  <a:cubicBezTo>
                    <a:pt x="244" y="2113"/>
                    <a:pt x="377" y="2235"/>
                    <a:pt x="532" y="2324"/>
                  </a:cubicBezTo>
                  <a:lnTo>
                    <a:pt x="776" y="2435"/>
                  </a:lnTo>
                  <a:cubicBezTo>
                    <a:pt x="865" y="2457"/>
                    <a:pt x="959" y="2468"/>
                    <a:pt x="1053" y="2468"/>
                  </a:cubicBezTo>
                  <a:cubicBezTo>
                    <a:pt x="1147" y="2468"/>
                    <a:pt x="1241" y="2457"/>
                    <a:pt x="1330" y="2435"/>
                  </a:cubicBezTo>
                  <a:lnTo>
                    <a:pt x="2393" y="2047"/>
                  </a:lnTo>
                  <a:cubicBezTo>
                    <a:pt x="2803" y="1947"/>
                    <a:pt x="3102" y="1593"/>
                    <a:pt x="3147" y="1183"/>
                  </a:cubicBezTo>
                  <a:cubicBezTo>
                    <a:pt x="3169" y="1050"/>
                    <a:pt x="3169" y="906"/>
                    <a:pt x="3124" y="773"/>
                  </a:cubicBezTo>
                  <a:lnTo>
                    <a:pt x="3014" y="518"/>
                  </a:lnTo>
                  <a:cubicBezTo>
                    <a:pt x="2925" y="363"/>
                    <a:pt x="2803" y="241"/>
                    <a:pt x="2648" y="153"/>
                  </a:cubicBezTo>
                  <a:lnTo>
                    <a:pt x="2393" y="42"/>
                  </a:lnTo>
                  <a:cubicBezTo>
                    <a:pt x="2305" y="14"/>
                    <a:pt x="2213" y="0"/>
                    <a:pt x="2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29" name="Google Shape;2129;p33"/>
            <p:cNvSpPr/>
            <p:nvPr/>
          </p:nvSpPr>
          <p:spPr>
            <a:xfrm>
              <a:off x="7182047" y="3756266"/>
              <a:ext cx="154211" cy="84726"/>
            </a:xfrm>
            <a:custGeom>
              <a:avLst/>
              <a:gdLst/>
              <a:ahLst/>
              <a:cxnLst/>
              <a:rect l="l" t="t" r="r" b="b"/>
              <a:pathLst>
                <a:path w="4432" h="2435" extrusionOk="0">
                  <a:moveTo>
                    <a:pt x="3092" y="0"/>
                  </a:moveTo>
                  <a:cubicBezTo>
                    <a:pt x="3006" y="0"/>
                    <a:pt x="2920" y="10"/>
                    <a:pt x="2836" y="31"/>
                  </a:cubicBezTo>
                  <a:lnTo>
                    <a:pt x="1042" y="397"/>
                  </a:lnTo>
                  <a:cubicBezTo>
                    <a:pt x="156" y="651"/>
                    <a:pt x="1" y="1837"/>
                    <a:pt x="798" y="2302"/>
                  </a:cubicBezTo>
                  <a:cubicBezTo>
                    <a:pt x="961" y="2391"/>
                    <a:pt x="1138" y="2435"/>
                    <a:pt x="1320" y="2435"/>
                  </a:cubicBezTo>
                  <a:cubicBezTo>
                    <a:pt x="1411" y="2435"/>
                    <a:pt x="1503" y="2424"/>
                    <a:pt x="1596" y="2402"/>
                  </a:cubicBezTo>
                  <a:lnTo>
                    <a:pt x="3390" y="2036"/>
                  </a:lnTo>
                  <a:cubicBezTo>
                    <a:pt x="4265" y="1792"/>
                    <a:pt x="4432" y="596"/>
                    <a:pt x="3634" y="131"/>
                  </a:cubicBezTo>
                  <a:cubicBezTo>
                    <a:pt x="3467" y="47"/>
                    <a:pt x="3279" y="0"/>
                    <a:pt x="30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0" name="Google Shape;2130;p33"/>
            <p:cNvSpPr/>
            <p:nvPr/>
          </p:nvSpPr>
          <p:spPr>
            <a:xfrm>
              <a:off x="7604876" y="3652334"/>
              <a:ext cx="113362" cy="62422"/>
            </a:xfrm>
            <a:custGeom>
              <a:avLst/>
              <a:gdLst/>
              <a:ahLst/>
              <a:cxnLst/>
              <a:rect l="l" t="t" r="r" b="b"/>
              <a:pathLst>
                <a:path w="3258" h="1794" extrusionOk="0">
                  <a:moveTo>
                    <a:pt x="1951" y="337"/>
                  </a:moveTo>
                  <a:cubicBezTo>
                    <a:pt x="1948" y="339"/>
                    <a:pt x="1945" y="340"/>
                    <a:pt x="1942" y="341"/>
                  </a:cubicBezTo>
                  <a:lnTo>
                    <a:pt x="1942" y="341"/>
                  </a:lnTo>
                  <a:lnTo>
                    <a:pt x="1943" y="340"/>
                  </a:lnTo>
                  <a:lnTo>
                    <a:pt x="1943" y="340"/>
                  </a:lnTo>
                  <a:lnTo>
                    <a:pt x="1951" y="337"/>
                  </a:lnTo>
                  <a:close/>
                  <a:moveTo>
                    <a:pt x="1308" y="337"/>
                  </a:moveTo>
                  <a:lnTo>
                    <a:pt x="1362" y="359"/>
                  </a:lnTo>
                  <a:lnTo>
                    <a:pt x="1362" y="359"/>
                  </a:lnTo>
                  <a:cubicBezTo>
                    <a:pt x="1344" y="352"/>
                    <a:pt x="1326" y="345"/>
                    <a:pt x="1308" y="337"/>
                  </a:cubicBezTo>
                  <a:close/>
                  <a:moveTo>
                    <a:pt x="1935" y="344"/>
                  </a:moveTo>
                  <a:lnTo>
                    <a:pt x="1935" y="344"/>
                  </a:lnTo>
                  <a:cubicBezTo>
                    <a:pt x="1935" y="344"/>
                    <a:pt x="1934" y="344"/>
                    <a:pt x="1934" y="344"/>
                  </a:cubicBezTo>
                  <a:lnTo>
                    <a:pt x="1934" y="344"/>
                  </a:lnTo>
                  <a:cubicBezTo>
                    <a:pt x="1921" y="350"/>
                    <a:pt x="1909" y="355"/>
                    <a:pt x="1896" y="359"/>
                  </a:cubicBezTo>
                  <a:lnTo>
                    <a:pt x="1896" y="359"/>
                  </a:lnTo>
                  <a:lnTo>
                    <a:pt x="1935" y="344"/>
                  </a:lnTo>
                  <a:close/>
                  <a:moveTo>
                    <a:pt x="1863" y="372"/>
                  </a:moveTo>
                  <a:cubicBezTo>
                    <a:pt x="1846" y="380"/>
                    <a:pt x="1830" y="387"/>
                    <a:pt x="1813" y="394"/>
                  </a:cubicBezTo>
                  <a:lnTo>
                    <a:pt x="1813" y="394"/>
                  </a:lnTo>
                  <a:cubicBezTo>
                    <a:pt x="1811" y="394"/>
                    <a:pt x="1809" y="394"/>
                    <a:pt x="1808" y="394"/>
                  </a:cubicBezTo>
                  <a:lnTo>
                    <a:pt x="1808" y="394"/>
                  </a:lnTo>
                  <a:lnTo>
                    <a:pt x="1863" y="372"/>
                  </a:lnTo>
                  <a:close/>
                  <a:moveTo>
                    <a:pt x="1813" y="394"/>
                  </a:moveTo>
                  <a:cubicBezTo>
                    <a:pt x="1803" y="397"/>
                    <a:pt x="1794" y="401"/>
                    <a:pt x="1784" y="404"/>
                  </a:cubicBezTo>
                  <a:lnTo>
                    <a:pt x="1807" y="395"/>
                  </a:lnTo>
                  <a:lnTo>
                    <a:pt x="1807" y="395"/>
                  </a:lnTo>
                  <a:lnTo>
                    <a:pt x="1813" y="394"/>
                  </a:lnTo>
                  <a:close/>
                  <a:moveTo>
                    <a:pt x="695" y="1"/>
                  </a:moveTo>
                  <a:cubicBezTo>
                    <a:pt x="339" y="1"/>
                    <a:pt x="1" y="273"/>
                    <a:pt x="1" y="692"/>
                  </a:cubicBezTo>
                  <a:cubicBezTo>
                    <a:pt x="12" y="880"/>
                    <a:pt x="78" y="1046"/>
                    <a:pt x="200" y="1179"/>
                  </a:cubicBezTo>
                  <a:cubicBezTo>
                    <a:pt x="592" y="1588"/>
                    <a:pt x="1116" y="1794"/>
                    <a:pt x="1639" y="1794"/>
                  </a:cubicBezTo>
                  <a:cubicBezTo>
                    <a:pt x="2121" y="1794"/>
                    <a:pt x="2603" y="1619"/>
                    <a:pt x="2981" y="1268"/>
                  </a:cubicBezTo>
                  <a:cubicBezTo>
                    <a:pt x="3258" y="1002"/>
                    <a:pt x="3258" y="559"/>
                    <a:pt x="2981" y="293"/>
                  </a:cubicBezTo>
                  <a:cubicBezTo>
                    <a:pt x="2848" y="160"/>
                    <a:pt x="2673" y="94"/>
                    <a:pt x="2497" y="94"/>
                  </a:cubicBezTo>
                  <a:cubicBezTo>
                    <a:pt x="2326" y="94"/>
                    <a:pt x="2152" y="157"/>
                    <a:pt x="2015" y="284"/>
                  </a:cubicBezTo>
                  <a:lnTo>
                    <a:pt x="2015" y="284"/>
                  </a:lnTo>
                  <a:cubicBezTo>
                    <a:pt x="1972" y="313"/>
                    <a:pt x="1926" y="342"/>
                    <a:pt x="1876" y="366"/>
                  </a:cubicBezTo>
                  <a:lnTo>
                    <a:pt x="1876" y="366"/>
                  </a:lnTo>
                  <a:cubicBezTo>
                    <a:pt x="1831" y="381"/>
                    <a:pt x="1784" y="393"/>
                    <a:pt x="1739" y="404"/>
                  </a:cubicBezTo>
                  <a:lnTo>
                    <a:pt x="1739" y="404"/>
                  </a:lnTo>
                  <a:cubicBezTo>
                    <a:pt x="1704" y="408"/>
                    <a:pt x="1669" y="409"/>
                    <a:pt x="1633" y="409"/>
                  </a:cubicBezTo>
                  <a:cubicBezTo>
                    <a:pt x="1597" y="409"/>
                    <a:pt x="1559" y="407"/>
                    <a:pt x="1522" y="404"/>
                  </a:cubicBezTo>
                  <a:lnTo>
                    <a:pt x="1522" y="404"/>
                  </a:lnTo>
                  <a:cubicBezTo>
                    <a:pt x="1487" y="396"/>
                    <a:pt x="1452" y="387"/>
                    <a:pt x="1418" y="377"/>
                  </a:cubicBezTo>
                  <a:lnTo>
                    <a:pt x="1418" y="377"/>
                  </a:lnTo>
                  <a:cubicBezTo>
                    <a:pt x="1366" y="351"/>
                    <a:pt x="1317" y="322"/>
                    <a:pt x="1269" y="289"/>
                  </a:cubicBezTo>
                  <a:lnTo>
                    <a:pt x="1269" y="289"/>
                  </a:lnTo>
                  <a:cubicBezTo>
                    <a:pt x="1239" y="263"/>
                    <a:pt x="1211" y="235"/>
                    <a:pt x="1186" y="204"/>
                  </a:cubicBezTo>
                  <a:cubicBezTo>
                    <a:pt x="1042" y="64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1" name="Google Shape;2131;p33"/>
            <p:cNvSpPr/>
            <p:nvPr/>
          </p:nvSpPr>
          <p:spPr>
            <a:xfrm>
              <a:off x="7540888" y="4053415"/>
              <a:ext cx="56333" cy="48156"/>
            </a:xfrm>
            <a:custGeom>
              <a:avLst/>
              <a:gdLst/>
              <a:ahLst/>
              <a:cxnLst/>
              <a:rect l="l" t="t" r="r" b="b"/>
              <a:pathLst>
                <a:path w="1619" h="1384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84"/>
                  </a:cubicBezTo>
                  <a:cubicBezTo>
                    <a:pt x="1308" y="1384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2" name="Google Shape;2132;p33"/>
            <p:cNvSpPr/>
            <p:nvPr/>
          </p:nvSpPr>
          <p:spPr>
            <a:xfrm>
              <a:off x="7090710" y="4178538"/>
              <a:ext cx="61692" cy="60648"/>
            </a:xfrm>
            <a:custGeom>
              <a:avLst/>
              <a:gdLst/>
              <a:ahLst/>
              <a:cxnLst/>
              <a:rect l="l" t="t" r="r" b="b"/>
              <a:pathLst>
                <a:path w="1773" h="1743" extrusionOk="0">
                  <a:moveTo>
                    <a:pt x="1110" y="1"/>
                  </a:moveTo>
                  <a:cubicBezTo>
                    <a:pt x="1095" y="1"/>
                    <a:pt x="1079" y="2"/>
                    <a:pt x="1064" y="3"/>
                  </a:cubicBezTo>
                  <a:lnTo>
                    <a:pt x="875" y="25"/>
                  </a:lnTo>
                  <a:cubicBezTo>
                    <a:pt x="764" y="58"/>
                    <a:pt x="654" y="114"/>
                    <a:pt x="576" y="202"/>
                  </a:cubicBezTo>
                  <a:cubicBezTo>
                    <a:pt x="454" y="324"/>
                    <a:pt x="332" y="435"/>
                    <a:pt x="211" y="557"/>
                  </a:cubicBezTo>
                  <a:cubicBezTo>
                    <a:pt x="144" y="623"/>
                    <a:pt x="100" y="701"/>
                    <a:pt x="78" y="778"/>
                  </a:cubicBezTo>
                  <a:cubicBezTo>
                    <a:pt x="0" y="956"/>
                    <a:pt x="0" y="1144"/>
                    <a:pt x="78" y="1321"/>
                  </a:cubicBezTo>
                  <a:cubicBezTo>
                    <a:pt x="100" y="1399"/>
                    <a:pt x="144" y="1476"/>
                    <a:pt x="211" y="1543"/>
                  </a:cubicBezTo>
                  <a:lnTo>
                    <a:pt x="355" y="1643"/>
                  </a:lnTo>
                  <a:cubicBezTo>
                    <a:pt x="454" y="1709"/>
                    <a:pt x="576" y="1742"/>
                    <a:pt x="698" y="1742"/>
                  </a:cubicBezTo>
                  <a:lnTo>
                    <a:pt x="886" y="1720"/>
                  </a:lnTo>
                  <a:cubicBezTo>
                    <a:pt x="997" y="1687"/>
                    <a:pt x="1108" y="1620"/>
                    <a:pt x="1197" y="1543"/>
                  </a:cubicBezTo>
                  <a:lnTo>
                    <a:pt x="1551" y="1177"/>
                  </a:lnTo>
                  <a:cubicBezTo>
                    <a:pt x="1617" y="1122"/>
                    <a:pt x="1662" y="1044"/>
                    <a:pt x="1684" y="956"/>
                  </a:cubicBezTo>
                  <a:cubicBezTo>
                    <a:pt x="1773" y="790"/>
                    <a:pt x="1773" y="590"/>
                    <a:pt x="1684" y="424"/>
                  </a:cubicBezTo>
                  <a:cubicBezTo>
                    <a:pt x="1662" y="335"/>
                    <a:pt x="1617" y="258"/>
                    <a:pt x="1551" y="202"/>
                  </a:cubicBezTo>
                  <a:lnTo>
                    <a:pt x="1407" y="92"/>
                  </a:lnTo>
                  <a:cubicBezTo>
                    <a:pt x="1320" y="34"/>
                    <a:pt x="1216" y="1"/>
                    <a:pt x="11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3" name="Google Shape;2133;p33"/>
            <p:cNvSpPr/>
            <p:nvPr/>
          </p:nvSpPr>
          <p:spPr>
            <a:xfrm>
              <a:off x="7415626" y="4603385"/>
              <a:ext cx="73661" cy="48226"/>
            </a:xfrm>
            <a:custGeom>
              <a:avLst/>
              <a:gdLst/>
              <a:ahLst/>
              <a:cxnLst/>
              <a:rect l="l" t="t" r="r" b="b"/>
              <a:pathLst>
                <a:path w="2117" h="1386" extrusionOk="0">
                  <a:moveTo>
                    <a:pt x="674" y="0"/>
                  </a:moveTo>
                  <a:cubicBezTo>
                    <a:pt x="407" y="0"/>
                    <a:pt x="164" y="174"/>
                    <a:pt x="67" y="422"/>
                  </a:cubicBezTo>
                  <a:cubicBezTo>
                    <a:pt x="23" y="510"/>
                    <a:pt x="1" y="599"/>
                    <a:pt x="12" y="688"/>
                  </a:cubicBezTo>
                  <a:lnTo>
                    <a:pt x="34" y="876"/>
                  </a:lnTo>
                  <a:cubicBezTo>
                    <a:pt x="67" y="987"/>
                    <a:pt x="123" y="1097"/>
                    <a:pt x="211" y="1175"/>
                  </a:cubicBezTo>
                  <a:cubicBezTo>
                    <a:pt x="344" y="1308"/>
                    <a:pt x="521" y="1374"/>
                    <a:pt x="699" y="1385"/>
                  </a:cubicBezTo>
                  <a:lnTo>
                    <a:pt x="1419" y="1385"/>
                  </a:lnTo>
                  <a:cubicBezTo>
                    <a:pt x="1518" y="1385"/>
                    <a:pt x="1607" y="1363"/>
                    <a:pt x="1684" y="1319"/>
                  </a:cubicBezTo>
                  <a:cubicBezTo>
                    <a:pt x="1773" y="1297"/>
                    <a:pt x="1851" y="1252"/>
                    <a:pt x="1906" y="1186"/>
                  </a:cubicBezTo>
                  <a:cubicBezTo>
                    <a:pt x="2039" y="1053"/>
                    <a:pt x="2105" y="876"/>
                    <a:pt x="2117" y="699"/>
                  </a:cubicBezTo>
                  <a:lnTo>
                    <a:pt x="2083" y="510"/>
                  </a:lnTo>
                  <a:cubicBezTo>
                    <a:pt x="2061" y="399"/>
                    <a:pt x="1995" y="289"/>
                    <a:pt x="1906" y="211"/>
                  </a:cubicBezTo>
                  <a:cubicBezTo>
                    <a:pt x="1773" y="78"/>
                    <a:pt x="1607" y="12"/>
                    <a:pt x="1419" y="1"/>
                  </a:cubicBezTo>
                  <a:lnTo>
                    <a:pt x="699" y="1"/>
                  </a:lnTo>
                  <a:cubicBezTo>
                    <a:pt x="690" y="0"/>
                    <a:pt x="682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4" name="Google Shape;2134;p33"/>
            <p:cNvSpPr/>
            <p:nvPr/>
          </p:nvSpPr>
          <p:spPr>
            <a:xfrm>
              <a:off x="6793909" y="4857771"/>
              <a:ext cx="69799" cy="56333"/>
            </a:xfrm>
            <a:custGeom>
              <a:avLst/>
              <a:gdLst/>
              <a:ahLst/>
              <a:cxnLst/>
              <a:rect l="l" t="t" r="r" b="b"/>
              <a:pathLst>
                <a:path w="2006" h="1619" extrusionOk="0">
                  <a:moveTo>
                    <a:pt x="1368" y="1050"/>
                  </a:moveTo>
                  <a:lnTo>
                    <a:pt x="1367" y="1058"/>
                  </a:lnTo>
                  <a:lnTo>
                    <a:pt x="1364" y="1067"/>
                  </a:lnTo>
                  <a:lnTo>
                    <a:pt x="1364" y="1067"/>
                  </a:lnTo>
                  <a:cubicBezTo>
                    <a:pt x="1365" y="1061"/>
                    <a:pt x="1366" y="1055"/>
                    <a:pt x="1368" y="1050"/>
                  </a:cubicBezTo>
                  <a:close/>
                  <a:moveTo>
                    <a:pt x="1322" y="1172"/>
                  </a:moveTo>
                  <a:lnTo>
                    <a:pt x="1321" y="1174"/>
                  </a:lnTo>
                  <a:lnTo>
                    <a:pt x="1314" y="1183"/>
                  </a:lnTo>
                  <a:lnTo>
                    <a:pt x="1314" y="1183"/>
                  </a:lnTo>
                  <a:cubicBezTo>
                    <a:pt x="1316" y="1179"/>
                    <a:pt x="1319" y="1175"/>
                    <a:pt x="1322" y="1172"/>
                  </a:cubicBezTo>
                  <a:close/>
                  <a:moveTo>
                    <a:pt x="751" y="1265"/>
                  </a:moveTo>
                  <a:lnTo>
                    <a:pt x="751" y="1265"/>
                  </a:lnTo>
                  <a:cubicBezTo>
                    <a:pt x="756" y="1268"/>
                    <a:pt x="760" y="1273"/>
                    <a:pt x="764" y="1278"/>
                  </a:cubicBezTo>
                  <a:lnTo>
                    <a:pt x="764" y="1278"/>
                  </a:lnTo>
                  <a:lnTo>
                    <a:pt x="756" y="1272"/>
                  </a:lnTo>
                  <a:lnTo>
                    <a:pt x="751" y="1265"/>
                  </a:lnTo>
                  <a:close/>
                  <a:moveTo>
                    <a:pt x="964" y="1"/>
                  </a:moveTo>
                  <a:cubicBezTo>
                    <a:pt x="887" y="12"/>
                    <a:pt x="820" y="23"/>
                    <a:pt x="742" y="34"/>
                  </a:cubicBezTo>
                  <a:cubicBezTo>
                    <a:pt x="731" y="34"/>
                    <a:pt x="709" y="34"/>
                    <a:pt x="698" y="45"/>
                  </a:cubicBezTo>
                  <a:cubicBezTo>
                    <a:pt x="632" y="67"/>
                    <a:pt x="565" y="101"/>
                    <a:pt x="499" y="123"/>
                  </a:cubicBezTo>
                  <a:lnTo>
                    <a:pt x="454" y="145"/>
                  </a:lnTo>
                  <a:lnTo>
                    <a:pt x="443" y="156"/>
                  </a:lnTo>
                  <a:cubicBezTo>
                    <a:pt x="388" y="200"/>
                    <a:pt x="333" y="234"/>
                    <a:pt x="288" y="278"/>
                  </a:cubicBezTo>
                  <a:cubicBezTo>
                    <a:pt x="222" y="333"/>
                    <a:pt x="155" y="411"/>
                    <a:pt x="122" y="488"/>
                  </a:cubicBezTo>
                  <a:cubicBezTo>
                    <a:pt x="45" y="621"/>
                    <a:pt x="0" y="776"/>
                    <a:pt x="0" y="931"/>
                  </a:cubicBezTo>
                  <a:cubicBezTo>
                    <a:pt x="0" y="1020"/>
                    <a:pt x="11" y="1109"/>
                    <a:pt x="56" y="1197"/>
                  </a:cubicBezTo>
                  <a:cubicBezTo>
                    <a:pt x="166" y="1441"/>
                    <a:pt x="421" y="1607"/>
                    <a:pt x="687" y="1618"/>
                  </a:cubicBezTo>
                  <a:lnTo>
                    <a:pt x="875" y="1596"/>
                  </a:lnTo>
                  <a:cubicBezTo>
                    <a:pt x="920" y="1583"/>
                    <a:pt x="964" y="1566"/>
                    <a:pt x="1008" y="1545"/>
                  </a:cubicBezTo>
                  <a:lnTo>
                    <a:pt x="1008" y="1545"/>
                  </a:lnTo>
                  <a:cubicBezTo>
                    <a:pt x="1099" y="1587"/>
                    <a:pt x="1199" y="1612"/>
                    <a:pt x="1307" y="1618"/>
                  </a:cubicBezTo>
                  <a:lnTo>
                    <a:pt x="1496" y="1596"/>
                  </a:lnTo>
                  <a:cubicBezTo>
                    <a:pt x="1607" y="1563"/>
                    <a:pt x="1706" y="1496"/>
                    <a:pt x="1795" y="1419"/>
                  </a:cubicBezTo>
                  <a:lnTo>
                    <a:pt x="1906" y="1275"/>
                  </a:lnTo>
                  <a:cubicBezTo>
                    <a:pt x="1961" y="1175"/>
                    <a:pt x="1994" y="1053"/>
                    <a:pt x="1994" y="931"/>
                  </a:cubicBezTo>
                  <a:lnTo>
                    <a:pt x="2005" y="920"/>
                  </a:lnTo>
                  <a:cubicBezTo>
                    <a:pt x="2005" y="776"/>
                    <a:pt x="1961" y="621"/>
                    <a:pt x="1895" y="488"/>
                  </a:cubicBezTo>
                  <a:cubicBezTo>
                    <a:pt x="1883" y="477"/>
                    <a:pt x="1872" y="466"/>
                    <a:pt x="1872" y="455"/>
                  </a:cubicBezTo>
                  <a:cubicBezTo>
                    <a:pt x="1828" y="411"/>
                    <a:pt x="1795" y="355"/>
                    <a:pt x="1751" y="311"/>
                  </a:cubicBezTo>
                  <a:lnTo>
                    <a:pt x="1739" y="289"/>
                  </a:lnTo>
                  <a:cubicBezTo>
                    <a:pt x="1673" y="223"/>
                    <a:pt x="1607" y="178"/>
                    <a:pt x="1529" y="134"/>
                  </a:cubicBezTo>
                  <a:cubicBezTo>
                    <a:pt x="1463" y="101"/>
                    <a:pt x="1396" y="79"/>
                    <a:pt x="1330" y="45"/>
                  </a:cubicBezTo>
                  <a:lnTo>
                    <a:pt x="1285" y="34"/>
                  </a:lnTo>
                  <a:cubicBezTo>
                    <a:pt x="1219" y="23"/>
                    <a:pt x="1141" y="12"/>
                    <a:pt x="1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5" name="Google Shape;2135;p33"/>
            <p:cNvSpPr/>
            <p:nvPr/>
          </p:nvSpPr>
          <p:spPr>
            <a:xfrm>
              <a:off x="6218052" y="4838704"/>
              <a:ext cx="129994" cy="112214"/>
            </a:xfrm>
            <a:custGeom>
              <a:avLst/>
              <a:gdLst/>
              <a:ahLst/>
              <a:cxnLst/>
              <a:rect l="l" t="t" r="r" b="b"/>
              <a:pathLst>
                <a:path w="3736" h="3225" extrusionOk="0">
                  <a:moveTo>
                    <a:pt x="2745" y="0"/>
                  </a:moveTo>
                  <a:cubicBezTo>
                    <a:pt x="2582" y="0"/>
                    <a:pt x="2412" y="64"/>
                    <a:pt x="2260" y="217"/>
                  </a:cubicBezTo>
                  <a:lnTo>
                    <a:pt x="488" y="2033"/>
                  </a:lnTo>
                  <a:cubicBezTo>
                    <a:pt x="1" y="2537"/>
                    <a:pt x="455" y="3225"/>
                    <a:pt x="988" y="3225"/>
                  </a:cubicBezTo>
                  <a:cubicBezTo>
                    <a:pt x="1147" y="3225"/>
                    <a:pt x="1313" y="3164"/>
                    <a:pt x="1462" y="3019"/>
                  </a:cubicBezTo>
                  <a:lnTo>
                    <a:pt x="3235" y="1191"/>
                  </a:lnTo>
                  <a:cubicBezTo>
                    <a:pt x="3736" y="690"/>
                    <a:pt x="3280" y="0"/>
                    <a:pt x="2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6" name="Google Shape;2136;p33"/>
            <p:cNvSpPr/>
            <p:nvPr/>
          </p:nvSpPr>
          <p:spPr>
            <a:xfrm>
              <a:off x="6366452" y="5015741"/>
              <a:ext cx="60543" cy="48017"/>
            </a:xfrm>
            <a:custGeom>
              <a:avLst/>
              <a:gdLst/>
              <a:ahLst/>
              <a:cxnLst/>
              <a:rect l="l" t="t" r="r" b="b"/>
              <a:pathLst>
                <a:path w="1740" h="1380" extrusionOk="0">
                  <a:moveTo>
                    <a:pt x="640" y="0"/>
                  </a:moveTo>
                  <a:cubicBezTo>
                    <a:pt x="565" y="0"/>
                    <a:pt x="485" y="22"/>
                    <a:pt x="421" y="58"/>
                  </a:cubicBezTo>
                  <a:cubicBezTo>
                    <a:pt x="332" y="80"/>
                    <a:pt x="255" y="136"/>
                    <a:pt x="199" y="202"/>
                  </a:cubicBezTo>
                  <a:cubicBezTo>
                    <a:pt x="78" y="335"/>
                    <a:pt x="0" y="501"/>
                    <a:pt x="0" y="690"/>
                  </a:cubicBezTo>
                  <a:lnTo>
                    <a:pt x="22" y="867"/>
                  </a:lnTo>
                  <a:cubicBezTo>
                    <a:pt x="55" y="989"/>
                    <a:pt x="111" y="1088"/>
                    <a:pt x="199" y="1177"/>
                  </a:cubicBezTo>
                  <a:lnTo>
                    <a:pt x="332" y="1288"/>
                  </a:lnTo>
                  <a:cubicBezTo>
                    <a:pt x="443" y="1343"/>
                    <a:pt x="565" y="1376"/>
                    <a:pt x="687" y="1376"/>
                  </a:cubicBezTo>
                  <a:lnTo>
                    <a:pt x="1041" y="1376"/>
                  </a:lnTo>
                  <a:cubicBezTo>
                    <a:pt x="1058" y="1378"/>
                    <a:pt x="1075" y="1379"/>
                    <a:pt x="1092" y="1379"/>
                  </a:cubicBezTo>
                  <a:cubicBezTo>
                    <a:pt x="1171" y="1379"/>
                    <a:pt x="1243" y="1358"/>
                    <a:pt x="1307" y="1321"/>
                  </a:cubicBezTo>
                  <a:cubicBezTo>
                    <a:pt x="1396" y="1299"/>
                    <a:pt x="1473" y="1244"/>
                    <a:pt x="1540" y="1177"/>
                  </a:cubicBezTo>
                  <a:cubicBezTo>
                    <a:pt x="1662" y="1044"/>
                    <a:pt x="1728" y="878"/>
                    <a:pt x="1739" y="690"/>
                  </a:cubicBezTo>
                  <a:lnTo>
                    <a:pt x="1717" y="512"/>
                  </a:lnTo>
                  <a:cubicBezTo>
                    <a:pt x="1684" y="391"/>
                    <a:pt x="1617" y="291"/>
                    <a:pt x="1540" y="202"/>
                  </a:cubicBezTo>
                  <a:lnTo>
                    <a:pt x="1396" y="91"/>
                  </a:lnTo>
                  <a:cubicBezTo>
                    <a:pt x="1285" y="36"/>
                    <a:pt x="1174" y="3"/>
                    <a:pt x="1052" y="3"/>
                  </a:cubicBezTo>
                  <a:lnTo>
                    <a:pt x="687" y="3"/>
                  </a:lnTo>
                  <a:cubicBezTo>
                    <a:pt x="672" y="1"/>
                    <a:pt x="656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7" name="Google Shape;2137;p33"/>
            <p:cNvSpPr/>
            <p:nvPr/>
          </p:nvSpPr>
          <p:spPr>
            <a:xfrm>
              <a:off x="5987917" y="4840757"/>
              <a:ext cx="77523" cy="85387"/>
            </a:xfrm>
            <a:custGeom>
              <a:avLst/>
              <a:gdLst/>
              <a:ahLst/>
              <a:cxnLst/>
              <a:rect l="l" t="t" r="r" b="b"/>
              <a:pathLst>
                <a:path w="2228" h="2454" extrusionOk="0">
                  <a:moveTo>
                    <a:pt x="832" y="745"/>
                  </a:moveTo>
                  <a:cubicBezTo>
                    <a:pt x="834" y="758"/>
                    <a:pt x="835" y="772"/>
                    <a:pt x="836" y="786"/>
                  </a:cubicBezTo>
                  <a:lnTo>
                    <a:pt x="836" y="786"/>
                  </a:lnTo>
                  <a:lnTo>
                    <a:pt x="832" y="745"/>
                  </a:lnTo>
                  <a:close/>
                  <a:moveTo>
                    <a:pt x="852" y="918"/>
                  </a:moveTo>
                  <a:cubicBezTo>
                    <a:pt x="853" y="923"/>
                    <a:pt x="854" y="927"/>
                    <a:pt x="854" y="933"/>
                  </a:cubicBezTo>
                  <a:lnTo>
                    <a:pt x="852" y="918"/>
                  </a:lnTo>
                  <a:close/>
                  <a:moveTo>
                    <a:pt x="835" y="948"/>
                  </a:moveTo>
                  <a:cubicBezTo>
                    <a:pt x="834" y="958"/>
                    <a:pt x="833" y="968"/>
                    <a:pt x="832" y="977"/>
                  </a:cubicBezTo>
                  <a:lnTo>
                    <a:pt x="835" y="948"/>
                  </a:lnTo>
                  <a:close/>
                  <a:moveTo>
                    <a:pt x="806" y="986"/>
                  </a:moveTo>
                  <a:lnTo>
                    <a:pt x="806" y="986"/>
                  </a:lnTo>
                  <a:cubicBezTo>
                    <a:pt x="803" y="993"/>
                    <a:pt x="801" y="1000"/>
                    <a:pt x="798" y="1007"/>
                  </a:cubicBezTo>
                  <a:lnTo>
                    <a:pt x="798" y="1007"/>
                  </a:lnTo>
                  <a:cubicBezTo>
                    <a:pt x="798" y="1007"/>
                    <a:pt x="797" y="1007"/>
                    <a:pt x="797" y="1008"/>
                  </a:cubicBezTo>
                  <a:lnTo>
                    <a:pt x="797" y="1008"/>
                  </a:lnTo>
                  <a:lnTo>
                    <a:pt x="806" y="986"/>
                  </a:lnTo>
                  <a:close/>
                  <a:moveTo>
                    <a:pt x="797" y="1009"/>
                  </a:moveTo>
                  <a:cubicBezTo>
                    <a:pt x="794" y="1017"/>
                    <a:pt x="791" y="1025"/>
                    <a:pt x="787" y="1033"/>
                  </a:cubicBezTo>
                  <a:lnTo>
                    <a:pt x="797" y="1009"/>
                  </a:lnTo>
                  <a:lnTo>
                    <a:pt x="797" y="1009"/>
                  </a:lnTo>
                  <a:lnTo>
                    <a:pt x="797" y="1009"/>
                  </a:lnTo>
                  <a:close/>
                  <a:moveTo>
                    <a:pt x="763" y="1037"/>
                  </a:moveTo>
                  <a:lnTo>
                    <a:pt x="763" y="1037"/>
                  </a:lnTo>
                  <a:cubicBezTo>
                    <a:pt x="759" y="1043"/>
                    <a:pt x="754" y="1049"/>
                    <a:pt x="750" y="1054"/>
                  </a:cubicBezTo>
                  <a:lnTo>
                    <a:pt x="750" y="1054"/>
                  </a:lnTo>
                  <a:cubicBezTo>
                    <a:pt x="750" y="1054"/>
                    <a:pt x="749" y="1054"/>
                    <a:pt x="749" y="1055"/>
                  </a:cubicBezTo>
                  <a:lnTo>
                    <a:pt x="749" y="1055"/>
                  </a:lnTo>
                  <a:lnTo>
                    <a:pt x="763" y="1037"/>
                  </a:lnTo>
                  <a:close/>
                  <a:moveTo>
                    <a:pt x="748" y="1057"/>
                  </a:moveTo>
                  <a:cubicBezTo>
                    <a:pt x="743" y="1064"/>
                    <a:pt x="737" y="1070"/>
                    <a:pt x="732" y="1077"/>
                  </a:cubicBezTo>
                  <a:lnTo>
                    <a:pt x="747" y="1058"/>
                  </a:lnTo>
                  <a:lnTo>
                    <a:pt x="748" y="1057"/>
                  </a:lnTo>
                  <a:close/>
                  <a:moveTo>
                    <a:pt x="1507" y="0"/>
                  </a:moveTo>
                  <a:cubicBezTo>
                    <a:pt x="1445" y="0"/>
                    <a:pt x="1382" y="8"/>
                    <a:pt x="1319" y="25"/>
                  </a:cubicBezTo>
                  <a:cubicBezTo>
                    <a:pt x="1142" y="69"/>
                    <a:pt x="998" y="191"/>
                    <a:pt x="909" y="346"/>
                  </a:cubicBezTo>
                  <a:lnTo>
                    <a:pt x="832" y="512"/>
                  </a:lnTo>
                  <a:cubicBezTo>
                    <a:pt x="798" y="634"/>
                    <a:pt x="798" y="756"/>
                    <a:pt x="832" y="878"/>
                  </a:cubicBezTo>
                  <a:lnTo>
                    <a:pt x="839" y="878"/>
                  </a:lnTo>
                  <a:cubicBezTo>
                    <a:pt x="835" y="895"/>
                    <a:pt x="830" y="913"/>
                    <a:pt x="824" y="931"/>
                  </a:cubicBezTo>
                  <a:lnTo>
                    <a:pt x="824" y="931"/>
                  </a:lnTo>
                  <a:cubicBezTo>
                    <a:pt x="815" y="951"/>
                    <a:pt x="805" y="970"/>
                    <a:pt x="794" y="989"/>
                  </a:cubicBezTo>
                  <a:lnTo>
                    <a:pt x="794" y="989"/>
                  </a:lnTo>
                  <a:cubicBezTo>
                    <a:pt x="775" y="1010"/>
                    <a:pt x="755" y="1029"/>
                    <a:pt x="735" y="1049"/>
                  </a:cubicBezTo>
                  <a:lnTo>
                    <a:pt x="735" y="1049"/>
                  </a:lnTo>
                  <a:cubicBezTo>
                    <a:pt x="720" y="1058"/>
                    <a:pt x="705" y="1068"/>
                    <a:pt x="690" y="1077"/>
                  </a:cubicBezTo>
                  <a:lnTo>
                    <a:pt x="690" y="1077"/>
                  </a:lnTo>
                  <a:cubicBezTo>
                    <a:pt x="663" y="1086"/>
                    <a:pt x="637" y="1094"/>
                    <a:pt x="610" y="1099"/>
                  </a:cubicBezTo>
                  <a:cubicBezTo>
                    <a:pt x="433" y="1155"/>
                    <a:pt x="289" y="1265"/>
                    <a:pt x="189" y="1420"/>
                  </a:cubicBezTo>
                  <a:cubicBezTo>
                    <a:pt x="1" y="1742"/>
                    <a:pt x="112" y="2174"/>
                    <a:pt x="444" y="2362"/>
                  </a:cubicBezTo>
                  <a:lnTo>
                    <a:pt x="610" y="2429"/>
                  </a:lnTo>
                  <a:cubicBezTo>
                    <a:pt x="671" y="2445"/>
                    <a:pt x="732" y="2453"/>
                    <a:pt x="793" y="2453"/>
                  </a:cubicBezTo>
                  <a:cubicBezTo>
                    <a:pt x="854" y="2453"/>
                    <a:pt x="915" y="2445"/>
                    <a:pt x="976" y="2429"/>
                  </a:cubicBezTo>
                  <a:cubicBezTo>
                    <a:pt x="1086" y="2406"/>
                    <a:pt x="1197" y="2362"/>
                    <a:pt x="1308" y="2318"/>
                  </a:cubicBezTo>
                  <a:cubicBezTo>
                    <a:pt x="1363" y="2285"/>
                    <a:pt x="1419" y="2262"/>
                    <a:pt x="1463" y="2218"/>
                  </a:cubicBezTo>
                  <a:cubicBezTo>
                    <a:pt x="1662" y="2085"/>
                    <a:pt x="1829" y="1919"/>
                    <a:pt x="1962" y="1720"/>
                  </a:cubicBezTo>
                  <a:cubicBezTo>
                    <a:pt x="2006" y="1642"/>
                    <a:pt x="2050" y="1565"/>
                    <a:pt x="2083" y="1487"/>
                  </a:cubicBezTo>
                  <a:cubicBezTo>
                    <a:pt x="2117" y="1398"/>
                    <a:pt x="2150" y="1310"/>
                    <a:pt x="2172" y="1232"/>
                  </a:cubicBezTo>
                  <a:cubicBezTo>
                    <a:pt x="2227" y="988"/>
                    <a:pt x="2227" y="745"/>
                    <a:pt x="2172" y="512"/>
                  </a:cubicBezTo>
                  <a:cubicBezTo>
                    <a:pt x="2089" y="198"/>
                    <a:pt x="1814" y="0"/>
                    <a:pt x="15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8" name="Google Shape;2138;p33"/>
            <p:cNvSpPr/>
            <p:nvPr/>
          </p:nvSpPr>
          <p:spPr>
            <a:xfrm>
              <a:off x="6062692" y="4990758"/>
              <a:ext cx="92937" cy="60543"/>
            </a:xfrm>
            <a:custGeom>
              <a:avLst/>
              <a:gdLst/>
              <a:ahLst/>
              <a:cxnLst/>
              <a:rect l="l" t="t" r="r" b="b"/>
              <a:pathLst>
                <a:path w="2671" h="1740" extrusionOk="0">
                  <a:moveTo>
                    <a:pt x="1875" y="1"/>
                  </a:moveTo>
                  <a:cubicBezTo>
                    <a:pt x="1815" y="1"/>
                    <a:pt x="1755" y="8"/>
                    <a:pt x="1696" y="23"/>
                  </a:cubicBezTo>
                  <a:lnTo>
                    <a:pt x="610" y="377"/>
                  </a:lnTo>
                  <a:cubicBezTo>
                    <a:pt x="444" y="433"/>
                    <a:pt x="289" y="544"/>
                    <a:pt x="200" y="699"/>
                  </a:cubicBezTo>
                  <a:cubicBezTo>
                    <a:pt x="1" y="1031"/>
                    <a:pt x="112" y="1452"/>
                    <a:pt x="444" y="1651"/>
                  </a:cubicBezTo>
                  <a:cubicBezTo>
                    <a:pt x="555" y="1710"/>
                    <a:pt x="675" y="1740"/>
                    <a:pt x="796" y="1740"/>
                  </a:cubicBezTo>
                  <a:cubicBezTo>
                    <a:pt x="856" y="1740"/>
                    <a:pt x="917" y="1733"/>
                    <a:pt x="976" y="1718"/>
                  </a:cubicBezTo>
                  <a:lnTo>
                    <a:pt x="2061" y="1363"/>
                  </a:lnTo>
                  <a:cubicBezTo>
                    <a:pt x="2227" y="1308"/>
                    <a:pt x="2383" y="1197"/>
                    <a:pt x="2471" y="1042"/>
                  </a:cubicBezTo>
                  <a:cubicBezTo>
                    <a:pt x="2671" y="710"/>
                    <a:pt x="2560" y="289"/>
                    <a:pt x="2227" y="89"/>
                  </a:cubicBezTo>
                  <a:cubicBezTo>
                    <a:pt x="2117" y="30"/>
                    <a:pt x="1996" y="1"/>
                    <a:pt x="1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39" name="Google Shape;2139;p33"/>
            <p:cNvSpPr/>
            <p:nvPr/>
          </p:nvSpPr>
          <p:spPr>
            <a:xfrm>
              <a:off x="5784088" y="5027014"/>
              <a:ext cx="82464" cy="86500"/>
            </a:xfrm>
            <a:custGeom>
              <a:avLst/>
              <a:gdLst/>
              <a:ahLst/>
              <a:cxnLst/>
              <a:rect l="l" t="t" r="r" b="b"/>
              <a:pathLst>
                <a:path w="2370" h="2486" extrusionOk="0">
                  <a:moveTo>
                    <a:pt x="1572" y="0"/>
                  </a:moveTo>
                  <a:cubicBezTo>
                    <a:pt x="1512" y="0"/>
                    <a:pt x="1452" y="8"/>
                    <a:pt x="1394" y="22"/>
                  </a:cubicBezTo>
                  <a:cubicBezTo>
                    <a:pt x="1217" y="78"/>
                    <a:pt x="1073" y="188"/>
                    <a:pt x="985" y="343"/>
                  </a:cubicBezTo>
                  <a:lnTo>
                    <a:pt x="973" y="343"/>
                  </a:lnTo>
                  <a:lnTo>
                    <a:pt x="287" y="1440"/>
                  </a:lnTo>
                  <a:cubicBezTo>
                    <a:pt x="0" y="1914"/>
                    <a:pt x="366" y="2486"/>
                    <a:pt x="880" y="2486"/>
                  </a:cubicBezTo>
                  <a:cubicBezTo>
                    <a:pt x="943" y="2486"/>
                    <a:pt x="1007" y="2477"/>
                    <a:pt x="1073" y="2459"/>
                  </a:cubicBezTo>
                  <a:cubicBezTo>
                    <a:pt x="1239" y="2404"/>
                    <a:pt x="1383" y="2293"/>
                    <a:pt x="1483" y="2138"/>
                  </a:cubicBezTo>
                  <a:lnTo>
                    <a:pt x="2181" y="1041"/>
                  </a:lnTo>
                  <a:cubicBezTo>
                    <a:pt x="2369" y="709"/>
                    <a:pt x="2258" y="288"/>
                    <a:pt x="1926" y="100"/>
                  </a:cubicBezTo>
                  <a:cubicBezTo>
                    <a:pt x="1821" y="32"/>
                    <a:pt x="1696" y="0"/>
                    <a:pt x="15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0" name="Google Shape;2140;p33"/>
            <p:cNvSpPr/>
            <p:nvPr/>
          </p:nvSpPr>
          <p:spPr>
            <a:xfrm>
              <a:off x="5779008" y="4828161"/>
              <a:ext cx="56298" cy="48156"/>
            </a:xfrm>
            <a:custGeom>
              <a:avLst/>
              <a:gdLst/>
              <a:ahLst/>
              <a:cxnLst/>
              <a:rect l="l" t="t" r="r" b="b"/>
              <a:pathLst>
                <a:path w="1618" h="1384" extrusionOk="0">
                  <a:moveTo>
                    <a:pt x="691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4"/>
                    <a:pt x="311" y="1384"/>
                    <a:pt x="687" y="1384"/>
                  </a:cubicBezTo>
                  <a:cubicBezTo>
                    <a:pt x="1308" y="1384"/>
                    <a:pt x="1618" y="641"/>
                    <a:pt x="1175" y="209"/>
                  </a:cubicBezTo>
                  <a:cubicBezTo>
                    <a:pt x="1034" y="65"/>
                    <a:pt x="861" y="1"/>
                    <a:pt x="6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1" name="Google Shape;2141;p33"/>
            <p:cNvSpPr/>
            <p:nvPr/>
          </p:nvSpPr>
          <p:spPr>
            <a:xfrm>
              <a:off x="5591672" y="5040863"/>
              <a:ext cx="48226" cy="60961"/>
            </a:xfrm>
            <a:custGeom>
              <a:avLst/>
              <a:gdLst/>
              <a:ahLst/>
              <a:cxnLst/>
              <a:rect l="l" t="t" r="r" b="b"/>
              <a:pathLst>
                <a:path w="1386" h="1752" extrusionOk="0">
                  <a:moveTo>
                    <a:pt x="699" y="1"/>
                  </a:moveTo>
                  <a:lnTo>
                    <a:pt x="510" y="23"/>
                  </a:lnTo>
                  <a:cubicBezTo>
                    <a:pt x="389" y="56"/>
                    <a:pt x="289" y="123"/>
                    <a:pt x="200" y="211"/>
                  </a:cubicBezTo>
                  <a:lnTo>
                    <a:pt x="101" y="344"/>
                  </a:lnTo>
                  <a:cubicBezTo>
                    <a:pt x="34" y="455"/>
                    <a:pt x="1" y="577"/>
                    <a:pt x="1" y="699"/>
                  </a:cubicBezTo>
                  <a:lnTo>
                    <a:pt x="1" y="1053"/>
                  </a:lnTo>
                  <a:cubicBezTo>
                    <a:pt x="1" y="1430"/>
                    <a:pt x="311" y="1740"/>
                    <a:pt x="688" y="1751"/>
                  </a:cubicBezTo>
                  <a:lnTo>
                    <a:pt x="876" y="1718"/>
                  </a:lnTo>
                  <a:cubicBezTo>
                    <a:pt x="987" y="1685"/>
                    <a:pt x="1098" y="1629"/>
                    <a:pt x="1175" y="1541"/>
                  </a:cubicBezTo>
                  <a:lnTo>
                    <a:pt x="1286" y="1408"/>
                  </a:lnTo>
                  <a:cubicBezTo>
                    <a:pt x="1352" y="1297"/>
                    <a:pt x="1386" y="1175"/>
                    <a:pt x="1386" y="1053"/>
                  </a:cubicBezTo>
                  <a:lnTo>
                    <a:pt x="1386" y="699"/>
                  </a:lnTo>
                  <a:cubicBezTo>
                    <a:pt x="1386" y="599"/>
                    <a:pt x="1363" y="510"/>
                    <a:pt x="1319" y="433"/>
                  </a:cubicBezTo>
                  <a:cubicBezTo>
                    <a:pt x="1297" y="344"/>
                    <a:pt x="1242" y="267"/>
                    <a:pt x="1186" y="211"/>
                  </a:cubicBezTo>
                  <a:cubicBezTo>
                    <a:pt x="1053" y="78"/>
                    <a:pt x="876" y="12"/>
                    <a:pt x="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2" name="Google Shape;2142;p33"/>
            <p:cNvSpPr/>
            <p:nvPr/>
          </p:nvSpPr>
          <p:spPr>
            <a:xfrm>
              <a:off x="569292" y="3893880"/>
              <a:ext cx="122478" cy="112945"/>
            </a:xfrm>
            <a:custGeom>
              <a:avLst/>
              <a:gdLst/>
              <a:ahLst/>
              <a:cxnLst/>
              <a:rect l="l" t="t" r="r" b="b"/>
              <a:pathLst>
                <a:path w="3520" h="3246" extrusionOk="0">
                  <a:moveTo>
                    <a:pt x="759" y="0"/>
                  </a:moveTo>
                  <a:cubicBezTo>
                    <a:pt x="582" y="0"/>
                    <a:pt x="404" y="70"/>
                    <a:pt x="266" y="208"/>
                  </a:cubicBezTo>
                  <a:cubicBezTo>
                    <a:pt x="0" y="485"/>
                    <a:pt x="0" y="917"/>
                    <a:pt x="266" y="1183"/>
                  </a:cubicBezTo>
                  <a:lnTo>
                    <a:pt x="2027" y="3022"/>
                  </a:lnTo>
                  <a:cubicBezTo>
                    <a:pt x="2177" y="3180"/>
                    <a:pt x="2348" y="3246"/>
                    <a:pt x="2512" y="3246"/>
                  </a:cubicBezTo>
                  <a:cubicBezTo>
                    <a:pt x="3049" y="3246"/>
                    <a:pt x="3520" y="2537"/>
                    <a:pt x="3002" y="2036"/>
                  </a:cubicBezTo>
                  <a:lnTo>
                    <a:pt x="1252" y="208"/>
                  </a:lnTo>
                  <a:cubicBezTo>
                    <a:pt x="1113" y="70"/>
                    <a:pt x="936" y="0"/>
                    <a:pt x="7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3" name="Google Shape;2143;p33"/>
            <p:cNvSpPr/>
            <p:nvPr/>
          </p:nvSpPr>
          <p:spPr>
            <a:xfrm>
              <a:off x="319499" y="3705813"/>
              <a:ext cx="167712" cy="146626"/>
            </a:xfrm>
            <a:custGeom>
              <a:avLst/>
              <a:gdLst/>
              <a:ahLst/>
              <a:cxnLst/>
              <a:rect l="l" t="t" r="r" b="b"/>
              <a:pathLst>
                <a:path w="4820" h="4214" extrusionOk="0">
                  <a:moveTo>
                    <a:pt x="744" y="0"/>
                  </a:moveTo>
                  <a:cubicBezTo>
                    <a:pt x="578" y="0"/>
                    <a:pt x="415" y="60"/>
                    <a:pt x="289" y="196"/>
                  </a:cubicBezTo>
                  <a:cubicBezTo>
                    <a:pt x="45" y="462"/>
                    <a:pt x="1" y="927"/>
                    <a:pt x="289" y="1182"/>
                  </a:cubicBezTo>
                  <a:lnTo>
                    <a:pt x="3546" y="4018"/>
                  </a:lnTo>
                  <a:cubicBezTo>
                    <a:pt x="3691" y="4140"/>
                    <a:pt x="3883" y="4214"/>
                    <a:pt x="4071" y="4214"/>
                  </a:cubicBezTo>
                  <a:cubicBezTo>
                    <a:pt x="4240" y="4214"/>
                    <a:pt x="4406" y="4154"/>
                    <a:pt x="4531" y="4018"/>
                  </a:cubicBezTo>
                  <a:cubicBezTo>
                    <a:pt x="4764" y="3752"/>
                    <a:pt x="4819" y="3287"/>
                    <a:pt x="4531" y="3043"/>
                  </a:cubicBezTo>
                  <a:lnTo>
                    <a:pt x="1264" y="196"/>
                  </a:lnTo>
                  <a:cubicBezTo>
                    <a:pt x="1118" y="74"/>
                    <a:pt x="929" y="0"/>
                    <a:pt x="7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4" name="Google Shape;2144;p33"/>
            <p:cNvSpPr/>
            <p:nvPr/>
          </p:nvSpPr>
          <p:spPr>
            <a:xfrm>
              <a:off x="119845" y="3543878"/>
              <a:ext cx="128776" cy="98226"/>
            </a:xfrm>
            <a:custGeom>
              <a:avLst/>
              <a:gdLst/>
              <a:ahLst/>
              <a:cxnLst/>
              <a:rect l="l" t="t" r="r" b="b"/>
              <a:pathLst>
                <a:path w="3701" h="2823" extrusionOk="0">
                  <a:moveTo>
                    <a:pt x="750" y="1"/>
                  </a:moveTo>
                  <a:cubicBezTo>
                    <a:pt x="574" y="1"/>
                    <a:pt x="399" y="70"/>
                    <a:pt x="266" y="209"/>
                  </a:cubicBezTo>
                  <a:cubicBezTo>
                    <a:pt x="0" y="474"/>
                    <a:pt x="0" y="906"/>
                    <a:pt x="266" y="1183"/>
                  </a:cubicBezTo>
                  <a:cubicBezTo>
                    <a:pt x="953" y="1892"/>
                    <a:pt x="1795" y="2446"/>
                    <a:pt x="2726" y="2801"/>
                  </a:cubicBezTo>
                  <a:cubicBezTo>
                    <a:pt x="2783" y="2815"/>
                    <a:pt x="2842" y="2823"/>
                    <a:pt x="2900" y="2823"/>
                  </a:cubicBezTo>
                  <a:cubicBezTo>
                    <a:pt x="3023" y="2823"/>
                    <a:pt x="3145" y="2791"/>
                    <a:pt x="3257" y="2723"/>
                  </a:cubicBezTo>
                  <a:cubicBezTo>
                    <a:pt x="3590" y="2535"/>
                    <a:pt x="3700" y="2114"/>
                    <a:pt x="3501" y="1782"/>
                  </a:cubicBezTo>
                  <a:cubicBezTo>
                    <a:pt x="3401" y="1627"/>
                    <a:pt x="3257" y="1516"/>
                    <a:pt x="3091" y="1460"/>
                  </a:cubicBezTo>
                  <a:cubicBezTo>
                    <a:pt x="3075" y="1455"/>
                    <a:pt x="3059" y="1449"/>
                    <a:pt x="3042" y="1442"/>
                  </a:cubicBezTo>
                  <a:lnTo>
                    <a:pt x="3042" y="1442"/>
                  </a:lnTo>
                  <a:cubicBezTo>
                    <a:pt x="2594" y="1244"/>
                    <a:pt x="2167" y="1003"/>
                    <a:pt x="1773" y="707"/>
                  </a:cubicBezTo>
                  <a:lnTo>
                    <a:pt x="1773" y="707"/>
                  </a:lnTo>
                  <a:lnTo>
                    <a:pt x="1917" y="807"/>
                  </a:lnTo>
                  <a:cubicBezTo>
                    <a:pt x="1673" y="630"/>
                    <a:pt x="1452" y="419"/>
                    <a:pt x="1241" y="209"/>
                  </a:cubicBezTo>
                  <a:cubicBezTo>
                    <a:pt x="1103" y="70"/>
                    <a:pt x="925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5" name="Google Shape;2145;p33"/>
            <p:cNvSpPr/>
            <p:nvPr/>
          </p:nvSpPr>
          <p:spPr>
            <a:xfrm>
              <a:off x="112712" y="3743705"/>
              <a:ext cx="129820" cy="84830"/>
            </a:xfrm>
            <a:custGeom>
              <a:avLst/>
              <a:gdLst/>
              <a:ahLst/>
              <a:cxnLst/>
              <a:rect l="l" t="t" r="r" b="b"/>
              <a:pathLst>
                <a:path w="3731" h="2438" extrusionOk="0">
                  <a:moveTo>
                    <a:pt x="987" y="1"/>
                  </a:moveTo>
                  <a:cubicBezTo>
                    <a:pt x="380" y="1"/>
                    <a:pt x="0" y="862"/>
                    <a:pt x="615" y="1278"/>
                  </a:cubicBezTo>
                  <a:lnTo>
                    <a:pt x="2421" y="2353"/>
                  </a:lnTo>
                  <a:cubicBezTo>
                    <a:pt x="2536" y="2412"/>
                    <a:pt x="2647" y="2438"/>
                    <a:pt x="2752" y="2438"/>
                  </a:cubicBezTo>
                  <a:cubicBezTo>
                    <a:pt x="3356" y="2438"/>
                    <a:pt x="3731" y="1572"/>
                    <a:pt x="3108" y="1156"/>
                  </a:cubicBezTo>
                  <a:lnTo>
                    <a:pt x="1313" y="82"/>
                  </a:lnTo>
                  <a:cubicBezTo>
                    <a:pt x="1200" y="26"/>
                    <a:pt x="1090" y="1"/>
                    <a:pt x="9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6" name="Google Shape;2146;p33"/>
            <p:cNvSpPr/>
            <p:nvPr/>
          </p:nvSpPr>
          <p:spPr>
            <a:xfrm>
              <a:off x="292533" y="3907520"/>
              <a:ext cx="156891" cy="132778"/>
            </a:xfrm>
            <a:custGeom>
              <a:avLst/>
              <a:gdLst/>
              <a:ahLst/>
              <a:cxnLst/>
              <a:rect l="l" t="t" r="r" b="b"/>
              <a:pathLst>
                <a:path w="4509" h="3816" extrusionOk="0">
                  <a:moveTo>
                    <a:pt x="754" y="1"/>
                  </a:moveTo>
                  <a:cubicBezTo>
                    <a:pt x="587" y="1"/>
                    <a:pt x="424" y="58"/>
                    <a:pt x="299" y="193"/>
                  </a:cubicBezTo>
                  <a:cubicBezTo>
                    <a:pt x="67" y="459"/>
                    <a:pt x="0" y="924"/>
                    <a:pt x="299" y="1179"/>
                  </a:cubicBezTo>
                  <a:lnTo>
                    <a:pt x="3235" y="3616"/>
                  </a:lnTo>
                  <a:cubicBezTo>
                    <a:pt x="3382" y="3739"/>
                    <a:pt x="3573" y="3816"/>
                    <a:pt x="3759" y="3816"/>
                  </a:cubicBezTo>
                  <a:cubicBezTo>
                    <a:pt x="3924" y="3816"/>
                    <a:pt x="4085" y="3756"/>
                    <a:pt x="4210" y="3616"/>
                  </a:cubicBezTo>
                  <a:cubicBezTo>
                    <a:pt x="4442" y="3361"/>
                    <a:pt x="4509" y="2885"/>
                    <a:pt x="4210" y="2641"/>
                  </a:cubicBezTo>
                  <a:lnTo>
                    <a:pt x="1285" y="193"/>
                  </a:lnTo>
                  <a:cubicBezTo>
                    <a:pt x="1138" y="75"/>
                    <a:pt x="943" y="1"/>
                    <a:pt x="7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7" name="Google Shape;2147;p33"/>
            <p:cNvSpPr/>
            <p:nvPr/>
          </p:nvSpPr>
          <p:spPr>
            <a:xfrm>
              <a:off x="528791" y="4069560"/>
              <a:ext cx="107969" cy="122374"/>
            </a:xfrm>
            <a:custGeom>
              <a:avLst/>
              <a:gdLst/>
              <a:ahLst/>
              <a:cxnLst/>
              <a:rect l="l" t="t" r="r" b="b"/>
              <a:pathLst>
                <a:path w="3103" h="3517" extrusionOk="0">
                  <a:moveTo>
                    <a:pt x="823" y="0"/>
                  </a:moveTo>
                  <a:cubicBezTo>
                    <a:pt x="701" y="0"/>
                    <a:pt x="578" y="32"/>
                    <a:pt x="466" y="100"/>
                  </a:cubicBezTo>
                  <a:cubicBezTo>
                    <a:pt x="167" y="288"/>
                    <a:pt x="1" y="720"/>
                    <a:pt x="211" y="1041"/>
                  </a:cubicBezTo>
                  <a:lnTo>
                    <a:pt x="1685" y="3179"/>
                  </a:lnTo>
                  <a:cubicBezTo>
                    <a:pt x="1784" y="3323"/>
                    <a:pt x="1928" y="3445"/>
                    <a:pt x="2106" y="3490"/>
                  </a:cubicBezTo>
                  <a:cubicBezTo>
                    <a:pt x="2165" y="3508"/>
                    <a:pt x="2225" y="3517"/>
                    <a:pt x="2285" y="3517"/>
                  </a:cubicBezTo>
                  <a:cubicBezTo>
                    <a:pt x="2406" y="3517"/>
                    <a:pt x="2527" y="3482"/>
                    <a:pt x="2637" y="3423"/>
                  </a:cubicBezTo>
                  <a:cubicBezTo>
                    <a:pt x="2936" y="3235"/>
                    <a:pt x="3103" y="2792"/>
                    <a:pt x="2881" y="2470"/>
                  </a:cubicBezTo>
                  <a:lnTo>
                    <a:pt x="1419" y="343"/>
                  </a:lnTo>
                  <a:cubicBezTo>
                    <a:pt x="1319" y="188"/>
                    <a:pt x="1175" y="78"/>
                    <a:pt x="998" y="22"/>
                  </a:cubicBezTo>
                  <a:cubicBezTo>
                    <a:pt x="940" y="8"/>
                    <a:pt x="882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8" name="Google Shape;2148;p33"/>
            <p:cNvSpPr/>
            <p:nvPr/>
          </p:nvSpPr>
          <p:spPr>
            <a:xfrm>
              <a:off x="683385" y="4205992"/>
              <a:ext cx="77488" cy="136083"/>
            </a:xfrm>
            <a:custGeom>
              <a:avLst/>
              <a:gdLst/>
              <a:ahLst/>
              <a:cxnLst/>
              <a:rect l="l" t="t" r="r" b="b"/>
              <a:pathLst>
                <a:path w="2227" h="3911" extrusionOk="0">
                  <a:moveTo>
                    <a:pt x="734" y="2418"/>
                  </a:moveTo>
                  <a:lnTo>
                    <a:pt x="734" y="2418"/>
                  </a:lnTo>
                  <a:cubicBezTo>
                    <a:pt x="734" y="2418"/>
                    <a:pt x="738" y="2439"/>
                    <a:pt x="743" y="2465"/>
                  </a:cubicBezTo>
                  <a:lnTo>
                    <a:pt x="743" y="2465"/>
                  </a:lnTo>
                  <a:cubicBezTo>
                    <a:pt x="736" y="2431"/>
                    <a:pt x="733" y="2418"/>
                    <a:pt x="734" y="2418"/>
                  </a:cubicBezTo>
                  <a:close/>
                  <a:moveTo>
                    <a:pt x="726" y="1"/>
                  </a:moveTo>
                  <a:cubicBezTo>
                    <a:pt x="603" y="1"/>
                    <a:pt x="480" y="30"/>
                    <a:pt x="377" y="89"/>
                  </a:cubicBezTo>
                  <a:cubicBezTo>
                    <a:pt x="222" y="189"/>
                    <a:pt x="100" y="333"/>
                    <a:pt x="55" y="510"/>
                  </a:cubicBezTo>
                  <a:cubicBezTo>
                    <a:pt x="0" y="687"/>
                    <a:pt x="33" y="887"/>
                    <a:pt x="122" y="1042"/>
                  </a:cubicBezTo>
                  <a:cubicBezTo>
                    <a:pt x="266" y="1219"/>
                    <a:pt x="377" y="1407"/>
                    <a:pt x="476" y="1607"/>
                  </a:cubicBezTo>
                  <a:cubicBezTo>
                    <a:pt x="493" y="1649"/>
                    <a:pt x="510" y="1691"/>
                    <a:pt x="532" y="1728"/>
                  </a:cubicBezTo>
                  <a:lnTo>
                    <a:pt x="532" y="1728"/>
                  </a:lnTo>
                  <a:cubicBezTo>
                    <a:pt x="535" y="1736"/>
                    <a:pt x="539" y="1743"/>
                    <a:pt x="543" y="1751"/>
                  </a:cubicBezTo>
                  <a:cubicBezTo>
                    <a:pt x="587" y="1862"/>
                    <a:pt x="620" y="1961"/>
                    <a:pt x="654" y="2072"/>
                  </a:cubicBezTo>
                  <a:cubicBezTo>
                    <a:pt x="676" y="2183"/>
                    <a:pt x="709" y="2283"/>
                    <a:pt x="731" y="2393"/>
                  </a:cubicBezTo>
                  <a:cubicBezTo>
                    <a:pt x="731" y="2431"/>
                    <a:pt x="739" y="2469"/>
                    <a:pt x="749" y="2500"/>
                  </a:cubicBezTo>
                  <a:lnTo>
                    <a:pt x="749" y="2500"/>
                  </a:lnTo>
                  <a:cubicBezTo>
                    <a:pt x="751" y="2519"/>
                    <a:pt x="753" y="2537"/>
                    <a:pt x="753" y="2548"/>
                  </a:cubicBezTo>
                  <a:cubicBezTo>
                    <a:pt x="764" y="2770"/>
                    <a:pt x="764" y="2992"/>
                    <a:pt x="753" y="3213"/>
                  </a:cubicBezTo>
                  <a:cubicBezTo>
                    <a:pt x="742" y="3401"/>
                    <a:pt x="820" y="3579"/>
                    <a:pt x="953" y="3701"/>
                  </a:cubicBezTo>
                  <a:cubicBezTo>
                    <a:pt x="1086" y="3833"/>
                    <a:pt x="1252" y="3911"/>
                    <a:pt x="1440" y="3911"/>
                  </a:cubicBezTo>
                  <a:cubicBezTo>
                    <a:pt x="1850" y="3889"/>
                    <a:pt x="2094" y="3601"/>
                    <a:pt x="2138" y="3213"/>
                  </a:cubicBezTo>
                  <a:lnTo>
                    <a:pt x="2127" y="3213"/>
                  </a:lnTo>
                  <a:cubicBezTo>
                    <a:pt x="2227" y="2194"/>
                    <a:pt x="1939" y="1164"/>
                    <a:pt x="1318" y="344"/>
                  </a:cubicBezTo>
                  <a:cubicBezTo>
                    <a:pt x="1230" y="189"/>
                    <a:pt x="1075" y="78"/>
                    <a:pt x="908" y="23"/>
                  </a:cubicBezTo>
                  <a:cubicBezTo>
                    <a:pt x="849" y="8"/>
                    <a:pt x="788" y="1"/>
                    <a:pt x="7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49" name="Google Shape;2149;p33"/>
            <p:cNvSpPr/>
            <p:nvPr/>
          </p:nvSpPr>
          <p:spPr>
            <a:xfrm>
              <a:off x="571971" y="3730727"/>
              <a:ext cx="77906" cy="85248"/>
            </a:xfrm>
            <a:custGeom>
              <a:avLst/>
              <a:gdLst/>
              <a:ahLst/>
              <a:cxnLst/>
              <a:rect l="l" t="t" r="r" b="b"/>
              <a:pathLst>
                <a:path w="2239" h="2450" extrusionOk="0">
                  <a:moveTo>
                    <a:pt x="718" y="1"/>
                  </a:moveTo>
                  <a:cubicBezTo>
                    <a:pt x="598" y="1"/>
                    <a:pt x="477" y="30"/>
                    <a:pt x="366" y="89"/>
                  </a:cubicBezTo>
                  <a:cubicBezTo>
                    <a:pt x="211" y="178"/>
                    <a:pt x="100" y="333"/>
                    <a:pt x="45" y="510"/>
                  </a:cubicBezTo>
                  <a:cubicBezTo>
                    <a:pt x="1" y="688"/>
                    <a:pt x="23" y="876"/>
                    <a:pt x="122" y="1042"/>
                  </a:cubicBezTo>
                  <a:cubicBezTo>
                    <a:pt x="366" y="1397"/>
                    <a:pt x="610" y="1751"/>
                    <a:pt x="854" y="2106"/>
                  </a:cubicBezTo>
                  <a:cubicBezTo>
                    <a:pt x="942" y="2261"/>
                    <a:pt x="1097" y="2371"/>
                    <a:pt x="1263" y="2427"/>
                  </a:cubicBezTo>
                  <a:cubicBezTo>
                    <a:pt x="1318" y="2440"/>
                    <a:pt x="1377" y="2450"/>
                    <a:pt x="1435" y="2450"/>
                  </a:cubicBezTo>
                  <a:cubicBezTo>
                    <a:pt x="1471" y="2450"/>
                    <a:pt x="1507" y="2446"/>
                    <a:pt x="1540" y="2438"/>
                  </a:cubicBezTo>
                  <a:cubicBezTo>
                    <a:pt x="1640" y="2427"/>
                    <a:pt x="1729" y="2405"/>
                    <a:pt x="1806" y="2349"/>
                  </a:cubicBezTo>
                  <a:cubicBezTo>
                    <a:pt x="2128" y="2161"/>
                    <a:pt x="2238" y="1740"/>
                    <a:pt x="2050" y="1408"/>
                  </a:cubicBezTo>
                  <a:lnTo>
                    <a:pt x="1319" y="333"/>
                  </a:lnTo>
                  <a:cubicBezTo>
                    <a:pt x="1219" y="189"/>
                    <a:pt x="1075" y="67"/>
                    <a:pt x="898" y="23"/>
                  </a:cubicBezTo>
                  <a:cubicBezTo>
                    <a:pt x="839" y="8"/>
                    <a:pt x="778" y="1"/>
                    <a:pt x="7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0" name="Google Shape;2150;p33"/>
            <p:cNvSpPr/>
            <p:nvPr/>
          </p:nvSpPr>
          <p:spPr>
            <a:xfrm>
              <a:off x="144897" y="3433021"/>
              <a:ext cx="87161" cy="73835"/>
            </a:xfrm>
            <a:custGeom>
              <a:avLst/>
              <a:gdLst/>
              <a:ahLst/>
              <a:cxnLst/>
              <a:rect l="l" t="t" r="r" b="b"/>
              <a:pathLst>
                <a:path w="2505" h="2122" extrusionOk="0">
                  <a:moveTo>
                    <a:pt x="685" y="0"/>
                  </a:moveTo>
                  <a:cubicBezTo>
                    <a:pt x="633" y="0"/>
                    <a:pt x="581" y="9"/>
                    <a:pt x="532" y="27"/>
                  </a:cubicBezTo>
                  <a:cubicBezTo>
                    <a:pt x="355" y="71"/>
                    <a:pt x="211" y="193"/>
                    <a:pt x="111" y="348"/>
                  </a:cubicBezTo>
                  <a:cubicBezTo>
                    <a:pt x="23" y="503"/>
                    <a:pt x="0" y="703"/>
                    <a:pt x="45" y="880"/>
                  </a:cubicBezTo>
                  <a:lnTo>
                    <a:pt x="111" y="1046"/>
                  </a:lnTo>
                  <a:cubicBezTo>
                    <a:pt x="178" y="1146"/>
                    <a:pt x="266" y="1234"/>
                    <a:pt x="377" y="1290"/>
                  </a:cubicBezTo>
                  <a:lnTo>
                    <a:pt x="1441" y="2032"/>
                  </a:lnTo>
                  <a:cubicBezTo>
                    <a:pt x="1507" y="2076"/>
                    <a:pt x="1596" y="2110"/>
                    <a:pt x="1695" y="2110"/>
                  </a:cubicBezTo>
                  <a:cubicBezTo>
                    <a:pt x="1729" y="2118"/>
                    <a:pt x="1765" y="2122"/>
                    <a:pt x="1801" y="2122"/>
                  </a:cubicBezTo>
                  <a:cubicBezTo>
                    <a:pt x="1859" y="2122"/>
                    <a:pt x="1918" y="2112"/>
                    <a:pt x="1972" y="2098"/>
                  </a:cubicBezTo>
                  <a:cubicBezTo>
                    <a:pt x="2138" y="2054"/>
                    <a:pt x="2294" y="1932"/>
                    <a:pt x="2382" y="1777"/>
                  </a:cubicBezTo>
                  <a:cubicBezTo>
                    <a:pt x="2482" y="1622"/>
                    <a:pt x="2504" y="1423"/>
                    <a:pt x="2460" y="1245"/>
                  </a:cubicBezTo>
                  <a:lnTo>
                    <a:pt x="2382" y="1079"/>
                  </a:lnTo>
                  <a:cubicBezTo>
                    <a:pt x="2327" y="980"/>
                    <a:pt x="2238" y="891"/>
                    <a:pt x="2138" y="836"/>
                  </a:cubicBezTo>
                  <a:lnTo>
                    <a:pt x="2127" y="836"/>
                  </a:lnTo>
                  <a:lnTo>
                    <a:pt x="1064" y="93"/>
                  </a:lnTo>
                  <a:cubicBezTo>
                    <a:pt x="986" y="49"/>
                    <a:pt x="898" y="16"/>
                    <a:pt x="809" y="16"/>
                  </a:cubicBezTo>
                  <a:cubicBezTo>
                    <a:pt x="769" y="6"/>
                    <a:pt x="727" y="0"/>
                    <a:pt x="6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1" name="Google Shape;2151;p33"/>
            <p:cNvSpPr/>
            <p:nvPr/>
          </p:nvSpPr>
          <p:spPr>
            <a:xfrm>
              <a:off x="399353" y="3581282"/>
              <a:ext cx="144017" cy="124114"/>
            </a:xfrm>
            <a:custGeom>
              <a:avLst/>
              <a:gdLst/>
              <a:ahLst/>
              <a:cxnLst/>
              <a:rect l="l" t="t" r="r" b="b"/>
              <a:pathLst>
                <a:path w="4139" h="3567" extrusionOk="0">
                  <a:moveTo>
                    <a:pt x="993" y="1"/>
                  </a:moveTo>
                  <a:cubicBezTo>
                    <a:pt x="458" y="1"/>
                    <a:pt x="1" y="680"/>
                    <a:pt x="486" y="1183"/>
                  </a:cubicBezTo>
                  <a:lnTo>
                    <a:pt x="2646" y="3343"/>
                  </a:lnTo>
                  <a:cubicBezTo>
                    <a:pt x="2799" y="3501"/>
                    <a:pt x="2971" y="3567"/>
                    <a:pt x="3135" y="3567"/>
                  </a:cubicBezTo>
                  <a:cubicBezTo>
                    <a:pt x="3675" y="3567"/>
                    <a:pt x="4139" y="2858"/>
                    <a:pt x="3621" y="2357"/>
                  </a:cubicBezTo>
                  <a:lnTo>
                    <a:pt x="1472" y="208"/>
                  </a:lnTo>
                  <a:cubicBezTo>
                    <a:pt x="1321" y="62"/>
                    <a:pt x="115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2" name="Google Shape;2152;p33"/>
            <p:cNvSpPr/>
            <p:nvPr/>
          </p:nvSpPr>
          <p:spPr>
            <a:xfrm>
              <a:off x="9614" y="3618965"/>
              <a:ext cx="72861" cy="72965"/>
            </a:xfrm>
            <a:custGeom>
              <a:avLst/>
              <a:gdLst/>
              <a:ahLst/>
              <a:cxnLst/>
              <a:rect l="l" t="t" r="r" b="b"/>
              <a:pathLst>
                <a:path w="2094" h="2097" extrusionOk="0">
                  <a:moveTo>
                    <a:pt x="687" y="0"/>
                  </a:moveTo>
                  <a:cubicBezTo>
                    <a:pt x="598" y="0"/>
                    <a:pt x="499" y="22"/>
                    <a:pt x="421" y="56"/>
                  </a:cubicBezTo>
                  <a:cubicBezTo>
                    <a:pt x="333" y="89"/>
                    <a:pt x="255" y="133"/>
                    <a:pt x="200" y="200"/>
                  </a:cubicBezTo>
                  <a:cubicBezTo>
                    <a:pt x="67" y="333"/>
                    <a:pt x="0" y="510"/>
                    <a:pt x="0" y="687"/>
                  </a:cubicBezTo>
                  <a:lnTo>
                    <a:pt x="22" y="875"/>
                  </a:lnTo>
                  <a:cubicBezTo>
                    <a:pt x="56" y="986"/>
                    <a:pt x="111" y="1097"/>
                    <a:pt x="200" y="1174"/>
                  </a:cubicBezTo>
                  <a:lnTo>
                    <a:pt x="920" y="1906"/>
                  </a:lnTo>
                  <a:cubicBezTo>
                    <a:pt x="975" y="1961"/>
                    <a:pt x="1053" y="2016"/>
                    <a:pt x="1141" y="2039"/>
                  </a:cubicBezTo>
                  <a:cubicBezTo>
                    <a:pt x="1205" y="2075"/>
                    <a:pt x="1285" y="2097"/>
                    <a:pt x="1361" y="2097"/>
                  </a:cubicBezTo>
                  <a:cubicBezTo>
                    <a:pt x="1376" y="2097"/>
                    <a:pt x="1392" y="2096"/>
                    <a:pt x="1407" y="2094"/>
                  </a:cubicBezTo>
                  <a:cubicBezTo>
                    <a:pt x="1422" y="2096"/>
                    <a:pt x="1438" y="2097"/>
                    <a:pt x="1453" y="2097"/>
                  </a:cubicBezTo>
                  <a:cubicBezTo>
                    <a:pt x="1529" y="2097"/>
                    <a:pt x="1609" y="2075"/>
                    <a:pt x="1673" y="2039"/>
                  </a:cubicBezTo>
                  <a:cubicBezTo>
                    <a:pt x="1762" y="2016"/>
                    <a:pt x="1839" y="1961"/>
                    <a:pt x="1894" y="1906"/>
                  </a:cubicBezTo>
                  <a:cubicBezTo>
                    <a:pt x="2027" y="1773"/>
                    <a:pt x="2094" y="1595"/>
                    <a:pt x="2094" y="1407"/>
                  </a:cubicBezTo>
                  <a:lnTo>
                    <a:pt x="2072" y="1230"/>
                  </a:lnTo>
                  <a:cubicBezTo>
                    <a:pt x="2038" y="1108"/>
                    <a:pt x="1983" y="1008"/>
                    <a:pt x="1894" y="920"/>
                  </a:cubicBezTo>
                  <a:lnTo>
                    <a:pt x="1174" y="200"/>
                  </a:lnTo>
                  <a:cubicBezTo>
                    <a:pt x="1119" y="133"/>
                    <a:pt x="1041" y="89"/>
                    <a:pt x="953" y="56"/>
                  </a:cubicBezTo>
                  <a:cubicBezTo>
                    <a:pt x="875" y="22"/>
                    <a:pt x="7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3" name="Google Shape;2153;p33"/>
            <p:cNvSpPr/>
            <p:nvPr/>
          </p:nvSpPr>
          <p:spPr>
            <a:xfrm>
              <a:off x="155684" y="4031912"/>
              <a:ext cx="171574" cy="170635"/>
            </a:xfrm>
            <a:custGeom>
              <a:avLst/>
              <a:gdLst/>
              <a:ahLst/>
              <a:cxnLst/>
              <a:rect l="l" t="t" r="r" b="b"/>
              <a:pathLst>
                <a:path w="4931" h="4904" extrusionOk="0">
                  <a:moveTo>
                    <a:pt x="755" y="0"/>
                  </a:moveTo>
                  <a:cubicBezTo>
                    <a:pt x="589" y="0"/>
                    <a:pt x="426" y="59"/>
                    <a:pt x="300" y="196"/>
                  </a:cubicBezTo>
                  <a:cubicBezTo>
                    <a:pt x="56" y="462"/>
                    <a:pt x="1" y="927"/>
                    <a:pt x="300" y="1182"/>
                  </a:cubicBezTo>
                  <a:cubicBezTo>
                    <a:pt x="898" y="1691"/>
                    <a:pt x="1485" y="2245"/>
                    <a:pt x="2028" y="2821"/>
                  </a:cubicBezTo>
                  <a:cubicBezTo>
                    <a:pt x="2305" y="3109"/>
                    <a:pt x="2560" y="3408"/>
                    <a:pt x="2814" y="3707"/>
                  </a:cubicBezTo>
                  <a:cubicBezTo>
                    <a:pt x="2947" y="3851"/>
                    <a:pt x="3069" y="4007"/>
                    <a:pt x="3191" y="4162"/>
                  </a:cubicBezTo>
                  <a:cubicBezTo>
                    <a:pt x="3257" y="4239"/>
                    <a:pt x="3324" y="4317"/>
                    <a:pt x="3390" y="4405"/>
                  </a:cubicBezTo>
                  <a:cubicBezTo>
                    <a:pt x="3390" y="4405"/>
                    <a:pt x="3390" y="4405"/>
                    <a:pt x="3390" y="4405"/>
                  </a:cubicBezTo>
                  <a:lnTo>
                    <a:pt x="3390" y="4405"/>
                  </a:lnTo>
                  <a:cubicBezTo>
                    <a:pt x="3409" y="4430"/>
                    <a:pt x="3420" y="4447"/>
                    <a:pt x="3420" y="4447"/>
                  </a:cubicBezTo>
                  <a:cubicBezTo>
                    <a:pt x="3419" y="4447"/>
                    <a:pt x="3410" y="4435"/>
                    <a:pt x="3390" y="4405"/>
                  </a:cubicBezTo>
                  <a:lnTo>
                    <a:pt x="3390" y="4405"/>
                  </a:lnTo>
                  <a:cubicBezTo>
                    <a:pt x="3424" y="4461"/>
                    <a:pt x="3468" y="4505"/>
                    <a:pt x="3501" y="4560"/>
                  </a:cubicBezTo>
                  <a:cubicBezTo>
                    <a:pt x="3653" y="4758"/>
                    <a:pt x="3884" y="4904"/>
                    <a:pt x="4121" y="4904"/>
                  </a:cubicBezTo>
                  <a:cubicBezTo>
                    <a:pt x="4229" y="4904"/>
                    <a:pt x="4339" y="4874"/>
                    <a:pt x="4443" y="4804"/>
                  </a:cubicBezTo>
                  <a:cubicBezTo>
                    <a:pt x="4731" y="4627"/>
                    <a:pt x="4930" y="4173"/>
                    <a:pt x="4698" y="3863"/>
                  </a:cubicBezTo>
                  <a:cubicBezTo>
                    <a:pt x="3690" y="2522"/>
                    <a:pt x="2549" y="1293"/>
                    <a:pt x="1275" y="196"/>
                  </a:cubicBezTo>
                  <a:cubicBezTo>
                    <a:pt x="1129" y="73"/>
                    <a:pt x="940" y="0"/>
                    <a:pt x="7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443995" y="4192874"/>
              <a:ext cx="139563" cy="161762"/>
            </a:xfrm>
            <a:custGeom>
              <a:avLst/>
              <a:gdLst/>
              <a:ahLst/>
              <a:cxnLst/>
              <a:rect l="l" t="t" r="r" b="b"/>
              <a:pathLst>
                <a:path w="4011" h="4649" extrusionOk="0">
                  <a:moveTo>
                    <a:pt x="787" y="1"/>
                  </a:moveTo>
                  <a:cubicBezTo>
                    <a:pt x="610" y="1"/>
                    <a:pt x="433" y="78"/>
                    <a:pt x="300" y="211"/>
                  </a:cubicBezTo>
                  <a:cubicBezTo>
                    <a:pt x="67" y="455"/>
                    <a:pt x="1" y="943"/>
                    <a:pt x="300" y="1186"/>
                  </a:cubicBezTo>
                  <a:cubicBezTo>
                    <a:pt x="566" y="1397"/>
                    <a:pt x="821" y="1629"/>
                    <a:pt x="1053" y="1873"/>
                  </a:cubicBezTo>
                  <a:cubicBezTo>
                    <a:pt x="1175" y="1995"/>
                    <a:pt x="1297" y="2117"/>
                    <a:pt x="1408" y="2250"/>
                  </a:cubicBezTo>
                  <a:cubicBezTo>
                    <a:pt x="1452" y="2305"/>
                    <a:pt x="1507" y="2372"/>
                    <a:pt x="1563" y="2427"/>
                  </a:cubicBezTo>
                  <a:cubicBezTo>
                    <a:pt x="1577" y="2449"/>
                    <a:pt x="1597" y="2476"/>
                    <a:pt x="1615" y="2501"/>
                  </a:cubicBezTo>
                  <a:lnTo>
                    <a:pt x="1615" y="2501"/>
                  </a:lnTo>
                  <a:cubicBezTo>
                    <a:pt x="1618" y="2509"/>
                    <a:pt x="1626" y="2524"/>
                    <a:pt x="1640" y="2549"/>
                  </a:cubicBezTo>
                  <a:cubicBezTo>
                    <a:pt x="2050" y="3092"/>
                    <a:pt x="2394" y="3679"/>
                    <a:pt x="2671" y="4310"/>
                  </a:cubicBezTo>
                  <a:cubicBezTo>
                    <a:pt x="2759" y="4530"/>
                    <a:pt x="3017" y="4648"/>
                    <a:pt x="3264" y="4648"/>
                  </a:cubicBezTo>
                  <a:cubicBezTo>
                    <a:pt x="3391" y="4648"/>
                    <a:pt x="3515" y="4618"/>
                    <a:pt x="3612" y="4554"/>
                  </a:cubicBezTo>
                  <a:cubicBezTo>
                    <a:pt x="3956" y="4332"/>
                    <a:pt x="4011" y="3967"/>
                    <a:pt x="3867" y="3601"/>
                  </a:cubicBezTo>
                  <a:cubicBezTo>
                    <a:pt x="3291" y="2283"/>
                    <a:pt x="2405" y="1109"/>
                    <a:pt x="1275" y="211"/>
                  </a:cubicBezTo>
                  <a:cubicBezTo>
                    <a:pt x="1142" y="78"/>
                    <a:pt x="976" y="12"/>
                    <a:pt x="7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5" name="Google Shape;2155;p33"/>
            <p:cNvSpPr/>
            <p:nvPr/>
          </p:nvSpPr>
          <p:spPr>
            <a:xfrm>
              <a:off x="598172" y="4418345"/>
              <a:ext cx="63257" cy="160822"/>
            </a:xfrm>
            <a:custGeom>
              <a:avLst/>
              <a:gdLst/>
              <a:ahLst/>
              <a:cxnLst/>
              <a:rect l="l" t="t" r="r" b="b"/>
              <a:pathLst>
                <a:path w="1818" h="4622" extrusionOk="0">
                  <a:moveTo>
                    <a:pt x="778" y="0"/>
                  </a:moveTo>
                  <a:cubicBezTo>
                    <a:pt x="767" y="0"/>
                    <a:pt x="755" y="1"/>
                    <a:pt x="743" y="1"/>
                  </a:cubicBezTo>
                  <a:cubicBezTo>
                    <a:pt x="400" y="12"/>
                    <a:pt x="1" y="312"/>
                    <a:pt x="45" y="688"/>
                  </a:cubicBezTo>
                  <a:cubicBezTo>
                    <a:pt x="156" y="1774"/>
                    <a:pt x="278" y="2848"/>
                    <a:pt x="389" y="3923"/>
                  </a:cubicBezTo>
                  <a:cubicBezTo>
                    <a:pt x="432" y="4283"/>
                    <a:pt x="669" y="4621"/>
                    <a:pt x="1067" y="4621"/>
                  </a:cubicBezTo>
                  <a:cubicBezTo>
                    <a:pt x="1074" y="4621"/>
                    <a:pt x="1080" y="4621"/>
                    <a:pt x="1086" y="4621"/>
                  </a:cubicBezTo>
                  <a:cubicBezTo>
                    <a:pt x="1419" y="4599"/>
                    <a:pt x="1818" y="4311"/>
                    <a:pt x="1773" y="3923"/>
                  </a:cubicBezTo>
                  <a:cubicBezTo>
                    <a:pt x="1663" y="2848"/>
                    <a:pt x="1541" y="1774"/>
                    <a:pt x="1430" y="688"/>
                  </a:cubicBezTo>
                  <a:cubicBezTo>
                    <a:pt x="1398" y="344"/>
                    <a:pt x="1157" y="0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6" name="Google Shape;2156;p33"/>
            <p:cNvSpPr/>
            <p:nvPr/>
          </p:nvSpPr>
          <p:spPr>
            <a:xfrm>
              <a:off x="319116" y="4332158"/>
              <a:ext cx="116842" cy="171887"/>
            </a:xfrm>
            <a:custGeom>
              <a:avLst/>
              <a:gdLst/>
              <a:ahLst/>
              <a:cxnLst/>
              <a:rect l="l" t="t" r="r" b="b"/>
              <a:pathLst>
                <a:path w="3358" h="4940" extrusionOk="0">
                  <a:moveTo>
                    <a:pt x="733" y="1"/>
                  </a:moveTo>
                  <a:cubicBezTo>
                    <a:pt x="560" y="1"/>
                    <a:pt x="390" y="62"/>
                    <a:pt x="266" y="196"/>
                  </a:cubicBezTo>
                  <a:cubicBezTo>
                    <a:pt x="1" y="462"/>
                    <a:pt x="1" y="894"/>
                    <a:pt x="266" y="1171"/>
                  </a:cubicBezTo>
                  <a:cubicBezTo>
                    <a:pt x="388" y="1282"/>
                    <a:pt x="499" y="1404"/>
                    <a:pt x="621" y="1526"/>
                  </a:cubicBezTo>
                  <a:cubicBezTo>
                    <a:pt x="676" y="1592"/>
                    <a:pt x="732" y="1648"/>
                    <a:pt x="787" y="1714"/>
                  </a:cubicBezTo>
                  <a:lnTo>
                    <a:pt x="854" y="1803"/>
                  </a:lnTo>
                  <a:cubicBezTo>
                    <a:pt x="858" y="1807"/>
                    <a:pt x="862" y="1812"/>
                    <a:pt x="866" y="1816"/>
                  </a:cubicBezTo>
                  <a:lnTo>
                    <a:pt x="866" y="1816"/>
                  </a:lnTo>
                  <a:cubicBezTo>
                    <a:pt x="866" y="1815"/>
                    <a:pt x="865" y="1814"/>
                    <a:pt x="865" y="1814"/>
                  </a:cubicBezTo>
                  <a:lnTo>
                    <a:pt x="865" y="1814"/>
                  </a:lnTo>
                  <a:cubicBezTo>
                    <a:pt x="865" y="1815"/>
                    <a:pt x="866" y="1815"/>
                    <a:pt x="867" y="1816"/>
                  </a:cubicBezTo>
                  <a:lnTo>
                    <a:pt x="867" y="1816"/>
                  </a:lnTo>
                  <a:cubicBezTo>
                    <a:pt x="866" y="1816"/>
                    <a:pt x="866" y="1816"/>
                    <a:pt x="866" y="1816"/>
                  </a:cubicBezTo>
                  <a:lnTo>
                    <a:pt x="866" y="1816"/>
                  </a:lnTo>
                  <a:cubicBezTo>
                    <a:pt x="878" y="1832"/>
                    <a:pt x="886" y="1843"/>
                    <a:pt x="891" y="1849"/>
                  </a:cubicBezTo>
                  <a:lnTo>
                    <a:pt x="891" y="1849"/>
                  </a:lnTo>
                  <a:cubicBezTo>
                    <a:pt x="883" y="1838"/>
                    <a:pt x="875" y="1827"/>
                    <a:pt x="867" y="1816"/>
                  </a:cubicBezTo>
                  <a:lnTo>
                    <a:pt x="867" y="1816"/>
                  </a:lnTo>
                  <a:cubicBezTo>
                    <a:pt x="886" y="1838"/>
                    <a:pt x="899" y="1856"/>
                    <a:pt x="897" y="1856"/>
                  </a:cubicBezTo>
                  <a:cubicBezTo>
                    <a:pt x="897" y="1856"/>
                    <a:pt x="895" y="1854"/>
                    <a:pt x="891" y="1849"/>
                  </a:cubicBezTo>
                  <a:lnTo>
                    <a:pt x="891" y="1849"/>
                  </a:lnTo>
                  <a:cubicBezTo>
                    <a:pt x="1080" y="2104"/>
                    <a:pt x="1249" y="2370"/>
                    <a:pt x="1407" y="2656"/>
                  </a:cubicBezTo>
                  <a:cubicBezTo>
                    <a:pt x="1469" y="2779"/>
                    <a:pt x="1531" y="2912"/>
                    <a:pt x="1593" y="3046"/>
                  </a:cubicBezTo>
                  <a:lnTo>
                    <a:pt x="1593" y="3046"/>
                  </a:lnTo>
                  <a:cubicBezTo>
                    <a:pt x="1593" y="3049"/>
                    <a:pt x="1597" y="3061"/>
                    <a:pt x="1607" y="3088"/>
                  </a:cubicBezTo>
                  <a:cubicBezTo>
                    <a:pt x="1618" y="3132"/>
                    <a:pt x="1629" y="3165"/>
                    <a:pt x="1651" y="3198"/>
                  </a:cubicBezTo>
                  <a:cubicBezTo>
                    <a:pt x="1673" y="3276"/>
                    <a:pt x="1707" y="3354"/>
                    <a:pt x="1729" y="3431"/>
                  </a:cubicBezTo>
                  <a:cubicBezTo>
                    <a:pt x="1840" y="3752"/>
                    <a:pt x="1917" y="4085"/>
                    <a:pt x="1961" y="4428"/>
                  </a:cubicBezTo>
                  <a:cubicBezTo>
                    <a:pt x="2008" y="4734"/>
                    <a:pt x="2349" y="4939"/>
                    <a:pt x="2648" y="4939"/>
                  </a:cubicBezTo>
                  <a:cubicBezTo>
                    <a:pt x="2706" y="4939"/>
                    <a:pt x="2762" y="4932"/>
                    <a:pt x="2814" y="4915"/>
                  </a:cubicBezTo>
                  <a:cubicBezTo>
                    <a:pt x="3213" y="4783"/>
                    <a:pt x="3357" y="4450"/>
                    <a:pt x="3302" y="4062"/>
                  </a:cubicBezTo>
                  <a:cubicBezTo>
                    <a:pt x="3069" y="2578"/>
                    <a:pt x="2349" y="1216"/>
                    <a:pt x="1241" y="196"/>
                  </a:cubicBezTo>
                  <a:cubicBezTo>
                    <a:pt x="1104" y="71"/>
                    <a:pt x="917" y="1"/>
                    <a:pt x="7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7" name="Google Shape;2157;p33"/>
            <p:cNvSpPr/>
            <p:nvPr/>
          </p:nvSpPr>
          <p:spPr>
            <a:xfrm>
              <a:off x="469048" y="4631047"/>
              <a:ext cx="103341" cy="210614"/>
            </a:xfrm>
            <a:custGeom>
              <a:avLst/>
              <a:gdLst/>
              <a:ahLst/>
              <a:cxnLst/>
              <a:rect l="l" t="t" r="r" b="b"/>
              <a:pathLst>
                <a:path w="2970" h="6053" extrusionOk="0">
                  <a:moveTo>
                    <a:pt x="773" y="0"/>
                  </a:moveTo>
                  <a:cubicBezTo>
                    <a:pt x="656" y="0"/>
                    <a:pt x="539" y="30"/>
                    <a:pt x="433" y="92"/>
                  </a:cubicBezTo>
                  <a:cubicBezTo>
                    <a:pt x="101" y="291"/>
                    <a:pt x="1" y="712"/>
                    <a:pt x="178" y="1045"/>
                  </a:cubicBezTo>
                  <a:cubicBezTo>
                    <a:pt x="267" y="1222"/>
                    <a:pt x="355" y="1399"/>
                    <a:pt x="433" y="1576"/>
                  </a:cubicBezTo>
                  <a:cubicBezTo>
                    <a:pt x="477" y="1676"/>
                    <a:pt x="521" y="1776"/>
                    <a:pt x="566" y="1864"/>
                  </a:cubicBezTo>
                  <a:cubicBezTo>
                    <a:pt x="572" y="1883"/>
                    <a:pt x="574" y="1889"/>
                    <a:pt x="573" y="1889"/>
                  </a:cubicBezTo>
                  <a:cubicBezTo>
                    <a:pt x="570" y="1889"/>
                    <a:pt x="547" y="1835"/>
                    <a:pt x="547" y="1835"/>
                  </a:cubicBezTo>
                  <a:lnTo>
                    <a:pt x="547" y="1835"/>
                  </a:lnTo>
                  <a:cubicBezTo>
                    <a:pt x="546" y="1835"/>
                    <a:pt x="554" y="1853"/>
                    <a:pt x="577" y="1909"/>
                  </a:cubicBezTo>
                  <a:lnTo>
                    <a:pt x="621" y="2019"/>
                  </a:lnTo>
                  <a:cubicBezTo>
                    <a:pt x="776" y="2407"/>
                    <a:pt x="920" y="2784"/>
                    <a:pt x="1042" y="3183"/>
                  </a:cubicBezTo>
                  <a:cubicBezTo>
                    <a:pt x="1286" y="3947"/>
                    <a:pt x="1463" y="4745"/>
                    <a:pt x="1574" y="5542"/>
                  </a:cubicBezTo>
                  <a:cubicBezTo>
                    <a:pt x="1621" y="5841"/>
                    <a:pt x="1966" y="6053"/>
                    <a:pt x="2265" y="6053"/>
                  </a:cubicBezTo>
                  <a:cubicBezTo>
                    <a:pt x="2322" y="6053"/>
                    <a:pt x="2376" y="6045"/>
                    <a:pt x="2427" y="6030"/>
                  </a:cubicBezTo>
                  <a:cubicBezTo>
                    <a:pt x="2826" y="5897"/>
                    <a:pt x="2970" y="5553"/>
                    <a:pt x="2914" y="5177"/>
                  </a:cubicBezTo>
                  <a:cubicBezTo>
                    <a:pt x="2659" y="3493"/>
                    <a:pt x="2139" y="1864"/>
                    <a:pt x="1374" y="347"/>
                  </a:cubicBezTo>
                  <a:cubicBezTo>
                    <a:pt x="1248" y="124"/>
                    <a:pt x="1012" y="0"/>
                    <a:pt x="7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8" name="Google Shape;2158;p33"/>
            <p:cNvSpPr/>
            <p:nvPr/>
          </p:nvSpPr>
          <p:spPr>
            <a:xfrm>
              <a:off x="684150" y="4705926"/>
              <a:ext cx="48191" cy="160753"/>
            </a:xfrm>
            <a:custGeom>
              <a:avLst/>
              <a:gdLst/>
              <a:ahLst/>
              <a:cxnLst/>
              <a:rect l="l" t="t" r="r" b="b"/>
              <a:pathLst>
                <a:path w="1385" h="4620" extrusionOk="0">
                  <a:moveTo>
                    <a:pt x="693" y="0"/>
                  </a:moveTo>
                  <a:cubicBezTo>
                    <a:pt x="346" y="0"/>
                    <a:pt x="0" y="233"/>
                    <a:pt x="0" y="698"/>
                  </a:cubicBezTo>
                  <a:lnTo>
                    <a:pt x="0" y="3933"/>
                  </a:lnTo>
                  <a:cubicBezTo>
                    <a:pt x="0" y="4310"/>
                    <a:pt x="310" y="4620"/>
                    <a:pt x="698" y="4620"/>
                  </a:cubicBezTo>
                  <a:cubicBezTo>
                    <a:pt x="1075" y="4620"/>
                    <a:pt x="1385" y="4310"/>
                    <a:pt x="1385" y="3933"/>
                  </a:cubicBezTo>
                  <a:lnTo>
                    <a:pt x="1385" y="698"/>
                  </a:lnTo>
                  <a:cubicBezTo>
                    <a:pt x="1385" y="233"/>
                    <a:pt x="1039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59" name="Google Shape;2159;p33"/>
            <p:cNvSpPr/>
            <p:nvPr/>
          </p:nvSpPr>
          <p:spPr>
            <a:xfrm>
              <a:off x="334530" y="4780979"/>
              <a:ext cx="48226" cy="160857"/>
            </a:xfrm>
            <a:custGeom>
              <a:avLst/>
              <a:gdLst/>
              <a:ahLst/>
              <a:cxnLst/>
              <a:rect l="l" t="t" r="r" b="b"/>
              <a:pathLst>
                <a:path w="1386" h="4623" extrusionOk="0">
                  <a:moveTo>
                    <a:pt x="693" y="1"/>
                  </a:moveTo>
                  <a:cubicBezTo>
                    <a:pt x="347" y="1"/>
                    <a:pt x="1" y="231"/>
                    <a:pt x="1" y="690"/>
                  </a:cubicBezTo>
                  <a:lnTo>
                    <a:pt x="1" y="3925"/>
                  </a:lnTo>
                  <a:cubicBezTo>
                    <a:pt x="1" y="4313"/>
                    <a:pt x="300" y="4623"/>
                    <a:pt x="688" y="4623"/>
                  </a:cubicBezTo>
                  <a:cubicBezTo>
                    <a:pt x="1075" y="4623"/>
                    <a:pt x="1385" y="4313"/>
                    <a:pt x="1385" y="3925"/>
                  </a:cubicBezTo>
                  <a:lnTo>
                    <a:pt x="1385" y="690"/>
                  </a:lnTo>
                  <a:cubicBezTo>
                    <a:pt x="1385" y="231"/>
                    <a:pt x="1039" y="1"/>
                    <a:pt x="6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0" name="Google Shape;2160;p33"/>
            <p:cNvSpPr/>
            <p:nvPr/>
          </p:nvSpPr>
          <p:spPr>
            <a:xfrm>
              <a:off x="460592" y="4956276"/>
              <a:ext cx="65171" cy="186466"/>
            </a:xfrm>
            <a:custGeom>
              <a:avLst/>
              <a:gdLst/>
              <a:ahLst/>
              <a:cxnLst/>
              <a:rect l="l" t="t" r="r" b="b"/>
              <a:pathLst>
                <a:path w="1873" h="5359" extrusionOk="0">
                  <a:moveTo>
                    <a:pt x="978" y="0"/>
                  </a:moveTo>
                  <a:cubicBezTo>
                    <a:pt x="915" y="0"/>
                    <a:pt x="854" y="9"/>
                    <a:pt x="798" y="28"/>
                  </a:cubicBezTo>
                  <a:cubicBezTo>
                    <a:pt x="410" y="150"/>
                    <a:pt x="266" y="493"/>
                    <a:pt x="321" y="881"/>
                  </a:cubicBezTo>
                  <a:lnTo>
                    <a:pt x="310" y="870"/>
                  </a:lnTo>
                  <a:lnTo>
                    <a:pt x="310" y="870"/>
                  </a:lnTo>
                  <a:cubicBezTo>
                    <a:pt x="316" y="916"/>
                    <a:pt x="319" y="938"/>
                    <a:pt x="319" y="938"/>
                  </a:cubicBezTo>
                  <a:cubicBezTo>
                    <a:pt x="318" y="938"/>
                    <a:pt x="316" y="918"/>
                    <a:pt x="310" y="881"/>
                  </a:cubicBezTo>
                  <a:lnTo>
                    <a:pt x="310" y="881"/>
                  </a:lnTo>
                  <a:cubicBezTo>
                    <a:pt x="310" y="925"/>
                    <a:pt x="321" y="970"/>
                    <a:pt x="332" y="1014"/>
                  </a:cubicBezTo>
                  <a:cubicBezTo>
                    <a:pt x="344" y="1103"/>
                    <a:pt x="344" y="1191"/>
                    <a:pt x="355" y="1280"/>
                  </a:cubicBezTo>
                  <a:cubicBezTo>
                    <a:pt x="366" y="1424"/>
                    <a:pt x="377" y="1579"/>
                    <a:pt x="388" y="1734"/>
                  </a:cubicBezTo>
                  <a:cubicBezTo>
                    <a:pt x="399" y="2055"/>
                    <a:pt x="399" y="2365"/>
                    <a:pt x="388" y="2687"/>
                  </a:cubicBezTo>
                  <a:cubicBezTo>
                    <a:pt x="377" y="2853"/>
                    <a:pt x="366" y="3019"/>
                    <a:pt x="344" y="3174"/>
                  </a:cubicBezTo>
                  <a:cubicBezTo>
                    <a:pt x="344" y="3241"/>
                    <a:pt x="332" y="3318"/>
                    <a:pt x="321" y="3373"/>
                  </a:cubicBezTo>
                  <a:cubicBezTo>
                    <a:pt x="326" y="3342"/>
                    <a:pt x="328" y="3330"/>
                    <a:pt x="328" y="3330"/>
                  </a:cubicBezTo>
                  <a:lnTo>
                    <a:pt x="328" y="3330"/>
                  </a:lnTo>
                  <a:cubicBezTo>
                    <a:pt x="326" y="3330"/>
                    <a:pt x="299" y="3491"/>
                    <a:pt x="299" y="3517"/>
                  </a:cubicBezTo>
                  <a:cubicBezTo>
                    <a:pt x="244" y="3839"/>
                    <a:pt x="177" y="4160"/>
                    <a:pt x="100" y="4481"/>
                  </a:cubicBezTo>
                  <a:cubicBezTo>
                    <a:pt x="0" y="4847"/>
                    <a:pt x="211" y="5235"/>
                    <a:pt x="587" y="5334"/>
                  </a:cubicBezTo>
                  <a:cubicBezTo>
                    <a:pt x="648" y="5351"/>
                    <a:pt x="710" y="5359"/>
                    <a:pt x="770" y="5359"/>
                  </a:cubicBezTo>
                  <a:cubicBezTo>
                    <a:pt x="1071" y="5359"/>
                    <a:pt x="1346" y="5160"/>
                    <a:pt x="1429" y="4847"/>
                  </a:cubicBezTo>
                  <a:cubicBezTo>
                    <a:pt x="1795" y="3429"/>
                    <a:pt x="1872" y="1956"/>
                    <a:pt x="1651" y="504"/>
                  </a:cubicBezTo>
                  <a:cubicBezTo>
                    <a:pt x="1614" y="210"/>
                    <a:pt x="1280" y="0"/>
                    <a:pt x="9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1" name="Google Shape;2161;p33"/>
            <p:cNvSpPr/>
            <p:nvPr/>
          </p:nvSpPr>
          <p:spPr>
            <a:xfrm>
              <a:off x="632862" y="5006242"/>
              <a:ext cx="64406" cy="122931"/>
            </a:xfrm>
            <a:custGeom>
              <a:avLst/>
              <a:gdLst/>
              <a:ahLst/>
              <a:cxnLst/>
              <a:rect l="l" t="t" r="r" b="b"/>
              <a:pathLst>
                <a:path w="1851" h="3533" extrusionOk="0">
                  <a:moveTo>
                    <a:pt x="1640" y="1107"/>
                  </a:moveTo>
                  <a:lnTo>
                    <a:pt x="1586" y="1242"/>
                  </a:lnTo>
                  <a:lnTo>
                    <a:pt x="1586" y="1242"/>
                  </a:lnTo>
                  <a:cubicBezTo>
                    <a:pt x="1603" y="1197"/>
                    <a:pt x="1621" y="1151"/>
                    <a:pt x="1640" y="1107"/>
                  </a:cubicBezTo>
                  <a:close/>
                  <a:moveTo>
                    <a:pt x="1401" y="2584"/>
                  </a:moveTo>
                  <a:cubicBezTo>
                    <a:pt x="1404" y="2615"/>
                    <a:pt x="1408" y="2645"/>
                    <a:pt x="1412" y="2676"/>
                  </a:cubicBezTo>
                  <a:lnTo>
                    <a:pt x="1412" y="2676"/>
                  </a:lnTo>
                  <a:cubicBezTo>
                    <a:pt x="1413" y="2679"/>
                    <a:pt x="1413" y="2682"/>
                    <a:pt x="1414" y="2685"/>
                  </a:cubicBezTo>
                  <a:lnTo>
                    <a:pt x="1414" y="2685"/>
                  </a:lnTo>
                  <a:lnTo>
                    <a:pt x="1401" y="2584"/>
                  </a:lnTo>
                  <a:close/>
                  <a:moveTo>
                    <a:pt x="1074" y="0"/>
                  </a:moveTo>
                  <a:cubicBezTo>
                    <a:pt x="839" y="0"/>
                    <a:pt x="604" y="107"/>
                    <a:pt x="488" y="331"/>
                  </a:cubicBezTo>
                  <a:cubicBezTo>
                    <a:pt x="289" y="719"/>
                    <a:pt x="145" y="1140"/>
                    <a:pt x="78" y="1572"/>
                  </a:cubicBezTo>
                  <a:cubicBezTo>
                    <a:pt x="1" y="2048"/>
                    <a:pt x="1" y="2536"/>
                    <a:pt x="78" y="3023"/>
                  </a:cubicBezTo>
                  <a:cubicBezTo>
                    <a:pt x="123" y="3200"/>
                    <a:pt x="234" y="3344"/>
                    <a:pt x="389" y="3433"/>
                  </a:cubicBezTo>
                  <a:cubicBezTo>
                    <a:pt x="501" y="3500"/>
                    <a:pt x="623" y="3532"/>
                    <a:pt x="744" y="3532"/>
                  </a:cubicBezTo>
                  <a:cubicBezTo>
                    <a:pt x="980" y="3532"/>
                    <a:pt x="1209" y="3409"/>
                    <a:pt x="1341" y="3189"/>
                  </a:cubicBezTo>
                  <a:cubicBezTo>
                    <a:pt x="1415" y="3032"/>
                    <a:pt x="1449" y="2854"/>
                    <a:pt x="1414" y="2685"/>
                  </a:cubicBezTo>
                  <a:lnTo>
                    <a:pt x="1414" y="2685"/>
                  </a:lnTo>
                  <a:lnTo>
                    <a:pt x="1419" y="2724"/>
                  </a:lnTo>
                  <a:cubicBezTo>
                    <a:pt x="1416" y="2708"/>
                    <a:pt x="1414" y="2692"/>
                    <a:pt x="1412" y="2676"/>
                  </a:cubicBezTo>
                  <a:lnTo>
                    <a:pt x="1412" y="2676"/>
                  </a:lnTo>
                  <a:cubicBezTo>
                    <a:pt x="1411" y="2670"/>
                    <a:pt x="1409" y="2664"/>
                    <a:pt x="1408" y="2658"/>
                  </a:cubicBezTo>
                  <a:lnTo>
                    <a:pt x="1397" y="2547"/>
                  </a:lnTo>
                  <a:lnTo>
                    <a:pt x="1401" y="2584"/>
                  </a:lnTo>
                  <a:lnTo>
                    <a:pt x="1401" y="2584"/>
                  </a:lnTo>
                  <a:cubicBezTo>
                    <a:pt x="1382" y="2393"/>
                    <a:pt x="1380" y="2202"/>
                    <a:pt x="1397" y="2011"/>
                  </a:cubicBezTo>
                  <a:lnTo>
                    <a:pt x="1397" y="2011"/>
                  </a:lnTo>
                  <a:lnTo>
                    <a:pt x="1397" y="2015"/>
                  </a:lnTo>
                  <a:cubicBezTo>
                    <a:pt x="1397" y="2013"/>
                    <a:pt x="1397" y="2012"/>
                    <a:pt x="1397" y="2010"/>
                  </a:cubicBezTo>
                  <a:lnTo>
                    <a:pt x="1397" y="2010"/>
                  </a:lnTo>
                  <a:cubicBezTo>
                    <a:pt x="1397" y="2010"/>
                    <a:pt x="1397" y="2011"/>
                    <a:pt x="1397" y="2011"/>
                  </a:cubicBezTo>
                  <a:lnTo>
                    <a:pt x="1397" y="2011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01" y="1977"/>
                    <a:pt x="1399" y="1993"/>
                    <a:pt x="1397" y="2010"/>
                  </a:cubicBezTo>
                  <a:lnTo>
                    <a:pt x="1397" y="2010"/>
                  </a:lnTo>
                  <a:cubicBezTo>
                    <a:pt x="1403" y="1949"/>
                    <a:pt x="1410" y="1888"/>
                    <a:pt x="1419" y="1827"/>
                  </a:cubicBezTo>
                  <a:lnTo>
                    <a:pt x="1419" y="1827"/>
                  </a:lnTo>
                  <a:lnTo>
                    <a:pt x="1403" y="1960"/>
                  </a:lnTo>
                  <a:lnTo>
                    <a:pt x="1403" y="1960"/>
                  </a:lnTo>
                  <a:cubicBezTo>
                    <a:pt x="1434" y="1722"/>
                    <a:pt x="1496" y="1485"/>
                    <a:pt x="1580" y="1258"/>
                  </a:cubicBezTo>
                  <a:lnTo>
                    <a:pt x="1580" y="1258"/>
                  </a:lnTo>
                  <a:cubicBezTo>
                    <a:pt x="1611" y="1186"/>
                    <a:pt x="1643" y="1112"/>
                    <a:pt x="1685" y="1029"/>
                  </a:cubicBezTo>
                  <a:cubicBezTo>
                    <a:pt x="1851" y="708"/>
                    <a:pt x="1773" y="265"/>
                    <a:pt x="1430" y="88"/>
                  </a:cubicBezTo>
                  <a:cubicBezTo>
                    <a:pt x="1323" y="30"/>
                    <a:pt x="1198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772008" y="5007355"/>
              <a:ext cx="75610" cy="84830"/>
            </a:xfrm>
            <a:custGeom>
              <a:avLst/>
              <a:gdLst/>
              <a:ahLst/>
              <a:cxnLst/>
              <a:rect l="l" t="t" r="r" b="b"/>
              <a:pathLst>
                <a:path w="2173" h="2438" extrusionOk="0">
                  <a:moveTo>
                    <a:pt x="1452" y="1"/>
                  </a:moveTo>
                  <a:cubicBezTo>
                    <a:pt x="1392" y="1"/>
                    <a:pt x="1332" y="8"/>
                    <a:pt x="1275" y="22"/>
                  </a:cubicBezTo>
                  <a:lnTo>
                    <a:pt x="1109" y="100"/>
                  </a:lnTo>
                  <a:cubicBezTo>
                    <a:pt x="1009" y="155"/>
                    <a:pt x="920" y="244"/>
                    <a:pt x="865" y="344"/>
                  </a:cubicBezTo>
                  <a:lnTo>
                    <a:pt x="112" y="1396"/>
                  </a:lnTo>
                  <a:cubicBezTo>
                    <a:pt x="56" y="1473"/>
                    <a:pt x="34" y="1562"/>
                    <a:pt x="23" y="1651"/>
                  </a:cubicBezTo>
                  <a:cubicBezTo>
                    <a:pt x="1" y="1750"/>
                    <a:pt x="12" y="1839"/>
                    <a:pt x="45" y="1928"/>
                  </a:cubicBezTo>
                  <a:cubicBezTo>
                    <a:pt x="90" y="2105"/>
                    <a:pt x="200" y="2249"/>
                    <a:pt x="355" y="2349"/>
                  </a:cubicBezTo>
                  <a:cubicBezTo>
                    <a:pt x="466" y="2408"/>
                    <a:pt x="587" y="2437"/>
                    <a:pt x="707" y="2437"/>
                  </a:cubicBezTo>
                  <a:cubicBezTo>
                    <a:pt x="768" y="2437"/>
                    <a:pt x="828" y="2430"/>
                    <a:pt x="887" y="2415"/>
                  </a:cubicBezTo>
                  <a:lnTo>
                    <a:pt x="1053" y="2349"/>
                  </a:lnTo>
                  <a:cubicBezTo>
                    <a:pt x="1164" y="2282"/>
                    <a:pt x="1242" y="2205"/>
                    <a:pt x="1308" y="2094"/>
                  </a:cubicBezTo>
                  <a:cubicBezTo>
                    <a:pt x="1552" y="1750"/>
                    <a:pt x="1807" y="1396"/>
                    <a:pt x="2061" y="1041"/>
                  </a:cubicBezTo>
                  <a:cubicBezTo>
                    <a:pt x="2139" y="875"/>
                    <a:pt x="2172" y="687"/>
                    <a:pt x="2128" y="510"/>
                  </a:cubicBezTo>
                  <a:cubicBezTo>
                    <a:pt x="2084" y="332"/>
                    <a:pt x="1962" y="188"/>
                    <a:pt x="1807" y="100"/>
                  </a:cubicBezTo>
                  <a:cubicBezTo>
                    <a:pt x="1702" y="32"/>
                    <a:pt x="1577" y="1"/>
                    <a:pt x="1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759308" y="4468485"/>
              <a:ext cx="48226" cy="85909"/>
            </a:xfrm>
            <a:custGeom>
              <a:avLst/>
              <a:gdLst/>
              <a:ahLst/>
              <a:cxnLst/>
              <a:rect l="l" t="t" r="r" b="b"/>
              <a:pathLst>
                <a:path w="1386" h="2469" extrusionOk="0">
                  <a:moveTo>
                    <a:pt x="687" y="0"/>
                  </a:moveTo>
                  <a:cubicBezTo>
                    <a:pt x="510" y="0"/>
                    <a:pt x="333" y="78"/>
                    <a:pt x="200" y="211"/>
                  </a:cubicBezTo>
                  <a:cubicBezTo>
                    <a:pt x="78" y="333"/>
                    <a:pt x="0" y="510"/>
                    <a:pt x="0" y="698"/>
                  </a:cubicBezTo>
                  <a:lnTo>
                    <a:pt x="0" y="1773"/>
                  </a:lnTo>
                  <a:cubicBezTo>
                    <a:pt x="0" y="1961"/>
                    <a:pt x="78" y="2127"/>
                    <a:pt x="200" y="2260"/>
                  </a:cubicBezTo>
                  <a:cubicBezTo>
                    <a:pt x="338" y="2399"/>
                    <a:pt x="515" y="2468"/>
                    <a:pt x="693" y="2468"/>
                  </a:cubicBezTo>
                  <a:cubicBezTo>
                    <a:pt x="870" y="2468"/>
                    <a:pt x="1047" y="2399"/>
                    <a:pt x="1186" y="2260"/>
                  </a:cubicBezTo>
                  <a:cubicBezTo>
                    <a:pt x="1308" y="2127"/>
                    <a:pt x="1385" y="1961"/>
                    <a:pt x="1385" y="1773"/>
                  </a:cubicBezTo>
                  <a:lnTo>
                    <a:pt x="1385" y="698"/>
                  </a:lnTo>
                  <a:cubicBezTo>
                    <a:pt x="1385" y="510"/>
                    <a:pt x="1308" y="333"/>
                    <a:pt x="1186" y="211"/>
                  </a:cubicBezTo>
                  <a:cubicBezTo>
                    <a:pt x="1053" y="78"/>
                    <a:pt x="876" y="0"/>
                    <a:pt x="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4" name="Google Shape;2164;p33"/>
            <p:cNvSpPr/>
            <p:nvPr/>
          </p:nvSpPr>
          <p:spPr>
            <a:xfrm>
              <a:off x="884187" y="4868593"/>
              <a:ext cx="48226" cy="85596"/>
            </a:xfrm>
            <a:custGeom>
              <a:avLst/>
              <a:gdLst/>
              <a:ahLst/>
              <a:cxnLst/>
              <a:rect l="l" t="t" r="r" b="b"/>
              <a:pathLst>
                <a:path w="1386" h="2460" extrusionOk="0">
                  <a:moveTo>
                    <a:pt x="693" y="0"/>
                  </a:moveTo>
                  <a:cubicBezTo>
                    <a:pt x="516" y="0"/>
                    <a:pt x="338" y="67"/>
                    <a:pt x="200" y="200"/>
                  </a:cubicBezTo>
                  <a:cubicBezTo>
                    <a:pt x="78" y="332"/>
                    <a:pt x="1" y="510"/>
                    <a:pt x="1" y="687"/>
                  </a:cubicBezTo>
                  <a:lnTo>
                    <a:pt x="1" y="1773"/>
                  </a:lnTo>
                  <a:cubicBezTo>
                    <a:pt x="1" y="1950"/>
                    <a:pt x="78" y="2127"/>
                    <a:pt x="200" y="2260"/>
                  </a:cubicBezTo>
                  <a:cubicBezTo>
                    <a:pt x="333" y="2382"/>
                    <a:pt x="510" y="2459"/>
                    <a:pt x="698" y="2459"/>
                  </a:cubicBezTo>
                  <a:cubicBezTo>
                    <a:pt x="876" y="2459"/>
                    <a:pt x="1053" y="2382"/>
                    <a:pt x="1186" y="2260"/>
                  </a:cubicBezTo>
                  <a:cubicBezTo>
                    <a:pt x="1308" y="2127"/>
                    <a:pt x="1385" y="1950"/>
                    <a:pt x="1385" y="1773"/>
                  </a:cubicBezTo>
                  <a:lnTo>
                    <a:pt x="1385" y="687"/>
                  </a:lnTo>
                  <a:cubicBezTo>
                    <a:pt x="1385" y="510"/>
                    <a:pt x="1308" y="332"/>
                    <a:pt x="1186" y="200"/>
                  </a:cubicBezTo>
                  <a:cubicBezTo>
                    <a:pt x="1047" y="67"/>
                    <a:pt x="870" y="0"/>
                    <a:pt x="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5" name="Google Shape;2165;p33"/>
            <p:cNvSpPr/>
            <p:nvPr/>
          </p:nvSpPr>
          <p:spPr>
            <a:xfrm>
              <a:off x="255511" y="5019186"/>
              <a:ext cx="95338" cy="111866"/>
            </a:xfrm>
            <a:custGeom>
              <a:avLst/>
              <a:gdLst/>
              <a:ahLst/>
              <a:cxnLst/>
              <a:rect l="l" t="t" r="r" b="b"/>
              <a:pathLst>
                <a:path w="2740" h="3215" extrusionOk="0">
                  <a:moveTo>
                    <a:pt x="1830" y="0"/>
                  </a:moveTo>
                  <a:cubicBezTo>
                    <a:pt x="1626" y="0"/>
                    <a:pt x="1421" y="93"/>
                    <a:pt x="1275" y="314"/>
                  </a:cubicBezTo>
                  <a:lnTo>
                    <a:pt x="233" y="2130"/>
                  </a:lnTo>
                  <a:cubicBezTo>
                    <a:pt x="1" y="2463"/>
                    <a:pt x="112" y="2917"/>
                    <a:pt x="455" y="3116"/>
                  </a:cubicBezTo>
                  <a:cubicBezTo>
                    <a:pt x="564" y="3183"/>
                    <a:pt x="684" y="3214"/>
                    <a:pt x="803" y="3214"/>
                  </a:cubicBezTo>
                  <a:cubicBezTo>
                    <a:pt x="1059" y="3214"/>
                    <a:pt x="1309" y="3070"/>
                    <a:pt x="1430" y="2828"/>
                  </a:cubicBezTo>
                  <a:lnTo>
                    <a:pt x="2471" y="1012"/>
                  </a:lnTo>
                  <a:cubicBezTo>
                    <a:pt x="2740" y="474"/>
                    <a:pt x="2290" y="0"/>
                    <a:pt x="1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6" name="Google Shape;2166;p33"/>
            <p:cNvSpPr/>
            <p:nvPr/>
          </p:nvSpPr>
          <p:spPr>
            <a:xfrm>
              <a:off x="171864" y="4355993"/>
              <a:ext cx="56333" cy="48539"/>
            </a:xfrm>
            <a:custGeom>
              <a:avLst/>
              <a:gdLst/>
              <a:ahLst/>
              <a:cxnLst/>
              <a:rect l="l" t="t" r="r" b="b"/>
              <a:pathLst>
                <a:path w="1619" h="1395" extrusionOk="0">
                  <a:moveTo>
                    <a:pt x="695" y="1"/>
                  </a:moveTo>
                  <a:cubicBezTo>
                    <a:pt x="339" y="1"/>
                    <a:pt x="1" y="278"/>
                    <a:pt x="1" y="697"/>
                  </a:cubicBezTo>
                  <a:cubicBezTo>
                    <a:pt x="1" y="1073"/>
                    <a:pt x="311" y="1384"/>
                    <a:pt x="699" y="1395"/>
                  </a:cubicBezTo>
                  <a:cubicBezTo>
                    <a:pt x="1308" y="1395"/>
                    <a:pt x="1618" y="641"/>
                    <a:pt x="1186" y="209"/>
                  </a:cubicBezTo>
                  <a:cubicBezTo>
                    <a:pt x="1042" y="65"/>
                    <a:pt x="866" y="1"/>
                    <a:pt x="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7" name="Google Shape;2167;p33"/>
            <p:cNvSpPr/>
            <p:nvPr/>
          </p:nvSpPr>
          <p:spPr>
            <a:xfrm>
              <a:off x="34667" y="3868724"/>
              <a:ext cx="101775" cy="87370"/>
            </a:xfrm>
            <a:custGeom>
              <a:avLst/>
              <a:gdLst/>
              <a:ahLst/>
              <a:cxnLst/>
              <a:rect l="l" t="t" r="r" b="b"/>
              <a:pathLst>
                <a:path w="2925" h="2511" extrusionOk="0">
                  <a:moveTo>
                    <a:pt x="1485" y="895"/>
                  </a:moveTo>
                  <a:lnTo>
                    <a:pt x="1529" y="953"/>
                  </a:lnTo>
                  <a:cubicBezTo>
                    <a:pt x="1513" y="935"/>
                    <a:pt x="1499" y="915"/>
                    <a:pt x="1485" y="895"/>
                  </a:cubicBezTo>
                  <a:close/>
                  <a:moveTo>
                    <a:pt x="1662" y="1053"/>
                  </a:moveTo>
                  <a:lnTo>
                    <a:pt x="1716" y="1075"/>
                  </a:lnTo>
                  <a:lnTo>
                    <a:pt x="1716" y="1075"/>
                  </a:lnTo>
                  <a:cubicBezTo>
                    <a:pt x="1698" y="1068"/>
                    <a:pt x="1680" y="1061"/>
                    <a:pt x="1662" y="1053"/>
                  </a:cubicBezTo>
                  <a:close/>
                  <a:moveTo>
                    <a:pt x="1993" y="1131"/>
                  </a:moveTo>
                  <a:cubicBezTo>
                    <a:pt x="1983" y="1133"/>
                    <a:pt x="1974" y="1135"/>
                    <a:pt x="1964" y="1138"/>
                  </a:cubicBezTo>
                  <a:lnTo>
                    <a:pt x="1964" y="1138"/>
                  </a:lnTo>
                  <a:cubicBezTo>
                    <a:pt x="1961" y="1137"/>
                    <a:pt x="1958" y="1136"/>
                    <a:pt x="1954" y="1136"/>
                  </a:cubicBezTo>
                  <a:lnTo>
                    <a:pt x="1954" y="1136"/>
                  </a:lnTo>
                  <a:lnTo>
                    <a:pt x="1993" y="1131"/>
                  </a:lnTo>
                  <a:close/>
                  <a:moveTo>
                    <a:pt x="1944" y="1137"/>
                  </a:moveTo>
                  <a:lnTo>
                    <a:pt x="1960" y="1139"/>
                  </a:lnTo>
                  <a:lnTo>
                    <a:pt x="1960" y="1139"/>
                  </a:lnTo>
                  <a:cubicBezTo>
                    <a:pt x="1957" y="1140"/>
                    <a:pt x="1953" y="1141"/>
                    <a:pt x="1950" y="1142"/>
                  </a:cubicBezTo>
                  <a:lnTo>
                    <a:pt x="1906" y="1142"/>
                  </a:lnTo>
                  <a:lnTo>
                    <a:pt x="1944" y="1137"/>
                  </a:lnTo>
                  <a:close/>
                  <a:moveTo>
                    <a:pt x="698" y="1"/>
                  </a:moveTo>
                  <a:cubicBezTo>
                    <a:pt x="521" y="1"/>
                    <a:pt x="344" y="67"/>
                    <a:pt x="211" y="200"/>
                  </a:cubicBezTo>
                  <a:cubicBezTo>
                    <a:pt x="78" y="333"/>
                    <a:pt x="0" y="510"/>
                    <a:pt x="0" y="698"/>
                  </a:cubicBezTo>
                  <a:cubicBezTo>
                    <a:pt x="22" y="986"/>
                    <a:pt x="111" y="1275"/>
                    <a:pt x="255" y="1529"/>
                  </a:cubicBezTo>
                  <a:cubicBezTo>
                    <a:pt x="366" y="1729"/>
                    <a:pt x="521" y="1906"/>
                    <a:pt x="698" y="2050"/>
                  </a:cubicBezTo>
                  <a:cubicBezTo>
                    <a:pt x="920" y="2227"/>
                    <a:pt x="1174" y="2360"/>
                    <a:pt x="1451" y="2449"/>
                  </a:cubicBezTo>
                  <a:cubicBezTo>
                    <a:pt x="1602" y="2491"/>
                    <a:pt x="1758" y="2510"/>
                    <a:pt x="1916" y="2510"/>
                  </a:cubicBezTo>
                  <a:cubicBezTo>
                    <a:pt x="2049" y="2510"/>
                    <a:pt x="2184" y="2496"/>
                    <a:pt x="2315" y="2471"/>
                  </a:cubicBezTo>
                  <a:cubicBezTo>
                    <a:pt x="2493" y="2427"/>
                    <a:pt x="2648" y="2316"/>
                    <a:pt x="2736" y="2161"/>
                  </a:cubicBezTo>
                  <a:cubicBezTo>
                    <a:pt x="2925" y="1828"/>
                    <a:pt x="2814" y="1407"/>
                    <a:pt x="2493" y="1208"/>
                  </a:cubicBezTo>
                  <a:lnTo>
                    <a:pt x="2327" y="1142"/>
                  </a:lnTo>
                  <a:cubicBezTo>
                    <a:pt x="2266" y="1125"/>
                    <a:pt x="2202" y="1117"/>
                    <a:pt x="2138" y="1117"/>
                  </a:cubicBezTo>
                  <a:cubicBezTo>
                    <a:pt x="2101" y="1117"/>
                    <a:pt x="2064" y="1120"/>
                    <a:pt x="2027" y="1125"/>
                  </a:cubicBezTo>
                  <a:lnTo>
                    <a:pt x="2027" y="1125"/>
                  </a:lnTo>
                  <a:cubicBezTo>
                    <a:pt x="1999" y="1127"/>
                    <a:pt x="1972" y="1128"/>
                    <a:pt x="1944" y="1128"/>
                  </a:cubicBezTo>
                  <a:cubicBezTo>
                    <a:pt x="1934" y="1128"/>
                    <a:pt x="1924" y="1128"/>
                    <a:pt x="1913" y="1127"/>
                  </a:cubicBezTo>
                  <a:lnTo>
                    <a:pt x="1913" y="1127"/>
                  </a:lnTo>
                  <a:cubicBezTo>
                    <a:pt x="1861" y="1116"/>
                    <a:pt x="1808" y="1104"/>
                    <a:pt x="1758" y="1089"/>
                  </a:cubicBezTo>
                  <a:lnTo>
                    <a:pt x="1758" y="1089"/>
                  </a:lnTo>
                  <a:cubicBezTo>
                    <a:pt x="1696" y="1059"/>
                    <a:pt x="1640" y="1024"/>
                    <a:pt x="1585" y="986"/>
                  </a:cubicBezTo>
                  <a:lnTo>
                    <a:pt x="1585" y="986"/>
                  </a:lnTo>
                  <a:cubicBezTo>
                    <a:pt x="1544" y="948"/>
                    <a:pt x="1504" y="910"/>
                    <a:pt x="1469" y="869"/>
                  </a:cubicBezTo>
                  <a:lnTo>
                    <a:pt x="1469" y="869"/>
                  </a:lnTo>
                  <a:cubicBezTo>
                    <a:pt x="1444" y="829"/>
                    <a:pt x="1423" y="787"/>
                    <a:pt x="1403" y="746"/>
                  </a:cubicBezTo>
                  <a:lnTo>
                    <a:pt x="1403" y="746"/>
                  </a:lnTo>
                  <a:cubicBezTo>
                    <a:pt x="1396" y="724"/>
                    <a:pt x="1389" y="703"/>
                    <a:pt x="1384" y="681"/>
                  </a:cubicBezTo>
                  <a:lnTo>
                    <a:pt x="1384" y="681"/>
                  </a:lnTo>
                  <a:cubicBezTo>
                    <a:pt x="1370" y="500"/>
                    <a:pt x="1304" y="340"/>
                    <a:pt x="1186" y="200"/>
                  </a:cubicBezTo>
                  <a:cubicBezTo>
                    <a:pt x="1053" y="67"/>
                    <a:pt x="875" y="1"/>
                    <a:pt x="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8" name="Google Shape;2168;p33"/>
            <p:cNvSpPr/>
            <p:nvPr/>
          </p:nvSpPr>
          <p:spPr>
            <a:xfrm>
              <a:off x="31570" y="4133931"/>
              <a:ext cx="101427" cy="83821"/>
            </a:xfrm>
            <a:custGeom>
              <a:avLst/>
              <a:gdLst/>
              <a:ahLst/>
              <a:cxnLst/>
              <a:rect l="l" t="t" r="r" b="b"/>
              <a:pathLst>
                <a:path w="2915" h="2409" extrusionOk="0">
                  <a:moveTo>
                    <a:pt x="714" y="0"/>
                  </a:moveTo>
                  <a:cubicBezTo>
                    <a:pt x="479" y="0"/>
                    <a:pt x="247" y="123"/>
                    <a:pt x="122" y="343"/>
                  </a:cubicBezTo>
                  <a:cubicBezTo>
                    <a:pt x="23" y="510"/>
                    <a:pt x="1" y="698"/>
                    <a:pt x="56" y="886"/>
                  </a:cubicBezTo>
                  <a:cubicBezTo>
                    <a:pt x="100" y="1052"/>
                    <a:pt x="222" y="1196"/>
                    <a:pt x="366" y="1296"/>
                  </a:cubicBezTo>
                  <a:lnTo>
                    <a:pt x="1851" y="2315"/>
                  </a:lnTo>
                  <a:cubicBezTo>
                    <a:pt x="1954" y="2374"/>
                    <a:pt x="2077" y="2409"/>
                    <a:pt x="2200" y="2409"/>
                  </a:cubicBezTo>
                  <a:cubicBezTo>
                    <a:pt x="2262" y="2409"/>
                    <a:pt x="2323" y="2400"/>
                    <a:pt x="2382" y="2382"/>
                  </a:cubicBezTo>
                  <a:cubicBezTo>
                    <a:pt x="2548" y="2337"/>
                    <a:pt x="2704" y="2227"/>
                    <a:pt x="2792" y="2072"/>
                  </a:cubicBezTo>
                  <a:cubicBezTo>
                    <a:pt x="2892" y="1905"/>
                    <a:pt x="2914" y="1717"/>
                    <a:pt x="2870" y="1529"/>
                  </a:cubicBezTo>
                  <a:cubicBezTo>
                    <a:pt x="2814" y="1363"/>
                    <a:pt x="2693" y="1219"/>
                    <a:pt x="2548" y="1119"/>
                  </a:cubicBezTo>
                  <a:lnTo>
                    <a:pt x="1064" y="100"/>
                  </a:lnTo>
                  <a:cubicBezTo>
                    <a:pt x="956" y="32"/>
                    <a:pt x="834" y="0"/>
                    <a:pt x="7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69" name="Google Shape;2169;p33"/>
            <p:cNvSpPr/>
            <p:nvPr/>
          </p:nvSpPr>
          <p:spPr>
            <a:xfrm>
              <a:off x="-14742" y="3231105"/>
              <a:ext cx="172792" cy="121295"/>
            </a:xfrm>
            <a:custGeom>
              <a:avLst/>
              <a:gdLst/>
              <a:ahLst/>
              <a:cxnLst/>
              <a:rect l="l" t="t" r="r" b="b"/>
              <a:pathLst>
                <a:path w="4966" h="3486" extrusionOk="0">
                  <a:moveTo>
                    <a:pt x="1002" y="1"/>
                  </a:moveTo>
                  <a:cubicBezTo>
                    <a:pt x="389" y="1"/>
                    <a:pt x="0" y="920"/>
                    <a:pt x="678" y="1310"/>
                  </a:cubicBezTo>
                  <a:cubicBezTo>
                    <a:pt x="1254" y="1631"/>
                    <a:pt x="1797" y="1986"/>
                    <a:pt x="2340" y="2352"/>
                  </a:cubicBezTo>
                  <a:cubicBezTo>
                    <a:pt x="2533" y="2475"/>
                    <a:pt x="2721" y="2604"/>
                    <a:pt x="2907" y="2735"/>
                  </a:cubicBezTo>
                  <a:lnTo>
                    <a:pt x="2907" y="2735"/>
                  </a:lnTo>
                  <a:cubicBezTo>
                    <a:pt x="2975" y="2920"/>
                    <a:pt x="3119" y="3074"/>
                    <a:pt x="3312" y="3151"/>
                  </a:cubicBezTo>
                  <a:lnTo>
                    <a:pt x="3312" y="3151"/>
                  </a:lnTo>
                  <a:cubicBezTo>
                    <a:pt x="3325" y="3159"/>
                    <a:pt x="3338" y="3166"/>
                    <a:pt x="3348" y="3171"/>
                  </a:cubicBezTo>
                  <a:cubicBezTo>
                    <a:pt x="3403" y="3193"/>
                    <a:pt x="3447" y="3227"/>
                    <a:pt x="3503" y="3260"/>
                  </a:cubicBezTo>
                  <a:cubicBezTo>
                    <a:pt x="3625" y="3349"/>
                    <a:pt x="3758" y="3415"/>
                    <a:pt x="3902" y="3459"/>
                  </a:cubicBezTo>
                  <a:cubicBezTo>
                    <a:pt x="3967" y="3477"/>
                    <a:pt x="4031" y="3486"/>
                    <a:pt x="4094" y="3486"/>
                  </a:cubicBezTo>
                  <a:cubicBezTo>
                    <a:pt x="4599" y="3486"/>
                    <a:pt x="4966" y="2924"/>
                    <a:pt x="4699" y="2440"/>
                  </a:cubicBezTo>
                  <a:cubicBezTo>
                    <a:pt x="4555" y="2219"/>
                    <a:pt x="4356" y="2041"/>
                    <a:pt x="4145" y="1908"/>
                  </a:cubicBezTo>
                  <a:cubicBezTo>
                    <a:pt x="3248" y="1277"/>
                    <a:pt x="2340" y="657"/>
                    <a:pt x="1376" y="114"/>
                  </a:cubicBezTo>
                  <a:cubicBezTo>
                    <a:pt x="1247" y="35"/>
                    <a:pt x="1120" y="1"/>
                    <a:pt x="10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0" name="Google Shape;2170;p33"/>
            <p:cNvSpPr/>
            <p:nvPr/>
          </p:nvSpPr>
          <p:spPr>
            <a:xfrm>
              <a:off x="7673874" y="2557057"/>
              <a:ext cx="1975869" cy="3240876"/>
            </a:xfrm>
            <a:custGeom>
              <a:avLst/>
              <a:gdLst/>
              <a:ahLst/>
              <a:cxnLst/>
              <a:rect l="l" t="t" r="r" b="b"/>
              <a:pathLst>
                <a:path w="56786" h="93142" fill="none" extrusionOk="0">
                  <a:moveTo>
                    <a:pt x="56785" y="10258"/>
                  </a:moveTo>
                  <a:cubicBezTo>
                    <a:pt x="53894" y="7345"/>
                    <a:pt x="50349" y="5140"/>
                    <a:pt x="46594" y="3501"/>
                  </a:cubicBezTo>
                  <a:cubicBezTo>
                    <a:pt x="40124" y="698"/>
                    <a:pt x="31550" y="0"/>
                    <a:pt x="26964" y="5351"/>
                  </a:cubicBezTo>
                  <a:cubicBezTo>
                    <a:pt x="24283" y="8486"/>
                    <a:pt x="23718" y="12906"/>
                    <a:pt x="23884" y="17027"/>
                  </a:cubicBezTo>
                  <a:cubicBezTo>
                    <a:pt x="24039" y="21147"/>
                    <a:pt x="24804" y="25268"/>
                    <a:pt x="24327" y="29367"/>
                  </a:cubicBezTo>
                  <a:cubicBezTo>
                    <a:pt x="23840" y="33455"/>
                    <a:pt x="21768" y="37709"/>
                    <a:pt x="17969" y="39293"/>
                  </a:cubicBezTo>
                  <a:cubicBezTo>
                    <a:pt x="15111" y="40489"/>
                    <a:pt x="11776" y="39991"/>
                    <a:pt x="8896" y="41121"/>
                  </a:cubicBezTo>
                  <a:cubicBezTo>
                    <a:pt x="3756" y="43137"/>
                    <a:pt x="1" y="48964"/>
                    <a:pt x="1186" y="54358"/>
                  </a:cubicBezTo>
                  <a:cubicBezTo>
                    <a:pt x="2371" y="59753"/>
                    <a:pt x="7633" y="65082"/>
                    <a:pt x="10613" y="69734"/>
                  </a:cubicBezTo>
                  <a:cubicBezTo>
                    <a:pt x="15122" y="76769"/>
                    <a:pt x="18766" y="84800"/>
                    <a:pt x="18323" y="93141"/>
                  </a:cubicBezTo>
                </a:path>
              </a:pathLst>
            </a:custGeom>
            <a:solidFill>
              <a:schemeClr val="lt2"/>
            </a:solidFill>
            <a:ln w="69225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33"/>
            <p:cNvSpPr/>
            <p:nvPr/>
          </p:nvSpPr>
          <p:spPr>
            <a:xfrm>
              <a:off x="8005749" y="2836878"/>
              <a:ext cx="1828234" cy="3011542"/>
            </a:xfrm>
            <a:custGeom>
              <a:avLst/>
              <a:gdLst/>
              <a:ahLst/>
              <a:cxnLst/>
              <a:rect l="l" t="t" r="r" b="b"/>
              <a:pathLst>
                <a:path w="52543" h="86551" fill="none" extrusionOk="0">
                  <a:moveTo>
                    <a:pt x="52542" y="16994"/>
                  </a:moveTo>
                  <a:cubicBezTo>
                    <a:pt x="48012" y="11643"/>
                    <a:pt x="35250" y="1"/>
                    <a:pt x="27429" y="4509"/>
                  </a:cubicBezTo>
                  <a:cubicBezTo>
                    <a:pt x="25734" y="5495"/>
                    <a:pt x="24649" y="7312"/>
                    <a:pt x="24183" y="9217"/>
                  </a:cubicBezTo>
                  <a:cubicBezTo>
                    <a:pt x="23065" y="13726"/>
                    <a:pt x="24505" y="18478"/>
                    <a:pt x="24538" y="23020"/>
                  </a:cubicBezTo>
                  <a:cubicBezTo>
                    <a:pt x="24571" y="27529"/>
                    <a:pt x="23408" y="31683"/>
                    <a:pt x="20317" y="35017"/>
                  </a:cubicBezTo>
                  <a:cubicBezTo>
                    <a:pt x="16329" y="39326"/>
                    <a:pt x="8597" y="37044"/>
                    <a:pt x="4576" y="41653"/>
                  </a:cubicBezTo>
                  <a:cubicBezTo>
                    <a:pt x="1" y="46881"/>
                    <a:pt x="6038" y="53207"/>
                    <a:pt x="9572" y="56674"/>
                  </a:cubicBezTo>
                  <a:cubicBezTo>
                    <a:pt x="17725" y="64705"/>
                    <a:pt x="19708" y="75451"/>
                    <a:pt x="19320" y="86551"/>
                  </a:cubicBezTo>
                </a:path>
              </a:pathLst>
            </a:custGeom>
            <a:solidFill>
              <a:schemeClr val="lt2"/>
            </a:solidFill>
            <a:ln w="7615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74259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8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063325" y="1368500"/>
            <a:ext cx="6589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744600" y="3566000"/>
            <a:ext cx="36549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1283317" y="4775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552873" y="24914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82304" y="6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540300" y="543900"/>
            <a:ext cx="5176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993850" y="1679338"/>
            <a:ext cx="34878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993850" y="3176275"/>
            <a:ext cx="35526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1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4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6" r:id="rId4"/>
    <p:sldLayoutId id="2147483657" r:id="rId5"/>
    <p:sldLayoutId id="2147483660" r:id="rId6"/>
    <p:sldLayoutId id="2147483661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Roboto"/>
              <a:buNone/>
              <a:defRPr sz="35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roxima Nova"/>
              <a:buNone/>
              <a:defRPr sz="3500" b="1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76651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189B9457-5561-4B17-B798-D34FCDF00C0E}"/>
              </a:ext>
            </a:extLst>
          </p:cNvPr>
          <p:cNvSpPr txBox="1"/>
          <p:nvPr userDrawn="1"/>
        </p:nvSpPr>
        <p:spPr>
          <a:xfrm>
            <a:off x="3840999" y="-1134249"/>
            <a:ext cx="1462003" cy="2769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 kern="1200">
                <a:solidFill>
                  <a:srgbClr val="CFCFCF"/>
                </a:solidFill>
                <a:latin typeface="#9Slide02 Noi dung dai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E69B9EE9-F3BF-4B40-83E7-C9BC68FDDB0E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</a:rPr>
              <a:pPr>
                <a:buClrTx/>
                <a:buFontTx/>
                <a:buNone/>
              </a:pPr>
              <a:t>11/26/2025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7F55963-6440-4C45-BA09-4E6A99D1BBE0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#9Slide02 Noi dung da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#9Slide02 Noi dung da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1651575" y="-1668167"/>
            <a:ext cx="12447150" cy="8463242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black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buClrTx/>
                <a:buFontTx/>
                <a:buNone/>
              </a:pPr>
              <a:endParaRPr lang="en-US" sz="2025" kern="1200">
                <a:solidFill>
                  <a:prstClr val="white">
                    <a:lumMod val="75000"/>
                  </a:prst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Tx/>
                <a:buFontTx/>
                <a:buNone/>
              </a:pPr>
              <a:endParaRPr lang="en-US" sz="1350" kern="1200">
                <a:solidFill>
                  <a:prstClr val="white"/>
                </a:solidFill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4568571" y="-6686550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4568571" y="11823192"/>
            <a:ext cx="6858" cy="68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D5EAFBF-0754-47F3-8C60-680C48E085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240" y="5308819"/>
            <a:ext cx="1633520" cy="87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5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slide" Target="slide19.xml"/><Relationship Id="rId5" Type="http://schemas.openxmlformats.org/officeDocument/2006/relationships/slide" Target="slide14.xml"/><Relationship Id="rId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10" Type="http://schemas.microsoft.com/office/2007/relationships/hdphoto" Target="../media/hdphoto1.wdp"/><Relationship Id="rId4" Type="http://schemas.openxmlformats.org/officeDocument/2006/relationships/slide" Target="slide11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0.xml"/><Relationship Id="rId7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11.xml"/><Relationship Id="rId4" Type="http://schemas.openxmlformats.org/officeDocument/2006/relationships/slide" Target="slide16.xml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1.png"/><Relationship Id="rId5" Type="http://schemas.openxmlformats.org/officeDocument/2006/relationships/slide" Target="slide7.xml"/><Relationship Id="rId10" Type="http://schemas.microsoft.com/office/2007/relationships/hdphoto" Target="../media/hdphoto2.wdp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image" Target="../media/image12.png"/><Relationship Id="rId5" Type="http://schemas.openxmlformats.org/officeDocument/2006/relationships/slide" Target="slide7.xml"/><Relationship Id="rId10" Type="http://schemas.microsoft.com/office/2007/relationships/hdphoto" Target="../media/hdphoto2.wdp"/><Relationship Id="rId4" Type="http://schemas.openxmlformats.org/officeDocument/2006/relationships/slide" Target="slide11.xml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slide" Target="slide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jpg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5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16.xml"/><Relationship Id="rId7" Type="http://schemas.openxmlformats.org/officeDocument/2006/relationships/slide" Target="slide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://drive.google.com/file/d/1SYd-cM_cTLTevXf_gTGe8Ngd-g2JR8x9/view" TargetMode="External"/><Relationship Id="rId7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11" Type="http://schemas.openxmlformats.org/officeDocument/2006/relationships/image" Target="../media/image5.png"/><Relationship Id="rId5" Type="http://schemas.openxmlformats.org/officeDocument/2006/relationships/slide" Target="slide16.xml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://drive.google.com/file/d/1SYd-cM_cTLTevXf_gTGe8Ngd-g2JR8x9/view" TargetMode="External"/><Relationship Id="rId7" Type="http://schemas.openxmlformats.org/officeDocument/2006/relationships/slide" Target="slid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11.xml"/><Relationship Id="rId11" Type="http://schemas.openxmlformats.org/officeDocument/2006/relationships/image" Target="../media/image5.png"/><Relationship Id="rId5" Type="http://schemas.openxmlformats.org/officeDocument/2006/relationships/slide" Target="slide16.xml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40">
            <a:hlinkClick r:id="rId3" action="ppaction://hlinksldjump"/>
          </p:cNvPr>
          <p:cNvSpPr/>
          <p:nvPr/>
        </p:nvSpPr>
        <p:spPr>
          <a:xfrm>
            <a:off x="149725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3" name="Google Shape;2393;p40">
            <a:hlinkClick r:id="rId4" action="ppaction://hlinksldjump"/>
          </p:cNvPr>
          <p:cNvSpPr/>
          <p:nvPr/>
        </p:nvSpPr>
        <p:spPr>
          <a:xfrm>
            <a:off x="88677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4" name="Google Shape;2394;p40">
            <a:hlinkClick r:id="rId5" action="ppaction://hlinksldjump"/>
          </p:cNvPr>
          <p:cNvSpPr/>
          <p:nvPr/>
        </p:nvSpPr>
        <p:spPr>
          <a:xfrm>
            <a:off x="1623820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5" name="Google Shape;2395;p40">
            <a:hlinkClick r:id="rId6" action="ppaction://hlinksldjump"/>
          </p:cNvPr>
          <p:cNvSpPr/>
          <p:nvPr/>
        </p:nvSpPr>
        <p:spPr>
          <a:xfrm>
            <a:off x="2360868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6" name="Google Shape;2396;p40">
            <a:hlinkClick r:id="" action="ppaction://noaction"/>
          </p:cNvPr>
          <p:cNvSpPr/>
          <p:nvPr/>
        </p:nvSpPr>
        <p:spPr>
          <a:xfrm>
            <a:off x="308634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7" name="Google Shape;2397;p40">
            <a:hlinkClick r:id="" action="ppaction://noaction"/>
          </p:cNvPr>
          <p:cNvSpPr/>
          <p:nvPr/>
        </p:nvSpPr>
        <p:spPr>
          <a:xfrm>
            <a:off x="383496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8" name="Google Shape;2398;p40">
            <a:hlinkClick r:id="" action="ppaction://noaction"/>
          </p:cNvPr>
          <p:cNvSpPr/>
          <p:nvPr/>
        </p:nvSpPr>
        <p:spPr>
          <a:xfrm>
            <a:off x="457201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9" name="Google Shape;2399;p40">
            <a:hlinkClick r:id="" action="ppaction://noaction"/>
          </p:cNvPr>
          <p:cNvSpPr/>
          <p:nvPr/>
        </p:nvSpPr>
        <p:spPr>
          <a:xfrm>
            <a:off x="5309059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0" name="Google Shape;2400;p40">
            <a:hlinkClick r:id="rId6" action="ppaction://hlinksldjump"/>
          </p:cNvPr>
          <p:cNvSpPr/>
          <p:nvPr/>
        </p:nvSpPr>
        <p:spPr>
          <a:xfrm>
            <a:off x="6046106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1" name="Google Shape;2401;p40">
            <a:hlinkClick r:id="" action="ppaction://noaction"/>
          </p:cNvPr>
          <p:cNvSpPr/>
          <p:nvPr/>
        </p:nvSpPr>
        <p:spPr>
          <a:xfrm>
            <a:off x="6783154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2" name="Google Shape;2402;p40">
            <a:hlinkClick r:id="" action="ppaction://noaction"/>
          </p:cNvPr>
          <p:cNvSpPr/>
          <p:nvPr/>
        </p:nvSpPr>
        <p:spPr>
          <a:xfrm>
            <a:off x="752020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3" name="Google Shape;2403;p40">
            <a:hlinkClick r:id="" action="ppaction://noaction"/>
          </p:cNvPr>
          <p:cNvSpPr/>
          <p:nvPr/>
        </p:nvSpPr>
        <p:spPr>
          <a:xfrm>
            <a:off x="825725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4" name="Google Shape;2404;p40"/>
          <p:cNvSpPr/>
          <p:nvPr/>
        </p:nvSpPr>
        <p:spPr>
          <a:xfrm>
            <a:off x="661050" y="240800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5" name="Google Shape;2405;p40"/>
          <p:cNvSpPr/>
          <p:nvPr/>
        </p:nvSpPr>
        <p:spPr>
          <a:xfrm>
            <a:off x="13981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6" name="Google Shape;2406;p40"/>
          <p:cNvSpPr/>
          <p:nvPr/>
        </p:nvSpPr>
        <p:spPr>
          <a:xfrm>
            <a:off x="21351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7" name="Google Shape;2407;p40"/>
          <p:cNvSpPr/>
          <p:nvPr/>
        </p:nvSpPr>
        <p:spPr>
          <a:xfrm>
            <a:off x="28722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8" name="Google Shape;2408;p40"/>
          <p:cNvSpPr/>
          <p:nvPr/>
        </p:nvSpPr>
        <p:spPr>
          <a:xfrm>
            <a:off x="36092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9" name="Google Shape;2409;p40"/>
          <p:cNvSpPr/>
          <p:nvPr/>
        </p:nvSpPr>
        <p:spPr>
          <a:xfrm>
            <a:off x="43463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0" name="Google Shape;2410;p40"/>
          <p:cNvSpPr/>
          <p:nvPr/>
        </p:nvSpPr>
        <p:spPr>
          <a:xfrm>
            <a:off x="50833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1" name="Google Shape;2411;p40"/>
          <p:cNvSpPr/>
          <p:nvPr/>
        </p:nvSpPr>
        <p:spPr>
          <a:xfrm>
            <a:off x="58204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2" name="Google Shape;2412;p40"/>
          <p:cNvSpPr/>
          <p:nvPr/>
        </p:nvSpPr>
        <p:spPr>
          <a:xfrm>
            <a:off x="65574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3" name="Google Shape;2413;p40"/>
          <p:cNvSpPr/>
          <p:nvPr/>
        </p:nvSpPr>
        <p:spPr>
          <a:xfrm>
            <a:off x="72945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4" name="Google Shape;2414;p40"/>
          <p:cNvSpPr/>
          <p:nvPr/>
        </p:nvSpPr>
        <p:spPr>
          <a:xfrm>
            <a:off x="80315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5" name="Google Shape;2415;p40"/>
          <p:cNvSpPr/>
          <p:nvPr/>
        </p:nvSpPr>
        <p:spPr>
          <a:xfrm>
            <a:off x="87686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6" name="Google Shape;2416;p40"/>
          <p:cNvSpPr/>
          <p:nvPr/>
        </p:nvSpPr>
        <p:spPr>
          <a:xfrm>
            <a:off x="149700" y="481075"/>
            <a:ext cx="8844600" cy="448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17" name="Google Shape;2417;p40"/>
          <p:cNvSpPr/>
          <p:nvPr/>
        </p:nvSpPr>
        <p:spPr>
          <a:xfrm>
            <a:off x="892650" y="569575"/>
            <a:ext cx="7701000" cy="27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tx1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TIN HỌC 3 </a:t>
            </a:r>
            <a:endParaRPr b="1" dirty="0">
              <a:solidFill>
                <a:schemeClr val="tx1">
                  <a:lumMod val="50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2418" name="Google Shape;2418;p40"/>
          <p:cNvGrpSpPr/>
          <p:nvPr/>
        </p:nvGrpSpPr>
        <p:grpSpPr>
          <a:xfrm rot="10800000">
            <a:off x="251851" y="625909"/>
            <a:ext cx="190812" cy="158839"/>
            <a:chOff x="3360936" y="63413"/>
            <a:chExt cx="489263" cy="407175"/>
          </a:xfrm>
        </p:grpSpPr>
        <p:sp>
          <p:nvSpPr>
            <p:cNvPr id="2419" name="Google Shape;2419;p40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20" name="Google Shape;2420;p40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21" name="Google Shape;2421;p40"/>
          <p:cNvGrpSpPr/>
          <p:nvPr/>
        </p:nvGrpSpPr>
        <p:grpSpPr>
          <a:xfrm rot="10800000" flipH="1">
            <a:off x="546363" y="625909"/>
            <a:ext cx="190812" cy="158839"/>
            <a:chOff x="3360936" y="63413"/>
            <a:chExt cx="489263" cy="407175"/>
          </a:xfrm>
        </p:grpSpPr>
        <p:sp>
          <p:nvSpPr>
            <p:cNvPr id="2422" name="Google Shape;2422;p40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423" name="Google Shape;2423;p40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24" name="Google Shape;2424;p40"/>
          <p:cNvSpPr/>
          <p:nvPr/>
        </p:nvSpPr>
        <p:spPr>
          <a:xfrm>
            <a:off x="8636950" y="569575"/>
            <a:ext cx="271500" cy="2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27" name="Google Shape;2427;p40"/>
          <p:cNvSpPr/>
          <p:nvPr/>
        </p:nvSpPr>
        <p:spPr>
          <a:xfrm>
            <a:off x="8289200" y="612025"/>
            <a:ext cx="196200" cy="186600"/>
          </a:xfrm>
          <a:prstGeom prst="star5">
            <a:avLst>
              <a:gd name="adj" fmla="val 2361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4783" y="1551247"/>
            <a:ext cx="7903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CHÀO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MỪNG </a:t>
            </a: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CÁC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000" b="1" dirty="0">
                <a:solidFill>
                  <a:srgbClr val="FFC000"/>
                </a:solidFill>
              </a:rPr>
              <a:t>EM</a:t>
            </a:r>
            <a:r>
              <a:rPr lang="en-US" sz="4000" b="1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ĐẾN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C000"/>
                </a:solidFill>
              </a:rPr>
              <a:t>VỚI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bg2">
                    <a:lumMod val="75000"/>
                  </a:schemeClr>
                </a:solidFill>
              </a:rPr>
              <a:t>TIẾT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HỌC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HÔM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chemeClr val="accent6">
                    <a:lumMod val="25000"/>
                  </a:schemeClr>
                </a:solidFill>
              </a:rPr>
              <a:t>NAY!</a:t>
            </a:r>
          </a:p>
        </p:txBody>
      </p:sp>
      <p:grpSp>
        <p:nvGrpSpPr>
          <p:cNvPr id="70" name="Google Shape;2249;p37"/>
          <p:cNvGrpSpPr/>
          <p:nvPr/>
        </p:nvGrpSpPr>
        <p:grpSpPr>
          <a:xfrm flipH="1">
            <a:off x="7254840" y="1250045"/>
            <a:ext cx="1553420" cy="738945"/>
            <a:chOff x="6202519" y="2358617"/>
            <a:chExt cx="1392452" cy="66231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72" name="Google Shape;2251;p37"/>
            <p:cNvSpPr/>
            <p:nvPr/>
          </p:nvSpPr>
          <p:spPr>
            <a:xfrm>
              <a:off x="6647364" y="2358617"/>
              <a:ext cx="686999" cy="570293"/>
            </a:xfrm>
            <a:custGeom>
              <a:avLst/>
              <a:gdLst/>
              <a:ahLst/>
              <a:cxnLst/>
              <a:rect l="l" t="t" r="r" b="b"/>
              <a:pathLst>
                <a:path w="17283" h="14347" extrusionOk="0">
                  <a:moveTo>
                    <a:pt x="13058" y="0"/>
                  </a:moveTo>
                  <a:lnTo>
                    <a:pt x="1" y="4540"/>
                  </a:lnTo>
                  <a:lnTo>
                    <a:pt x="3471" y="14347"/>
                  </a:lnTo>
                  <a:lnTo>
                    <a:pt x="17283" y="8696"/>
                  </a:lnTo>
                  <a:lnTo>
                    <a:pt x="15417" y="8340"/>
                  </a:lnTo>
                  <a:lnTo>
                    <a:pt x="16199" y="6529"/>
                  </a:lnTo>
                  <a:lnTo>
                    <a:pt x="14526" y="6227"/>
                  </a:lnTo>
                  <a:lnTo>
                    <a:pt x="15239" y="4650"/>
                  </a:lnTo>
                  <a:lnTo>
                    <a:pt x="13401" y="4005"/>
                  </a:lnTo>
                  <a:lnTo>
                    <a:pt x="14265" y="2209"/>
                  </a:lnTo>
                  <a:lnTo>
                    <a:pt x="12606" y="1605"/>
                  </a:lnTo>
                  <a:lnTo>
                    <a:pt x="130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252;p37"/>
            <p:cNvSpPr/>
            <p:nvPr/>
          </p:nvSpPr>
          <p:spPr>
            <a:xfrm>
              <a:off x="6514916" y="2539083"/>
              <a:ext cx="270419" cy="441622"/>
            </a:xfrm>
            <a:custGeom>
              <a:avLst/>
              <a:gdLst/>
              <a:ahLst/>
              <a:cxnLst/>
              <a:rect l="l" t="t" r="r" b="b"/>
              <a:pathLst>
                <a:path w="6803" h="11110" extrusionOk="0">
                  <a:moveTo>
                    <a:pt x="3333" y="0"/>
                  </a:moveTo>
                  <a:lnTo>
                    <a:pt x="0" y="1262"/>
                  </a:lnTo>
                  <a:lnTo>
                    <a:pt x="3429" y="11110"/>
                  </a:lnTo>
                  <a:lnTo>
                    <a:pt x="6803" y="9807"/>
                  </a:lnTo>
                  <a:lnTo>
                    <a:pt x="3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253;p37"/>
            <p:cNvSpPr/>
            <p:nvPr/>
          </p:nvSpPr>
          <p:spPr>
            <a:xfrm>
              <a:off x="7482637" y="2376624"/>
              <a:ext cx="112334" cy="105258"/>
            </a:xfrm>
            <a:custGeom>
              <a:avLst/>
              <a:gdLst/>
              <a:ahLst/>
              <a:cxnLst/>
              <a:rect l="l" t="t" r="r" b="b"/>
              <a:pathLst>
                <a:path w="2826" h="2648" extrusionOk="0">
                  <a:moveTo>
                    <a:pt x="0" y="0"/>
                  </a:moveTo>
                  <a:cubicBezTo>
                    <a:pt x="41" y="124"/>
                    <a:pt x="69" y="233"/>
                    <a:pt x="96" y="343"/>
                  </a:cubicBezTo>
                  <a:cubicBezTo>
                    <a:pt x="329" y="1152"/>
                    <a:pt x="549" y="1920"/>
                    <a:pt x="782" y="2647"/>
                  </a:cubicBezTo>
                  <a:lnTo>
                    <a:pt x="2826" y="1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254;p37"/>
            <p:cNvSpPr/>
            <p:nvPr/>
          </p:nvSpPr>
          <p:spPr>
            <a:xfrm>
              <a:off x="7148416" y="2359174"/>
              <a:ext cx="365302" cy="345666"/>
            </a:xfrm>
            <a:custGeom>
              <a:avLst/>
              <a:gdLst/>
              <a:ahLst/>
              <a:cxnLst/>
              <a:rect l="l" t="t" r="r" b="b"/>
              <a:pathLst>
                <a:path w="9190" h="8696" extrusionOk="0">
                  <a:moveTo>
                    <a:pt x="453" y="0"/>
                  </a:moveTo>
                  <a:lnTo>
                    <a:pt x="1" y="1591"/>
                  </a:lnTo>
                  <a:lnTo>
                    <a:pt x="1797" y="2277"/>
                  </a:lnTo>
                  <a:lnTo>
                    <a:pt x="796" y="3991"/>
                  </a:lnTo>
                  <a:lnTo>
                    <a:pt x="2552" y="4622"/>
                  </a:lnTo>
                  <a:lnTo>
                    <a:pt x="1770" y="6254"/>
                  </a:lnTo>
                  <a:lnTo>
                    <a:pt x="3772" y="6584"/>
                  </a:lnTo>
                  <a:lnTo>
                    <a:pt x="2812" y="8326"/>
                  </a:lnTo>
                  <a:lnTo>
                    <a:pt x="4595" y="8696"/>
                  </a:lnTo>
                  <a:lnTo>
                    <a:pt x="9190" y="3086"/>
                  </a:lnTo>
                  <a:cubicBezTo>
                    <a:pt x="8957" y="2359"/>
                    <a:pt x="8737" y="1591"/>
                    <a:pt x="8504" y="796"/>
                  </a:cubicBezTo>
                  <a:cubicBezTo>
                    <a:pt x="8477" y="672"/>
                    <a:pt x="8449" y="563"/>
                    <a:pt x="8422" y="45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255;p37"/>
            <p:cNvSpPr/>
            <p:nvPr/>
          </p:nvSpPr>
          <p:spPr>
            <a:xfrm>
              <a:off x="6250497" y="2589248"/>
              <a:ext cx="400720" cy="431685"/>
            </a:xfrm>
            <a:custGeom>
              <a:avLst/>
              <a:gdLst/>
              <a:ahLst/>
              <a:cxnLst/>
              <a:rect l="l" t="t" r="r" b="b"/>
              <a:pathLst>
                <a:path w="10081" h="10860" extrusionOk="0">
                  <a:moveTo>
                    <a:pt x="6652" y="0"/>
                  </a:moveTo>
                  <a:cubicBezTo>
                    <a:pt x="2181" y="1961"/>
                    <a:pt x="0" y="3621"/>
                    <a:pt x="1303" y="7736"/>
                  </a:cubicBezTo>
                  <a:cubicBezTo>
                    <a:pt x="2148" y="10385"/>
                    <a:pt x="4230" y="10860"/>
                    <a:pt x="5614" y="10860"/>
                  </a:cubicBezTo>
                  <a:cubicBezTo>
                    <a:pt x="6386" y="10860"/>
                    <a:pt x="6940" y="10712"/>
                    <a:pt x="6940" y="10712"/>
                  </a:cubicBezTo>
                  <a:lnTo>
                    <a:pt x="10081" y="9724"/>
                  </a:lnTo>
                  <a:lnTo>
                    <a:pt x="66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256;p37"/>
            <p:cNvSpPr/>
            <p:nvPr/>
          </p:nvSpPr>
          <p:spPr>
            <a:xfrm>
              <a:off x="6643071" y="2361996"/>
              <a:ext cx="694790" cy="567352"/>
            </a:xfrm>
            <a:custGeom>
              <a:avLst/>
              <a:gdLst/>
              <a:ahLst/>
              <a:cxnLst/>
              <a:rect l="l" t="t" r="r" b="b"/>
              <a:pathLst>
                <a:path w="17479" h="14273" extrusionOk="0">
                  <a:moveTo>
                    <a:pt x="12796" y="1712"/>
                  </a:moveTo>
                  <a:cubicBezTo>
                    <a:pt x="13276" y="1863"/>
                    <a:pt x="13756" y="2014"/>
                    <a:pt x="14222" y="2206"/>
                  </a:cubicBezTo>
                  <a:lnTo>
                    <a:pt x="13344" y="3866"/>
                  </a:lnTo>
                  <a:lnTo>
                    <a:pt x="8763" y="5415"/>
                  </a:lnTo>
                  <a:lnTo>
                    <a:pt x="4073" y="7006"/>
                  </a:lnTo>
                  <a:lnTo>
                    <a:pt x="1426" y="7912"/>
                  </a:lnTo>
                  <a:cubicBezTo>
                    <a:pt x="1426" y="7912"/>
                    <a:pt x="1412" y="7912"/>
                    <a:pt x="1398" y="7925"/>
                  </a:cubicBezTo>
                  <a:lnTo>
                    <a:pt x="1014" y="6869"/>
                  </a:lnTo>
                  <a:lnTo>
                    <a:pt x="712" y="6019"/>
                  </a:lnTo>
                  <a:cubicBezTo>
                    <a:pt x="2290" y="5484"/>
                    <a:pt x="3867" y="4949"/>
                    <a:pt x="5444" y="4387"/>
                  </a:cubicBezTo>
                  <a:cubicBezTo>
                    <a:pt x="7008" y="3838"/>
                    <a:pt x="8585" y="3276"/>
                    <a:pt x="10149" y="2700"/>
                  </a:cubicBezTo>
                  <a:cubicBezTo>
                    <a:pt x="11040" y="2371"/>
                    <a:pt x="11918" y="2041"/>
                    <a:pt x="12796" y="1712"/>
                  </a:cubicBezTo>
                  <a:close/>
                  <a:moveTo>
                    <a:pt x="13454" y="4112"/>
                  </a:moveTo>
                  <a:lnTo>
                    <a:pt x="14373" y="4332"/>
                  </a:lnTo>
                  <a:lnTo>
                    <a:pt x="14853" y="4455"/>
                  </a:lnTo>
                  <a:lnTo>
                    <a:pt x="15086" y="4510"/>
                  </a:lnTo>
                  <a:cubicBezTo>
                    <a:pt x="15127" y="4510"/>
                    <a:pt x="15237" y="4524"/>
                    <a:pt x="15265" y="4551"/>
                  </a:cubicBezTo>
                  <a:lnTo>
                    <a:pt x="15278" y="4551"/>
                  </a:lnTo>
                  <a:cubicBezTo>
                    <a:pt x="15278" y="4565"/>
                    <a:pt x="15278" y="4565"/>
                    <a:pt x="15278" y="4565"/>
                  </a:cubicBezTo>
                  <a:cubicBezTo>
                    <a:pt x="15265" y="4606"/>
                    <a:pt x="15251" y="4634"/>
                    <a:pt x="15237" y="4675"/>
                  </a:cubicBezTo>
                  <a:lnTo>
                    <a:pt x="15127" y="4880"/>
                  </a:lnTo>
                  <a:cubicBezTo>
                    <a:pt x="15059" y="5031"/>
                    <a:pt x="14977" y="5182"/>
                    <a:pt x="14908" y="5333"/>
                  </a:cubicBezTo>
                  <a:lnTo>
                    <a:pt x="14483" y="6183"/>
                  </a:lnTo>
                  <a:cubicBezTo>
                    <a:pt x="13166" y="6691"/>
                    <a:pt x="11836" y="7185"/>
                    <a:pt x="10519" y="7665"/>
                  </a:cubicBezTo>
                  <a:cubicBezTo>
                    <a:pt x="10464" y="7788"/>
                    <a:pt x="10409" y="7898"/>
                    <a:pt x="10341" y="8008"/>
                  </a:cubicBezTo>
                  <a:cubicBezTo>
                    <a:pt x="10917" y="7788"/>
                    <a:pt x="11507" y="7569"/>
                    <a:pt x="12083" y="7363"/>
                  </a:cubicBezTo>
                  <a:cubicBezTo>
                    <a:pt x="12947" y="7034"/>
                    <a:pt x="13811" y="6718"/>
                    <a:pt x="14675" y="6389"/>
                  </a:cubicBezTo>
                  <a:cubicBezTo>
                    <a:pt x="14784" y="6380"/>
                    <a:pt x="14892" y="6376"/>
                    <a:pt x="15001" y="6376"/>
                  </a:cubicBezTo>
                  <a:cubicBezTo>
                    <a:pt x="15399" y="6376"/>
                    <a:pt x="15796" y="6435"/>
                    <a:pt x="16184" y="6554"/>
                  </a:cubicBezTo>
                  <a:lnTo>
                    <a:pt x="15416" y="8117"/>
                  </a:lnTo>
                  <a:cubicBezTo>
                    <a:pt x="13838" y="8721"/>
                    <a:pt x="12261" y="9311"/>
                    <a:pt x="10684" y="9873"/>
                  </a:cubicBezTo>
                  <a:cubicBezTo>
                    <a:pt x="9079" y="10463"/>
                    <a:pt x="7474" y="11025"/>
                    <a:pt x="5856" y="11574"/>
                  </a:cubicBezTo>
                  <a:cubicBezTo>
                    <a:pt x="4937" y="11889"/>
                    <a:pt x="4018" y="12191"/>
                    <a:pt x="3113" y="12493"/>
                  </a:cubicBezTo>
                  <a:cubicBezTo>
                    <a:pt x="3085" y="12493"/>
                    <a:pt x="3072" y="12506"/>
                    <a:pt x="3058" y="12520"/>
                  </a:cubicBezTo>
                  <a:cubicBezTo>
                    <a:pt x="2852" y="11917"/>
                    <a:pt x="2633" y="11313"/>
                    <a:pt x="2413" y="10710"/>
                  </a:cubicBezTo>
                  <a:lnTo>
                    <a:pt x="2427" y="10710"/>
                  </a:lnTo>
                  <a:cubicBezTo>
                    <a:pt x="2452" y="10727"/>
                    <a:pt x="2483" y="10738"/>
                    <a:pt x="2516" y="10738"/>
                  </a:cubicBezTo>
                  <a:cubicBezTo>
                    <a:pt x="2536" y="10738"/>
                    <a:pt x="2557" y="10734"/>
                    <a:pt x="2578" y="10723"/>
                  </a:cubicBezTo>
                  <a:cubicBezTo>
                    <a:pt x="3881" y="10284"/>
                    <a:pt x="5184" y="9846"/>
                    <a:pt x="6473" y="9379"/>
                  </a:cubicBezTo>
                  <a:cubicBezTo>
                    <a:pt x="6473" y="9283"/>
                    <a:pt x="6487" y="9201"/>
                    <a:pt x="6514" y="9105"/>
                  </a:cubicBezTo>
                  <a:lnTo>
                    <a:pt x="6514" y="9105"/>
                  </a:lnTo>
                  <a:lnTo>
                    <a:pt x="5156" y="9585"/>
                  </a:lnTo>
                  <a:cubicBezTo>
                    <a:pt x="4278" y="9887"/>
                    <a:pt x="3387" y="10188"/>
                    <a:pt x="2509" y="10490"/>
                  </a:cubicBezTo>
                  <a:cubicBezTo>
                    <a:pt x="2495" y="10476"/>
                    <a:pt x="2468" y="10463"/>
                    <a:pt x="2454" y="10463"/>
                  </a:cubicBezTo>
                  <a:cubicBezTo>
                    <a:pt x="2440" y="10453"/>
                    <a:pt x="2423" y="10448"/>
                    <a:pt x="2407" y="10448"/>
                  </a:cubicBezTo>
                  <a:cubicBezTo>
                    <a:pt x="2378" y="10448"/>
                    <a:pt x="2349" y="10464"/>
                    <a:pt x="2331" y="10490"/>
                  </a:cubicBezTo>
                  <a:cubicBezTo>
                    <a:pt x="2043" y="9708"/>
                    <a:pt x="1769" y="8927"/>
                    <a:pt x="1481" y="8159"/>
                  </a:cubicBezTo>
                  <a:cubicBezTo>
                    <a:pt x="1508" y="8159"/>
                    <a:pt x="1522" y="8159"/>
                    <a:pt x="1535" y="8145"/>
                  </a:cubicBezTo>
                  <a:lnTo>
                    <a:pt x="6226" y="6554"/>
                  </a:lnTo>
                  <a:lnTo>
                    <a:pt x="10917" y="4963"/>
                  </a:lnTo>
                  <a:lnTo>
                    <a:pt x="13454" y="4112"/>
                  </a:lnTo>
                  <a:close/>
                  <a:moveTo>
                    <a:pt x="13177" y="0"/>
                  </a:moveTo>
                  <a:cubicBezTo>
                    <a:pt x="13130" y="0"/>
                    <a:pt x="13082" y="24"/>
                    <a:pt x="13056" y="80"/>
                  </a:cubicBezTo>
                  <a:cubicBezTo>
                    <a:pt x="12864" y="546"/>
                    <a:pt x="12714" y="1026"/>
                    <a:pt x="12590" y="1520"/>
                  </a:cubicBezTo>
                  <a:cubicBezTo>
                    <a:pt x="12590" y="1520"/>
                    <a:pt x="12590" y="1520"/>
                    <a:pt x="12590" y="1534"/>
                  </a:cubicBezTo>
                  <a:cubicBezTo>
                    <a:pt x="11054" y="2110"/>
                    <a:pt x="9518" y="2672"/>
                    <a:pt x="7982" y="3221"/>
                  </a:cubicBezTo>
                  <a:cubicBezTo>
                    <a:pt x="6418" y="3797"/>
                    <a:pt x="4841" y="4346"/>
                    <a:pt x="3264" y="4894"/>
                  </a:cubicBezTo>
                  <a:cubicBezTo>
                    <a:pt x="2386" y="5196"/>
                    <a:pt x="1508" y="5484"/>
                    <a:pt x="630" y="5786"/>
                  </a:cubicBezTo>
                  <a:lnTo>
                    <a:pt x="287" y="4839"/>
                  </a:lnTo>
                  <a:cubicBezTo>
                    <a:pt x="263" y="4777"/>
                    <a:pt x="218" y="4752"/>
                    <a:pt x="172" y="4752"/>
                  </a:cubicBezTo>
                  <a:cubicBezTo>
                    <a:pt x="87" y="4752"/>
                    <a:pt x="0" y="4842"/>
                    <a:pt x="54" y="4949"/>
                  </a:cubicBezTo>
                  <a:cubicBezTo>
                    <a:pt x="493" y="6156"/>
                    <a:pt x="932" y="7363"/>
                    <a:pt x="1371" y="8570"/>
                  </a:cubicBezTo>
                  <a:cubicBezTo>
                    <a:pt x="1810" y="9777"/>
                    <a:pt x="2249" y="10970"/>
                    <a:pt x="2674" y="12163"/>
                  </a:cubicBezTo>
                  <a:lnTo>
                    <a:pt x="3414" y="14207"/>
                  </a:lnTo>
                  <a:cubicBezTo>
                    <a:pt x="3445" y="14247"/>
                    <a:pt x="3489" y="14273"/>
                    <a:pt x="3538" y="14273"/>
                  </a:cubicBezTo>
                  <a:cubicBezTo>
                    <a:pt x="3556" y="14273"/>
                    <a:pt x="3574" y="14269"/>
                    <a:pt x="3593" y="14262"/>
                  </a:cubicBezTo>
                  <a:cubicBezTo>
                    <a:pt x="3648" y="14234"/>
                    <a:pt x="3675" y="14152"/>
                    <a:pt x="3648" y="14097"/>
                  </a:cubicBezTo>
                  <a:cubicBezTo>
                    <a:pt x="3469" y="13645"/>
                    <a:pt x="3318" y="13192"/>
                    <a:pt x="3154" y="12726"/>
                  </a:cubicBezTo>
                  <a:lnTo>
                    <a:pt x="3168" y="12726"/>
                  </a:lnTo>
                  <a:cubicBezTo>
                    <a:pt x="4800" y="12191"/>
                    <a:pt x="6432" y="11642"/>
                    <a:pt x="8064" y="11066"/>
                  </a:cubicBezTo>
                  <a:cubicBezTo>
                    <a:pt x="9696" y="10504"/>
                    <a:pt x="11301" y="9914"/>
                    <a:pt x="12906" y="9324"/>
                  </a:cubicBezTo>
                  <a:cubicBezTo>
                    <a:pt x="13742" y="9009"/>
                    <a:pt x="14579" y="8693"/>
                    <a:pt x="15416" y="8378"/>
                  </a:cubicBezTo>
                  <a:cubicBezTo>
                    <a:pt x="15429" y="8392"/>
                    <a:pt x="15443" y="8392"/>
                    <a:pt x="15470" y="8392"/>
                  </a:cubicBezTo>
                  <a:lnTo>
                    <a:pt x="17308" y="8625"/>
                  </a:lnTo>
                  <a:cubicBezTo>
                    <a:pt x="17316" y="8626"/>
                    <a:pt x="17324" y="8627"/>
                    <a:pt x="17332" y="8627"/>
                  </a:cubicBezTo>
                  <a:cubicBezTo>
                    <a:pt x="17474" y="8627"/>
                    <a:pt x="17478" y="8391"/>
                    <a:pt x="17322" y="8378"/>
                  </a:cubicBezTo>
                  <a:lnTo>
                    <a:pt x="15704" y="8172"/>
                  </a:lnTo>
                  <a:cubicBezTo>
                    <a:pt x="15690" y="8159"/>
                    <a:pt x="15690" y="8145"/>
                    <a:pt x="15676" y="8131"/>
                  </a:cubicBezTo>
                  <a:lnTo>
                    <a:pt x="16485" y="6513"/>
                  </a:lnTo>
                  <a:cubicBezTo>
                    <a:pt x="16499" y="6444"/>
                    <a:pt x="16472" y="6375"/>
                    <a:pt x="16403" y="6348"/>
                  </a:cubicBezTo>
                  <a:cubicBezTo>
                    <a:pt x="15948" y="6192"/>
                    <a:pt x="15471" y="6110"/>
                    <a:pt x="14992" y="6110"/>
                  </a:cubicBezTo>
                  <a:cubicBezTo>
                    <a:pt x="14923" y="6110"/>
                    <a:pt x="14854" y="6111"/>
                    <a:pt x="14785" y="6115"/>
                  </a:cubicBezTo>
                  <a:lnTo>
                    <a:pt x="15457" y="4771"/>
                  </a:lnTo>
                  <a:cubicBezTo>
                    <a:pt x="15525" y="4675"/>
                    <a:pt x="15539" y="4551"/>
                    <a:pt x="15512" y="4442"/>
                  </a:cubicBezTo>
                  <a:cubicBezTo>
                    <a:pt x="15457" y="4346"/>
                    <a:pt x="15361" y="4277"/>
                    <a:pt x="15251" y="4263"/>
                  </a:cubicBezTo>
                  <a:lnTo>
                    <a:pt x="14428" y="4071"/>
                  </a:lnTo>
                  <a:lnTo>
                    <a:pt x="13632" y="3879"/>
                  </a:lnTo>
                  <a:cubicBezTo>
                    <a:pt x="13921" y="3317"/>
                    <a:pt x="14222" y="2768"/>
                    <a:pt x="14510" y="2206"/>
                  </a:cubicBezTo>
                  <a:cubicBezTo>
                    <a:pt x="14551" y="2137"/>
                    <a:pt x="14524" y="2041"/>
                    <a:pt x="14442" y="2014"/>
                  </a:cubicBezTo>
                  <a:cubicBezTo>
                    <a:pt x="13921" y="1808"/>
                    <a:pt x="13399" y="1630"/>
                    <a:pt x="12864" y="1479"/>
                  </a:cubicBezTo>
                  <a:cubicBezTo>
                    <a:pt x="12974" y="1026"/>
                    <a:pt x="13125" y="601"/>
                    <a:pt x="13290" y="162"/>
                  </a:cubicBezTo>
                  <a:cubicBezTo>
                    <a:pt x="13333" y="68"/>
                    <a:pt x="13257" y="0"/>
                    <a:pt x="13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257;p37"/>
            <p:cNvSpPr/>
            <p:nvPr/>
          </p:nvSpPr>
          <p:spPr>
            <a:xfrm>
              <a:off x="6596325" y="2563729"/>
              <a:ext cx="145763" cy="377625"/>
            </a:xfrm>
            <a:custGeom>
              <a:avLst/>
              <a:gdLst/>
              <a:ahLst/>
              <a:cxnLst/>
              <a:rect l="l" t="t" r="r" b="b"/>
              <a:pathLst>
                <a:path w="3667" h="9500" extrusionOk="0">
                  <a:moveTo>
                    <a:pt x="159" y="0"/>
                  </a:moveTo>
                  <a:cubicBezTo>
                    <a:pt x="78" y="0"/>
                    <a:pt x="0" y="76"/>
                    <a:pt x="37" y="176"/>
                  </a:cubicBezTo>
                  <a:lnTo>
                    <a:pt x="1354" y="3797"/>
                  </a:lnTo>
                  <a:cubicBezTo>
                    <a:pt x="1792" y="5004"/>
                    <a:pt x="2231" y="6197"/>
                    <a:pt x="2657" y="7404"/>
                  </a:cubicBezTo>
                  <a:lnTo>
                    <a:pt x="3397" y="9434"/>
                  </a:lnTo>
                  <a:cubicBezTo>
                    <a:pt x="3425" y="9480"/>
                    <a:pt x="3467" y="9500"/>
                    <a:pt x="3508" y="9500"/>
                  </a:cubicBezTo>
                  <a:cubicBezTo>
                    <a:pt x="3589" y="9500"/>
                    <a:pt x="3667" y="9424"/>
                    <a:pt x="3630" y="9324"/>
                  </a:cubicBezTo>
                  <a:lnTo>
                    <a:pt x="2314" y="5703"/>
                  </a:lnTo>
                  <a:cubicBezTo>
                    <a:pt x="1875" y="4510"/>
                    <a:pt x="1450" y="3303"/>
                    <a:pt x="1011" y="2110"/>
                  </a:cubicBezTo>
                  <a:lnTo>
                    <a:pt x="270" y="66"/>
                  </a:lnTo>
                  <a:cubicBezTo>
                    <a:pt x="242" y="20"/>
                    <a:pt x="200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258;p37"/>
            <p:cNvSpPr/>
            <p:nvPr/>
          </p:nvSpPr>
          <p:spPr>
            <a:xfrm>
              <a:off x="6549777" y="2586068"/>
              <a:ext cx="145088" cy="378181"/>
            </a:xfrm>
            <a:custGeom>
              <a:avLst/>
              <a:gdLst/>
              <a:ahLst/>
              <a:cxnLst/>
              <a:rect l="l" t="t" r="r" b="b"/>
              <a:pathLst>
                <a:path w="3650" h="9514" extrusionOk="0">
                  <a:moveTo>
                    <a:pt x="140" y="1"/>
                  </a:moveTo>
                  <a:cubicBezTo>
                    <a:pt x="121" y="1"/>
                    <a:pt x="102" y="4"/>
                    <a:pt x="83" y="12"/>
                  </a:cubicBezTo>
                  <a:cubicBezTo>
                    <a:pt x="28" y="39"/>
                    <a:pt x="1" y="121"/>
                    <a:pt x="28" y="190"/>
                  </a:cubicBezTo>
                  <a:lnTo>
                    <a:pt x="1345" y="3797"/>
                  </a:lnTo>
                  <a:cubicBezTo>
                    <a:pt x="1784" y="5004"/>
                    <a:pt x="2209" y="6197"/>
                    <a:pt x="2648" y="7404"/>
                  </a:cubicBezTo>
                  <a:lnTo>
                    <a:pt x="3389" y="9448"/>
                  </a:lnTo>
                  <a:cubicBezTo>
                    <a:pt x="3409" y="9488"/>
                    <a:pt x="3458" y="9513"/>
                    <a:pt x="3510" y="9513"/>
                  </a:cubicBezTo>
                  <a:cubicBezTo>
                    <a:pt x="3529" y="9513"/>
                    <a:pt x="3549" y="9510"/>
                    <a:pt x="3567" y="9503"/>
                  </a:cubicBezTo>
                  <a:cubicBezTo>
                    <a:pt x="3622" y="9475"/>
                    <a:pt x="3649" y="9393"/>
                    <a:pt x="3622" y="9338"/>
                  </a:cubicBezTo>
                  <a:lnTo>
                    <a:pt x="2305" y="5717"/>
                  </a:lnTo>
                  <a:cubicBezTo>
                    <a:pt x="1866" y="4510"/>
                    <a:pt x="1441" y="3303"/>
                    <a:pt x="1002" y="2110"/>
                  </a:cubicBezTo>
                  <a:lnTo>
                    <a:pt x="261" y="66"/>
                  </a:lnTo>
                  <a:cubicBezTo>
                    <a:pt x="241" y="26"/>
                    <a:pt x="192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259;p37"/>
            <p:cNvSpPr/>
            <p:nvPr/>
          </p:nvSpPr>
          <p:spPr>
            <a:xfrm>
              <a:off x="6508596" y="2597993"/>
              <a:ext cx="146439" cy="378579"/>
            </a:xfrm>
            <a:custGeom>
              <a:avLst/>
              <a:gdLst/>
              <a:ahLst/>
              <a:cxnLst/>
              <a:rect l="l" t="t" r="r" b="b"/>
              <a:pathLst>
                <a:path w="3684" h="9524" extrusionOk="0">
                  <a:moveTo>
                    <a:pt x="178" y="0"/>
                  </a:moveTo>
                  <a:cubicBezTo>
                    <a:pt x="89" y="0"/>
                    <a:pt x="1" y="84"/>
                    <a:pt x="63" y="192"/>
                  </a:cubicBezTo>
                  <a:lnTo>
                    <a:pt x="1380" y="3813"/>
                  </a:lnTo>
                  <a:cubicBezTo>
                    <a:pt x="1805" y="5006"/>
                    <a:pt x="2244" y="6213"/>
                    <a:pt x="2683" y="7406"/>
                  </a:cubicBezTo>
                  <a:lnTo>
                    <a:pt x="3423" y="9450"/>
                  </a:lnTo>
                  <a:cubicBezTo>
                    <a:pt x="3442" y="9496"/>
                    <a:pt x="3486" y="9524"/>
                    <a:pt x="3529" y="9524"/>
                  </a:cubicBezTo>
                  <a:cubicBezTo>
                    <a:pt x="3550" y="9524"/>
                    <a:pt x="3570" y="9518"/>
                    <a:pt x="3588" y="9504"/>
                  </a:cubicBezTo>
                  <a:cubicBezTo>
                    <a:pt x="3657" y="9477"/>
                    <a:pt x="3684" y="9408"/>
                    <a:pt x="3657" y="9340"/>
                  </a:cubicBezTo>
                  <a:lnTo>
                    <a:pt x="2340" y="5719"/>
                  </a:lnTo>
                  <a:cubicBezTo>
                    <a:pt x="1901" y="4512"/>
                    <a:pt x="1462" y="3319"/>
                    <a:pt x="1023" y="2125"/>
                  </a:cubicBezTo>
                  <a:lnTo>
                    <a:pt x="296" y="82"/>
                  </a:lnTo>
                  <a:cubicBezTo>
                    <a:pt x="272" y="25"/>
                    <a:pt x="225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260;p37"/>
            <p:cNvSpPr/>
            <p:nvPr/>
          </p:nvSpPr>
          <p:spPr>
            <a:xfrm>
              <a:off x="7048643" y="2453064"/>
              <a:ext cx="142901" cy="154190"/>
            </a:xfrm>
            <a:custGeom>
              <a:avLst/>
              <a:gdLst/>
              <a:ahLst/>
              <a:cxnLst/>
              <a:rect l="l" t="t" r="r" b="b"/>
              <a:pathLst>
                <a:path w="3595" h="3879" extrusionOk="0">
                  <a:moveTo>
                    <a:pt x="844" y="1"/>
                  </a:moveTo>
                  <a:cubicBezTo>
                    <a:pt x="560" y="1"/>
                    <a:pt x="275" y="45"/>
                    <a:pt x="1" y="134"/>
                  </a:cubicBezTo>
                  <a:cubicBezTo>
                    <a:pt x="97" y="971"/>
                    <a:pt x="343" y="1794"/>
                    <a:pt x="947" y="2439"/>
                  </a:cubicBezTo>
                  <a:cubicBezTo>
                    <a:pt x="1578" y="3152"/>
                    <a:pt x="2415" y="3742"/>
                    <a:pt x="3347" y="3879"/>
                  </a:cubicBezTo>
                  <a:cubicBezTo>
                    <a:pt x="3429" y="3673"/>
                    <a:pt x="3471" y="3481"/>
                    <a:pt x="3512" y="3275"/>
                  </a:cubicBezTo>
                  <a:cubicBezTo>
                    <a:pt x="3594" y="2658"/>
                    <a:pt x="3512" y="2027"/>
                    <a:pt x="3237" y="1465"/>
                  </a:cubicBezTo>
                  <a:cubicBezTo>
                    <a:pt x="2991" y="971"/>
                    <a:pt x="2579" y="560"/>
                    <a:pt x="2072" y="313"/>
                  </a:cubicBezTo>
                  <a:lnTo>
                    <a:pt x="2058" y="313"/>
                  </a:lnTo>
                  <a:cubicBezTo>
                    <a:pt x="1948" y="244"/>
                    <a:pt x="1811" y="176"/>
                    <a:pt x="1688" y="134"/>
                  </a:cubicBezTo>
                  <a:cubicBezTo>
                    <a:pt x="1413" y="45"/>
                    <a:pt x="1129" y="1"/>
                    <a:pt x="8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261;p37"/>
            <p:cNvSpPr/>
            <p:nvPr/>
          </p:nvSpPr>
          <p:spPr>
            <a:xfrm>
              <a:off x="6983214" y="2458390"/>
              <a:ext cx="198512" cy="209602"/>
            </a:xfrm>
            <a:custGeom>
              <a:avLst/>
              <a:gdLst/>
              <a:ahLst/>
              <a:cxnLst/>
              <a:rect l="l" t="t" r="r" b="b"/>
              <a:pathLst>
                <a:path w="4994" h="5273" extrusionOk="0">
                  <a:moveTo>
                    <a:pt x="1647" y="0"/>
                  </a:moveTo>
                  <a:lnTo>
                    <a:pt x="1605" y="14"/>
                  </a:lnTo>
                  <a:cubicBezTo>
                    <a:pt x="1043" y="234"/>
                    <a:pt x="563" y="659"/>
                    <a:pt x="289" y="1194"/>
                  </a:cubicBezTo>
                  <a:cubicBezTo>
                    <a:pt x="83" y="1591"/>
                    <a:pt x="1" y="2044"/>
                    <a:pt x="28" y="2483"/>
                  </a:cubicBezTo>
                  <a:cubicBezTo>
                    <a:pt x="28" y="2716"/>
                    <a:pt x="42" y="2936"/>
                    <a:pt x="110" y="3155"/>
                  </a:cubicBezTo>
                  <a:cubicBezTo>
                    <a:pt x="110" y="3182"/>
                    <a:pt x="124" y="3224"/>
                    <a:pt x="124" y="3251"/>
                  </a:cubicBezTo>
                  <a:cubicBezTo>
                    <a:pt x="179" y="3457"/>
                    <a:pt x="275" y="3662"/>
                    <a:pt x="385" y="3854"/>
                  </a:cubicBezTo>
                  <a:cubicBezTo>
                    <a:pt x="755" y="4540"/>
                    <a:pt x="1400" y="5034"/>
                    <a:pt x="2168" y="5212"/>
                  </a:cubicBezTo>
                  <a:cubicBezTo>
                    <a:pt x="2345" y="5253"/>
                    <a:pt x="2527" y="5273"/>
                    <a:pt x="2708" y="5273"/>
                  </a:cubicBezTo>
                  <a:cubicBezTo>
                    <a:pt x="3016" y="5273"/>
                    <a:pt x="3323" y="5215"/>
                    <a:pt x="3608" y="5103"/>
                  </a:cubicBezTo>
                  <a:cubicBezTo>
                    <a:pt x="3855" y="5020"/>
                    <a:pt x="4074" y="4897"/>
                    <a:pt x="4280" y="4732"/>
                  </a:cubicBezTo>
                  <a:cubicBezTo>
                    <a:pt x="4609" y="4472"/>
                    <a:pt x="4856" y="4129"/>
                    <a:pt x="4993" y="3731"/>
                  </a:cubicBezTo>
                  <a:cubicBezTo>
                    <a:pt x="4061" y="3608"/>
                    <a:pt x="3224" y="3018"/>
                    <a:pt x="2593" y="2305"/>
                  </a:cubicBezTo>
                  <a:cubicBezTo>
                    <a:pt x="1989" y="1660"/>
                    <a:pt x="1743" y="837"/>
                    <a:pt x="16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262;p37"/>
            <p:cNvSpPr/>
            <p:nvPr/>
          </p:nvSpPr>
          <p:spPr>
            <a:xfrm>
              <a:off x="6766217" y="2547232"/>
              <a:ext cx="143458" cy="153793"/>
            </a:xfrm>
            <a:custGeom>
              <a:avLst/>
              <a:gdLst/>
              <a:ahLst/>
              <a:cxnLst/>
              <a:rect l="l" t="t" r="r" b="b"/>
              <a:pathLst>
                <a:path w="3609" h="3869" extrusionOk="0">
                  <a:moveTo>
                    <a:pt x="875" y="1"/>
                  </a:moveTo>
                  <a:cubicBezTo>
                    <a:pt x="580" y="1"/>
                    <a:pt x="285" y="52"/>
                    <a:pt x="1" y="152"/>
                  </a:cubicBezTo>
                  <a:cubicBezTo>
                    <a:pt x="97" y="989"/>
                    <a:pt x="344" y="1798"/>
                    <a:pt x="947" y="2456"/>
                  </a:cubicBezTo>
                  <a:cubicBezTo>
                    <a:pt x="1578" y="3169"/>
                    <a:pt x="2415" y="3745"/>
                    <a:pt x="3361" y="3869"/>
                  </a:cubicBezTo>
                  <a:cubicBezTo>
                    <a:pt x="3430" y="3677"/>
                    <a:pt x="3485" y="3485"/>
                    <a:pt x="3512" y="3279"/>
                  </a:cubicBezTo>
                  <a:cubicBezTo>
                    <a:pt x="3608" y="2662"/>
                    <a:pt x="3498" y="2031"/>
                    <a:pt x="3224" y="1469"/>
                  </a:cubicBezTo>
                  <a:cubicBezTo>
                    <a:pt x="2977" y="961"/>
                    <a:pt x="2566" y="563"/>
                    <a:pt x="2058" y="303"/>
                  </a:cubicBezTo>
                  <a:cubicBezTo>
                    <a:pt x="1935" y="234"/>
                    <a:pt x="1811" y="179"/>
                    <a:pt x="1688" y="138"/>
                  </a:cubicBezTo>
                  <a:cubicBezTo>
                    <a:pt x="1423" y="46"/>
                    <a:pt x="1149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63;p37"/>
            <p:cNvSpPr/>
            <p:nvPr/>
          </p:nvSpPr>
          <p:spPr>
            <a:xfrm>
              <a:off x="6700828" y="2553234"/>
              <a:ext cx="199028" cy="209244"/>
            </a:xfrm>
            <a:custGeom>
              <a:avLst/>
              <a:gdLst/>
              <a:ahLst/>
              <a:cxnLst/>
              <a:rect l="l" t="t" r="r" b="b"/>
              <a:pathLst>
                <a:path w="5007" h="5264" extrusionOk="0">
                  <a:moveTo>
                    <a:pt x="1646" y="1"/>
                  </a:moveTo>
                  <a:lnTo>
                    <a:pt x="1605" y="15"/>
                  </a:lnTo>
                  <a:cubicBezTo>
                    <a:pt x="1042" y="234"/>
                    <a:pt x="576" y="646"/>
                    <a:pt x="288" y="1194"/>
                  </a:cubicBezTo>
                  <a:cubicBezTo>
                    <a:pt x="96" y="1592"/>
                    <a:pt x="0" y="2031"/>
                    <a:pt x="41" y="2483"/>
                  </a:cubicBezTo>
                  <a:cubicBezTo>
                    <a:pt x="28" y="2703"/>
                    <a:pt x="55" y="2936"/>
                    <a:pt x="110" y="3155"/>
                  </a:cubicBezTo>
                  <a:cubicBezTo>
                    <a:pt x="110" y="3183"/>
                    <a:pt x="124" y="3210"/>
                    <a:pt x="124" y="3238"/>
                  </a:cubicBezTo>
                  <a:cubicBezTo>
                    <a:pt x="192" y="3457"/>
                    <a:pt x="274" y="3663"/>
                    <a:pt x="384" y="3855"/>
                  </a:cubicBezTo>
                  <a:cubicBezTo>
                    <a:pt x="754" y="4541"/>
                    <a:pt x="1413" y="5035"/>
                    <a:pt x="2167" y="5213"/>
                  </a:cubicBezTo>
                  <a:cubicBezTo>
                    <a:pt x="2335" y="5246"/>
                    <a:pt x="2507" y="5263"/>
                    <a:pt x="2678" y="5263"/>
                  </a:cubicBezTo>
                  <a:cubicBezTo>
                    <a:pt x="2996" y="5263"/>
                    <a:pt x="3313" y="5205"/>
                    <a:pt x="3607" y="5089"/>
                  </a:cubicBezTo>
                  <a:cubicBezTo>
                    <a:pt x="3854" y="5007"/>
                    <a:pt x="4074" y="4884"/>
                    <a:pt x="4279" y="4733"/>
                  </a:cubicBezTo>
                  <a:cubicBezTo>
                    <a:pt x="4609" y="4472"/>
                    <a:pt x="4855" y="4116"/>
                    <a:pt x="5006" y="3718"/>
                  </a:cubicBezTo>
                  <a:cubicBezTo>
                    <a:pt x="4060" y="3594"/>
                    <a:pt x="3223" y="3018"/>
                    <a:pt x="2592" y="2305"/>
                  </a:cubicBezTo>
                  <a:cubicBezTo>
                    <a:pt x="1989" y="1647"/>
                    <a:pt x="1742" y="838"/>
                    <a:pt x="16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264;p37"/>
            <p:cNvSpPr/>
            <p:nvPr/>
          </p:nvSpPr>
          <p:spPr>
            <a:xfrm>
              <a:off x="6910789" y="2656585"/>
              <a:ext cx="128234" cy="91902"/>
            </a:xfrm>
            <a:custGeom>
              <a:avLst/>
              <a:gdLst/>
              <a:ahLst/>
              <a:cxnLst/>
              <a:rect l="l" t="t" r="r" b="b"/>
              <a:pathLst>
                <a:path w="3226" h="2312" extrusionOk="0">
                  <a:moveTo>
                    <a:pt x="2276" y="1"/>
                  </a:moveTo>
                  <a:cubicBezTo>
                    <a:pt x="2205" y="1"/>
                    <a:pt x="2130" y="64"/>
                    <a:pt x="2166" y="144"/>
                  </a:cubicBezTo>
                  <a:cubicBezTo>
                    <a:pt x="2234" y="350"/>
                    <a:pt x="2358" y="514"/>
                    <a:pt x="2536" y="638"/>
                  </a:cubicBezTo>
                  <a:cubicBezTo>
                    <a:pt x="2577" y="857"/>
                    <a:pt x="2591" y="1077"/>
                    <a:pt x="2577" y="1296"/>
                  </a:cubicBezTo>
                  <a:cubicBezTo>
                    <a:pt x="2550" y="1502"/>
                    <a:pt x="2454" y="1694"/>
                    <a:pt x="2289" y="1831"/>
                  </a:cubicBezTo>
                  <a:cubicBezTo>
                    <a:pt x="2152" y="1996"/>
                    <a:pt x="1946" y="2092"/>
                    <a:pt x="1740" y="2092"/>
                  </a:cubicBezTo>
                  <a:cubicBezTo>
                    <a:pt x="1315" y="2037"/>
                    <a:pt x="972" y="1762"/>
                    <a:pt x="821" y="1378"/>
                  </a:cubicBezTo>
                  <a:cubicBezTo>
                    <a:pt x="821" y="1351"/>
                    <a:pt x="808" y="1337"/>
                    <a:pt x="794" y="1337"/>
                  </a:cubicBezTo>
                  <a:cubicBezTo>
                    <a:pt x="890" y="1118"/>
                    <a:pt x="863" y="871"/>
                    <a:pt x="712" y="693"/>
                  </a:cubicBezTo>
                  <a:cubicBezTo>
                    <a:pt x="687" y="664"/>
                    <a:pt x="656" y="652"/>
                    <a:pt x="626" y="652"/>
                  </a:cubicBezTo>
                  <a:cubicBezTo>
                    <a:pt x="541" y="652"/>
                    <a:pt x="463" y="745"/>
                    <a:pt x="533" y="816"/>
                  </a:cubicBezTo>
                  <a:cubicBezTo>
                    <a:pt x="629" y="940"/>
                    <a:pt x="657" y="1118"/>
                    <a:pt x="575" y="1269"/>
                  </a:cubicBezTo>
                  <a:cubicBezTo>
                    <a:pt x="479" y="1447"/>
                    <a:pt x="314" y="1570"/>
                    <a:pt x="122" y="1612"/>
                  </a:cubicBezTo>
                  <a:cubicBezTo>
                    <a:pt x="1" y="1648"/>
                    <a:pt x="51" y="1813"/>
                    <a:pt x="159" y="1813"/>
                  </a:cubicBezTo>
                  <a:cubicBezTo>
                    <a:pt x="173" y="1813"/>
                    <a:pt x="188" y="1810"/>
                    <a:pt x="204" y="1804"/>
                  </a:cubicBezTo>
                  <a:cubicBezTo>
                    <a:pt x="383" y="1762"/>
                    <a:pt x="533" y="1666"/>
                    <a:pt x="657" y="1543"/>
                  </a:cubicBezTo>
                  <a:cubicBezTo>
                    <a:pt x="767" y="1762"/>
                    <a:pt x="931" y="1941"/>
                    <a:pt x="1123" y="2078"/>
                  </a:cubicBezTo>
                  <a:cubicBezTo>
                    <a:pt x="1329" y="2229"/>
                    <a:pt x="1562" y="2311"/>
                    <a:pt x="1809" y="2311"/>
                  </a:cubicBezTo>
                  <a:cubicBezTo>
                    <a:pt x="2070" y="2284"/>
                    <a:pt x="2316" y="2146"/>
                    <a:pt x="2481" y="1954"/>
                  </a:cubicBezTo>
                  <a:cubicBezTo>
                    <a:pt x="2659" y="1776"/>
                    <a:pt x="2769" y="1543"/>
                    <a:pt x="2797" y="1282"/>
                  </a:cubicBezTo>
                  <a:cubicBezTo>
                    <a:pt x="2824" y="1090"/>
                    <a:pt x="2810" y="912"/>
                    <a:pt x="2769" y="720"/>
                  </a:cubicBezTo>
                  <a:lnTo>
                    <a:pt x="2769" y="720"/>
                  </a:lnTo>
                  <a:cubicBezTo>
                    <a:pt x="2789" y="722"/>
                    <a:pt x="2810" y="723"/>
                    <a:pt x="2830" y="723"/>
                  </a:cubicBezTo>
                  <a:cubicBezTo>
                    <a:pt x="2936" y="723"/>
                    <a:pt x="3045" y="693"/>
                    <a:pt x="3126" y="624"/>
                  </a:cubicBezTo>
                  <a:cubicBezTo>
                    <a:pt x="3226" y="557"/>
                    <a:pt x="3155" y="437"/>
                    <a:pt x="3066" y="437"/>
                  </a:cubicBezTo>
                  <a:cubicBezTo>
                    <a:pt x="3045" y="437"/>
                    <a:pt x="3023" y="444"/>
                    <a:pt x="3002" y="459"/>
                  </a:cubicBezTo>
                  <a:cubicBezTo>
                    <a:pt x="2947" y="494"/>
                    <a:pt x="2886" y="511"/>
                    <a:pt x="2826" y="511"/>
                  </a:cubicBezTo>
                  <a:cubicBezTo>
                    <a:pt x="2766" y="511"/>
                    <a:pt x="2707" y="494"/>
                    <a:pt x="2659" y="459"/>
                  </a:cubicBezTo>
                  <a:cubicBezTo>
                    <a:pt x="2522" y="363"/>
                    <a:pt x="2426" y="226"/>
                    <a:pt x="2371" y="62"/>
                  </a:cubicBezTo>
                  <a:cubicBezTo>
                    <a:pt x="2352" y="19"/>
                    <a:pt x="2315" y="1"/>
                    <a:pt x="2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265;p37"/>
            <p:cNvSpPr/>
            <p:nvPr/>
          </p:nvSpPr>
          <p:spPr>
            <a:xfrm>
              <a:off x="7071539" y="2682661"/>
              <a:ext cx="106371" cy="70795"/>
            </a:xfrm>
            <a:custGeom>
              <a:avLst/>
              <a:gdLst/>
              <a:ahLst/>
              <a:cxnLst/>
              <a:rect l="l" t="t" r="r" b="b"/>
              <a:pathLst>
                <a:path w="2676" h="1781" extrusionOk="0">
                  <a:moveTo>
                    <a:pt x="1761" y="1"/>
                  </a:moveTo>
                  <a:cubicBezTo>
                    <a:pt x="1699" y="1"/>
                    <a:pt x="1637" y="4"/>
                    <a:pt x="1578" y="9"/>
                  </a:cubicBezTo>
                  <a:cubicBezTo>
                    <a:pt x="1249" y="37"/>
                    <a:pt x="933" y="146"/>
                    <a:pt x="659" y="311"/>
                  </a:cubicBezTo>
                  <a:cubicBezTo>
                    <a:pt x="426" y="448"/>
                    <a:pt x="220" y="654"/>
                    <a:pt x="97" y="901"/>
                  </a:cubicBezTo>
                  <a:cubicBezTo>
                    <a:pt x="1" y="1175"/>
                    <a:pt x="110" y="1477"/>
                    <a:pt x="371" y="1614"/>
                  </a:cubicBezTo>
                  <a:cubicBezTo>
                    <a:pt x="559" y="1732"/>
                    <a:pt x="774" y="1781"/>
                    <a:pt x="995" y="1781"/>
                  </a:cubicBezTo>
                  <a:cubicBezTo>
                    <a:pt x="1339" y="1781"/>
                    <a:pt x="1697" y="1663"/>
                    <a:pt x="1989" y="1504"/>
                  </a:cubicBezTo>
                  <a:cubicBezTo>
                    <a:pt x="2250" y="1394"/>
                    <a:pt x="2469" y="1175"/>
                    <a:pt x="2593" y="901"/>
                  </a:cubicBezTo>
                  <a:cubicBezTo>
                    <a:pt x="2675" y="695"/>
                    <a:pt x="2634" y="448"/>
                    <a:pt x="2483" y="284"/>
                  </a:cubicBezTo>
                  <a:cubicBezTo>
                    <a:pt x="2483" y="270"/>
                    <a:pt x="2483" y="256"/>
                    <a:pt x="2469" y="242"/>
                  </a:cubicBezTo>
                  <a:cubicBezTo>
                    <a:pt x="2282" y="55"/>
                    <a:pt x="2015" y="1"/>
                    <a:pt x="1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266;p37"/>
            <p:cNvSpPr/>
            <p:nvPr/>
          </p:nvSpPr>
          <p:spPr>
            <a:xfrm>
              <a:off x="6792413" y="2775359"/>
              <a:ext cx="106331" cy="70994"/>
            </a:xfrm>
            <a:custGeom>
              <a:avLst/>
              <a:gdLst/>
              <a:ahLst/>
              <a:cxnLst/>
              <a:rect l="l" t="t" r="r" b="b"/>
              <a:pathLst>
                <a:path w="2675" h="1786" extrusionOk="0">
                  <a:moveTo>
                    <a:pt x="1766" y="0"/>
                  </a:moveTo>
                  <a:cubicBezTo>
                    <a:pt x="1703" y="0"/>
                    <a:pt x="1640" y="3"/>
                    <a:pt x="1578" y="9"/>
                  </a:cubicBezTo>
                  <a:cubicBezTo>
                    <a:pt x="1248" y="36"/>
                    <a:pt x="947" y="146"/>
                    <a:pt x="672" y="311"/>
                  </a:cubicBezTo>
                  <a:cubicBezTo>
                    <a:pt x="425" y="448"/>
                    <a:pt x="220" y="653"/>
                    <a:pt x="96" y="900"/>
                  </a:cubicBezTo>
                  <a:cubicBezTo>
                    <a:pt x="0" y="1175"/>
                    <a:pt x="110" y="1476"/>
                    <a:pt x="371" y="1614"/>
                  </a:cubicBezTo>
                  <a:cubicBezTo>
                    <a:pt x="563" y="1735"/>
                    <a:pt x="787" y="1785"/>
                    <a:pt x="1016" y="1785"/>
                  </a:cubicBezTo>
                  <a:cubicBezTo>
                    <a:pt x="1357" y="1785"/>
                    <a:pt x="1710" y="1673"/>
                    <a:pt x="1989" y="1518"/>
                  </a:cubicBezTo>
                  <a:cubicBezTo>
                    <a:pt x="2263" y="1394"/>
                    <a:pt x="2469" y="1175"/>
                    <a:pt x="2593" y="900"/>
                  </a:cubicBezTo>
                  <a:cubicBezTo>
                    <a:pt x="2675" y="695"/>
                    <a:pt x="2634" y="461"/>
                    <a:pt x="2483" y="283"/>
                  </a:cubicBezTo>
                  <a:cubicBezTo>
                    <a:pt x="2483" y="269"/>
                    <a:pt x="2483" y="256"/>
                    <a:pt x="2469" y="242"/>
                  </a:cubicBezTo>
                  <a:cubicBezTo>
                    <a:pt x="2282" y="55"/>
                    <a:pt x="2024" y="0"/>
                    <a:pt x="17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267;p37"/>
            <p:cNvSpPr/>
            <p:nvPr/>
          </p:nvSpPr>
          <p:spPr>
            <a:xfrm>
              <a:off x="6202519" y="2564166"/>
              <a:ext cx="248636" cy="281351"/>
            </a:xfrm>
            <a:custGeom>
              <a:avLst/>
              <a:gdLst/>
              <a:ahLst/>
              <a:cxnLst/>
              <a:rect l="l" t="t" r="r" b="b"/>
              <a:pathLst>
                <a:path w="6255" h="7078" extrusionOk="0">
                  <a:moveTo>
                    <a:pt x="4320" y="0"/>
                  </a:moveTo>
                  <a:lnTo>
                    <a:pt x="2359" y="2332"/>
                  </a:lnTo>
                  <a:lnTo>
                    <a:pt x="0" y="2291"/>
                  </a:lnTo>
                  <a:lnTo>
                    <a:pt x="1948" y="3758"/>
                  </a:lnTo>
                  <a:lnTo>
                    <a:pt x="1838" y="7077"/>
                  </a:lnTo>
                  <a:lnTo>
                    <a:pt x="3813" y="4417"/>
                  </a:lnTo>
                  <a:lnTo>
                    <a:pt x="6254" y="4485"/>
                  </a:lnTo>
                  <a:lnTo>
                    <a:pt x="6254" y="4485"/>
                  </a:lnTo>
                  <a:lnTo>
                    <a:pt x="4389" y="3045"/>
                  </a:lnTo>
                  <a:lnTo>
                    <a:pt x="43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268;p37"/>
            <p:cNvSpPr/>
            <p:nvPr/>
          </p:nvSpPr>
          <p:spPr>
            <a:xfrm>
              <a:off x="6357346" y="2751708"/>
              <a:ext cx="145604" cy="165241"/>
            </a:xfrm>
            <a:custGeom>
              <a:avLst/>
              <a:gdLst/>
              <a:ahLst/>
              <a:cxnLst/>
              <a:rect l="l" t="t" r="r" b="b"/>
              <a:pathLst>
                <a:path w="3663" h="4157" extrusionOk="0">
                  <a:moveTo>
                    <a:pt x="2538" y="0"/>
                  </a:moveTo>
                  <a:lnTo>
                    <a:pt x="1386" y="1372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139" y="2209"/>
                  </a:lnTo>
                  <a:lnTo>
                    <a:pt x="1070" y="4156"/>
                  </a:lnTo>
                  <a:lnTo>
                    <a:pt x="2236" y="2593"/>
                  </a:lnTo>
                  <a:lnTo>
                    <a:pt x="3662" y="2634"/>
                  </a:lnTo>
                  <a:lnTo>
                    <a:pt x="2565" y="1783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69;p37"/>
            <p:cNvSpPr/>
            <p:nvPr/>
          </p:nvSpPr>
          <p:spPr>
            <a:xfrm>
              <a:off x="7350149" y="2468209"/>
              <a:ext cx="146161" cy="165241"/>
            </a:xfrm>
            <a:custGeom>
              <a:avLst/>
              <a:gdLst/>
              <a:ahLst/>
              <a:cxnLst/>
              <a:rect l="l" t="t" r="r" b="b"/>
              <a:pathLst>
                <a:path w="3677" h="4157" extrusionOk="0">
                  <a:moveTo>
                    <a:pt x="2538" y="0"/>
                  </a:moveTo>
                  <a:lnTo>
                    <a:pt x="1386" y="1372"/>
                  </a:lnTo>
                  <a:lnTo>
                    <a:pt x="0" y="1344"/>
                  </a:lnTo>
                  <a:lnTo>
                    <a:pt x="1139" y="2208"/>
                  </a:lnTo>
                  <a:lnTo>
                    <a:pt x="1070" y="4156"/>
                  </a:lnTo>
                  <a:lnTo>
                    <a:pt x="2236" y="2593"/>
                  </a:lnTo>
                  <a:lnTo>
                    <a:pt x="3676" y="2634"/>
                  </a:lnTo>
                  <a:lnTo>
                    <a:pt x="3676" y="2634"/>
                  </a:lnTo>
                  <a:lnTo>
                    <a:pt x="2579" y="1797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1821398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p58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58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58">
            <a:hlinkClick r:id="rId5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58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58">
            <a:hlinkClick r:id="rId6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27" name="Google Shape;1627;p58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628" name="Google Shape;1628;p5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29" name="Google Shape;1629;p5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30" name="Google Shape;1630;p58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58">
            <a:hlinkClick r:id="rId8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58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8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543600" y="589633"/>
            <a:ext cx="5882100" cy="388500"/>
          </a:xfrm>
        </p:spPr>
        <p:txBody>
          <a:bodyPr anchor="ctr"/>
          <a:lstStyle/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2.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Khám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phá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thông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tin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trên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Internet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4405" y="1174324"/>
            <a:ext cx="3594879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/>
              <a:t>Đọc</a:t>
            </a:r>
            <a:r>
              <a:rPr lang="en-US" sz="1800" b="1" i="1" dirty="0"/>
              <a:t> </a:t>
            </a:r>
            <a:r>
              <a:rPr lang="en-US" sz="1800" b="1" i="1" dirty="0" err="1"/>
              <a:t>câu</a:t>
            </a:r>
            <a:r>
              <a:rPr lang="en-US" sz="1800" b="1" i="1" dirty="0"/>
              <a:t> </a:t>
            </a:r>
            <a:r>
              <a:rPr lang="en-US" sz="1800" b="1" i="1" dirty="0" err="1"/>
              <a:t>chuyện</a:t>
            </a:r>
            <a:r>
              <a:rPr lang="en-US" sz="1800" b="1" i="1" dirty="0"/>
              <a:t> </a:t>
            </a:r>
            <a:r>
              <a:rPr lang="en-US" sz="1800" b="1" i="1" dirty="0" err="1"/>
              <a:t>của</a:t>
            </a:r>
            <a:r>
              <a:rPr lang="en-US" sz="1800" b="1" i="1" dirty="0"/>
              <a:t> </a:t>
            </a:r>
            <a:r>
              <a:rPr lang="en-US" sz="1800" b="1" i="1" dirty="0" err="1"/>
              <a:t>bạn</a:t>
            </a:r>
            <a:r>
              <a:rPr lang="en-US" sz="1800" b="1" i="1" dirty="0"/>
              <a:t> An, </a:t>
            </a:r>
            <a:r>
              <a:rPr lang="en-US" sz="1800" b="1" i="1" dirty="0" err="1"/>
              <a:t>quan</a:t>
            </a:r>
            <a:r>
              <a:rPr lang="en-US" sz="1800" b="1" i="1" dirty="0"/>
              <a:t> </a:t>
            </a:r>
            <a:r>
              <a:rPr lang="en-US" sz="1800" b="1" i="1" dirty="0" err="1"/>
              <a:t>sát</a:t>
            </a:r>
            <a:r>
              <a:rPr lang="en-US" sz="1800" b="1" i="1" dirty="0"/>
              <a:t> </a:t>
            </a:r>
            <a:r>
              <a:rPr lang="en-US" sz="1800" b="1" i="1" dirty="0" err="1"/>
              <a:t>Hình</a:t>
            </a:r>
            <a:r>
              <a:rPr lang="en-US" sz="1800" b="1" i="1" dirty="0"/>
              <a:t> 38 SGK </a:t>
            </a:r>
            <a:r>
              <a:rPr lang="en-US" sz="1800" b="1" i="1" dirty="0" err="1"/>
              <a:t>trang</a:t>
            </a:r>
            <a:r>
              <a:rPr lang="en-US" sz="1800" b="1" i="1" dirty="0"/>
              <a:t> 31 </a:t>
            </a:r>
            <a:r>
              <a:rPr lang="en-US" sz="1800" b="1" i="1" dirty="0" err="1"/>
              <a:t>và</a:t>
            </a:r>
            <a:r>
              <a:rPr lang="en-US" sz="1800" b="1" i="1" dirty="0"/>
              <a:t> </a:t>
            </a:r>
            <a:r>
              <a:rPr lang="en-US" sz="1800" b="1" i="1" dirty="0" err="1"/>
              <a:t>cho</a:t>
            </a:r>
            <a:r>
              <a:rPr lang="en-US" sz="1800" b="1" i="1" dirty="0"/>
              <a:t> </a:t>
            </a:r>
            <a:r>
              <a:rPr lang="en-US" sz="1800" b="1" i="1" dirty="0" err="1"/>
              <a:t>biết</a:t>
            </a:r>
            <a:r>
              <a:rPr lang="en-US" sz="1800" b="1" i="1" dirty="0"/>
              <a:t>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Lớp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An </a:t>
            </a:r>
            <a:r>
              <a:rPr lang="en-US" sz="1800" dirty="0" err="1"/>
              <a:t>chuẩn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kiện</a:t>
            </a:r>
            <a:r>
              <a:rPr lang="en-US" sz="1800" dirty="0"/>
              <a:t>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Bạn</a:t>
            </a:r>
            <a:r>
              <a:rPr lang="en-US" sz="1800" dirty="0"/>
              <a:t> An </a:t>
            </a:r>
            <a:r>
              <a:rPr lang="en-US" sz="1800" dirty="0" err="1"/>
              <a:t>vào</a:t>
            </a:r>
            <a:r>
              <a:rPr lang="en-US" sz="1800" dirty="0"/>
              <a:t> Internet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gì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bạn</a:t>
            </a:r>
            <a:r>
              <a:rPr lang="en-US" sz="1800" dirty="0"/>
              <a:t> An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sẵn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2" y="1925691"/>
            <a:ext cx="4503488" cy="260676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56">
            <a:hlinkClick r:id="" action="ppaction://noaction"/>
          </p:cNvPr>
          <p:cNvSpPr/>
          <p:nvPr/>
        </p:nvSpPr>
        <p:spPr>
          <a:xfrm>
            <a:off x="5852337" y="1639638"/>
            <a:ext cx="2294100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56">
            <a:hlinkClick r:id="" action="ppaction://noaction"/>
          </p:cNvPr>
          <p:cNvSpPr/>
          <p:nvPr/>
        </p:nvSpPr>
        <p:spPr>
          <a:xfrm>
            <a:off x="3420563" y="1639638"/>
            <a:ext cx="2294100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56">
            <a:hlinkClick r:id="rId3" action="ppaction://hlinksldjump"/>
          </p:cNvPr>
          <p:cNvSpPr/>
          <p:nvPr/>
        </p:nvSpPr>
        <p:spPr>
          <a:xfrm>
            <a:off x="988824" y="1639638"/>
            <a:ext cx="2294100" cy="2114700"/>
          </a:xfrm>
          <a:prstGeom prst="roundRect">
            <a:avLst>
              <a:gd name="adj" fmla="val 5570"/>
            </a:avLst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56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Kết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quả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thảo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  <a:latin typeface="+mn-lt"/>
              </a:rPr>
              <a:t>luận</a:t>
            </a:r>
            <a:endParaRPr sz="20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27" name="Google Shape;1527;p56"/>
          <p:cNvSpPr/>
          <p:nvPr/>
        </p:nvSpPr>
        <p:spPr>
          <a:xfrm>
            <a:off x="2014834" y="1581899"/>
            <a:ext cx="67361" cy="251014"/>
          </a:xfrm>
          <a:custGeom>
            <a:avLst/>
            <a:gdLst/>
            <a:ahLst/>
            <a:cxnLst/>
            <a:rect l="l" t="t" r="r" b="b"/>
            <a:pathLst>
              <a:path w="4499" h="16765" extrusionOk="0">
                <a:moveTo>
                  <a:pt x="4479" y="1"/>
                </a:moveTo>
                <a:lnTo>
                  <a:pt x="3995" y="148"/>
                </a:lnTo>
                <a:cubicBezTo>
                  <a:pt x="3533" y="274"/>
                  <a:pt x="3217" y="715"/>
                  <a:pt x="3217" y="1199"/>
                </a:cubicBezTo>
                <a:lnTo>
                  <a:pt x="3217" y="12867"/>
                </a:lnTo>
                <a:cubicBezTo>
                  <a:pt x="3217" y="14760"/>
                  <a:pt x="1872" y="16379"/>
                  <a:pt x="1" y="16715"/>
                </a:cubicBezTo>
                <a:cubicBezTo>
                  <a:pt x="208" y="16748"/>
                  <a:pt x="413" y="16764"/>
                  <a:pt x="615" y="16764"/>
                </a:cubicBezTo>
                <a:cubicBezTo>
                  <a:pt x="2716" y="16764"/>
                  <a:pt x="4498" y="15034"/>
                  <a:pt x="4479" y="12867"/>
                </a:cubicBezTo>
                <a:lnTo>
                  <a:pt x="447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56">
            <a:hlinkClick r:id="rId3" action="ppaction://hlinksldjump"/>
          </p:cNvPr>
          <p:cNvSpPr/>
          <p:nvPr/>
        </p:nvSpPr>
        <p:spPr>
          <a:xfrm>
            <a:off x="1845924" y="1369488"/>
            <a:ext cx="579900" cy="5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56">
            <a:hlinkClick r:id="" action="ppaction://noaction"/>
          </p:cNvPr>
          <p:cNvSpPr/>
          <p:nvPr/>
        </p:nvSpPr>
        <p:spPr>
          <a:xfrm>
            <a:off x="6709437" y="1369488"/>
            <a:ext cx="579900" cy="5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56">
            <a:hlinkClick r:id="" action="ppaction://noaction"/>
          </p:cNvPr>
          <p:cNvSpPr/>
          <p:nvPr/>
        </p:nvSpPr>
        <p:spPr>
          <a:xfrm>
            <a:off x="4263688" y="1369488"/>
            <a:ext cx="579900" cy="579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56"/>
          <p:cNvSpPr/>
          <p:nvPr/>
        </p:nvSpPr>
        <p:spPr>
          <a:xfrm>
            <a:off x="4426298" y="1779167"/>
            <a:ext cx="41264" cy="41579"/>
          </a:xfrm>
          <a:custGeom>
            <a:avLst/>
            <a:gdLst/>
            <a:ahLst/>
            <a:cxnLst/>
            <a:rect l="l" t="t" r="r" b="b"/>
            <a:pathLst>
              <a:path w="2756" h="2777" extrusionOk="0">
                <a:moveTo>
                  <a:pt x="527" y="1"/>
                </a:moveTo>
                <a:lnTo>
                  <a:pt x="1" y="548"/>
                </a:lnTo>
                <a:lnTo>
                  <a:pt x="2230" y="2776"/>
                </a:lnTo>
                <a:lnTo>
                  <a:pt x="2755" y="2251"/>
                </a:lnTo>
                <a:lnTo>
                  <a:pt x="52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56"/>
          <p:cNvSpPr/>
          <p:nvPr/>
        </p:nvSpPr>
        <p:spPr>
          <a:xfrm>
            <a:off x="4463759" y="1775079"/>
            <a:ext cx="24570" cy="24570"/>
          </a:xfrm>
          <a:custGeom>
            <a:avLst/>
            <a:gdLst/>
            <a:ahLst/>
            <a:cxnLst/>
            <a:rect l="l" t="t" r="r" b="b"/>
            <a:pathLst>
              <a:path w="1641" h="1641" extrusionOk="0">
                <a:moveTo>
                  <a:pt x="526" y="1"/>
                </a:moveTo>
                <a:lnTo>
                  <a:pt x="1" y="526"/>
                </a:lnTo>
                <a:lnTo>
                  <a:pt x="1115" y="1640"/>
                </a:lnTo>
                <a:lnTo>
                  <a:pt x="1641" y="1115"/>
                </a:lnTo>
                <a:lnTo>
                  <a:pt x="52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6"/>
          <p:cNvSpPr/>
          <p:nvPr/>
        </p:nvSpPr>
        <p:spPr>
          <a:xfrm>
            <a:off x="4700490" y="1802589"/>
            <a:ext cx="26636" cy="25708"/>
          </a:xfrm>
          <a:custGeom>
            <a:avLst/>
            <a:gdLst/>
            <a:ahLst/>
            <a:cxnLst/>
            <a:rect l="l" t="t" r="r" b="b"/>
            <a:pathLst>
              <a:path w="1779" h="1717" extrusionOk="0">
                <a:moveTo>
                  <a:pt x="1157" y="1"/>
                </a:moveTo>
                <a:lnTo>
                  <a:pt x="0" y="1157"/>
                </a:lnTo>
                <a:lnTo>
                  <a:pt x="1409" y="1704"/>
                </a:lnTo>
                <a:cubicBezTo>
                  <a:pt x="1434" y="1712"/>
                  <a:pt x="1460" y="1716"/>
                  <a:pt x="1485" y="1716"/>
                </a:cubicBezTo>
                <a:cubicBezTo>
                  <a:pt x="1644" y="1716"/>
                  <a:pt x="1779" y="1555"/>
                  <a:pt x="1724" y="1409"/>
                </a:cubicBezTo>
                <a:lnTo>
                  <a:pt x="11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4" name="Google Shape;1534;p56"/>
          <p:cNvGrpSpPr/>
          <p:nvPr/>
        </p:nvGrpSpPr>
        <p:grpSpPr>
          <a:xfrm>
            <a:off x="4380662" y="1483505"/>
            <a:ext cx="354145" cy="351869"/>
            <a:chOff x="4380662" y="1483505"/>
            <a:chExt cx="354145" cy="351869"/>
          </a:xfrm>
        </p:grpSpPr>
        <p:sp>
          <p:nvSpPr>
            <p:cNvPr id="1535" name="Google Shape;1535;p56"/>
            <p:cNvSpPr/>
            <p:nvPr/>
          </p:nvSpPr>
          <p:spPr>
            <a:xfrm>
              <a:off x="4380662" y="1483505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4484856" y="1753983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4488943" y="1716537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4526719" y="171212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4547501" y="1691353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4551902" y="1653577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4589364" y="1649475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4610460" y="1628394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4614547" y="1590933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4652323" y="1586516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4673105" y="1565749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4677507" y="1527973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4488943" y="1619575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4383177" y="1488311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4653895" y="1755885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4687898" y="1755885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4407418" y="1488266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4417809" y="1519469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4459043" y="1560703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4" name="Google Shape;1554;p56"/>
          <p:cNvGrpSpPr/>
          <p:nvPr/>
        </p:nvGrpSpPr>
        <p:grpSpPr>
          <a:xfrm>
            <a:off x="1981474" y="1480153"/>
            <a:ext cx="308823" cy="342571"/>
            <a:chOff x="7296211" y="1550613"/>
            <a:chExt cx="308823" cy="342571"/>
          </a:xfrm>
        </p:grpSpPr>
        <p:sp>
          <p:nvSpPr>
            <p:cNvPr id="1555" name="Google Shape;1555;p56"/>
            <p:cNvSpPr/>
            <p:nvPr/>
          </p:nvSpPr>
          <p:spPr>
            <a:xfrm>
              <a:off x="7327055" y="1864766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7552121" y="1866653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7296211" y="1753326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7316664" y="1612300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7338389" y="1612300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7444155" y="1612300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7444155" y="1612300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7438333" y="1550613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7401815" y="1576740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7446208" y="1576740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7434874" y="1601295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7433135" y="1733817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7444155" y="1733817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8" name="Google Shape;1568;p56"/>
          <p:cNvSpPr/>
          <p:nvPr/>
        </p:nvSpPr>
        <p:spPr>
          <a:xfrm>
            <a:off x="6978639" y="1503588"/>
            <a:ext cx="57300" cy="31487"/>
          </a:xfrm>
          <a:custGeom>
            <a:avLst/>
            <a:gdLst/>
            <a:ahLst/>
            <a:cxnLst/>
            <a:rect l="l" t="t" r="r" b="b"/>
            <a:pathLst>
              <a:path w="3827" h="2103" extrusionOk="0">
                <a:moveTo>
                  <a:pt x="337" y="0"/>
                </a:moveTo>
                <a:cubicBezTo>
                  <a:pt x="148" y="0"/>
                  <a:pt x="0" y="147"/>
                  <a:pt x="0" y="315"/>
                </a:cubicBezTo>
                <a:lnTo>
                  <a:pt x="0" y="1766"/>
                </a:lnTo>
                <a:cubicBezTo>
                  <a:pt x="0" y="1955"/>
                  <a:pt x="148" y="2103"/>
                  <a:pt x="337" y="2103"/>
                </a:cubicBezTo>
                <a:lnTo>
                  <a:pt x="3490" y="2103"/>
                </a:lnTo>
                <a:cubicBezTo>
                  <a:pt x="3680" y="2103"/>
                  <a:pt x="3827" y="1955"/>
                  <a:pt x="3827" y="1766"/>
                </a:cubicBezTo>
                <a:lnTo>
                  <a:pt x="3827" y="315"/>
                </a:lnTo>
                <a:cubicBezTo>
                  <a:pt x="3827" y="147"/>
                  <a:pt x="3680" y="0"/>
                  <a:pt x="34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56"/>
          <p:cNvSpPr/>
          <p:nvPr/>
        </p:nvSpPr>
        <p:spPr>
          <a:xfrm>
            <a:off x="7014214" y="1503588"/>
            <a:ext cx="21725" cy="31487"/>
          </a:xfrm>
          <a:custGeom>
            <a:avLst/>
            <a:gdLst/>
            <a:ahLst/>
            <a:cxnLst/>
            <a:rect l="l" t="t" r="r" b="b"/>
            <a:pathLst>
              <a:path w="1451" h="2103" extrusionOk="0">
                <a:moveTo>
                  <a:pt x="0" y="0"/>
                </a:moveTo>
                <a:lnTo>
                  <a:pt x="0" y="2103"/>
                </a:lnTo>
                <a:lnTo>
                  <a:pt x="1114" y="2103"/>
                </a:lnTo>
                <a:cubicBezTo>
                  <a:pt x="1304" y="2103"/>
                  <a:pt x="1451" y="1955"/>
                  <a:pt x="1451" y="1766"/>
                </a:cubicBezTo>
                <a:lnTo>
                  <a:pt x="1451" y="315"/>
                </a:lnTo>
                <a:cubicBezTo>
                  <a:pt x="1451" y="147"/>
                  <a:pt x="1304" y="0"/>
                  <a:pt x="11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0" name="Google Shape;1570;p56"/>
          <p:cNvSpPr/>
          <p:nvPr/>
        </p:nvSpPr>
        <p:spPr>
          <a:xfrm>
            <a:off x="6856179" y="1552368"/>
            <a:ext cx="302220" cy="183233"/>
          </a:xfrm>
          <a:custGeom>
            <a:avLst/>
            <a:gdLst/>
            <a:ahLst/>
            <a:cxnLst/>
            <a:rect l="l" t="t" r="r" b="b"/>
            <a:pathLst>
              <a:path w="20185" h="12238" extrusionOk="0">
                <a:moveTo>
                  <a:pt x="337" y="1"/>
                </a:moveTo>
                <a:cubicBezTo>
                  <a:pt x="148" y="1"/>
                  <a:pt x="1" y="148"/>
                  <a:pt x="1" y="337"/>
                </a:cubicBezTo>
                <a:lnTo>
                  <a:pt x="1" y="11901"/>
                </a:lnTo>
                <a:cubicBezTo>
                  <a:pt x="1" y="12090"/>
                  <a:pt x="148" y="12237"/>
                  <a:pt x="337" y="12237"/>
                </a:cubicBezTo>
                <a:lnTo>
                  <a:pt x="19848" y="12237"/>
                </a:lnTo>
                <a:cubicBezTo>
                  <a:pt x="20037" y="12237"/>
                  <a:pt x="20184" y="12069"/>
                  <a:pt x="20184" y="11901"/>
                </a:cubicBezTo>
                <a:lnTo>
                  <a:pt x="20184" y="337"/>
                </a:lnTo>
                <a:cubicBezTo>
                  <a:pt x="20184" y="148"/>
                  <a:pt x="20037" y="1"/>
                  <a:pt x="198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1" name="Google Shape;1571;p56"/>
          <p:cNvSpPr/>
          <p:nvPr/>
        </p:nvSpPr>
        <p:spPr>
          <a:xfrm>
            <a:off x="7137917" y="1552368"/>
            <a:ext cx="20482" cy="183233"/>
          </a:xfrm>
          <a:custGeom>
            <a:avLst/>
            <a:gdLst/>
            <a:ahLst/>
            <a:cxnLst/>
            <a:rect l="l" t="t" r="r" b="b"/>
            <a:pathLst>
              <a:path w="1368" h="12238" extrusionOk="0">
                <a:moveTo>
                  <a:pt x="1" y="1"/>
                </a:moveTo>
                <a:lnTo>
                  <a:pt x="1" y="12237"/>
                </a:lnTo>
                <a:lnTo>
                  <a:pt x="1031" y="12237"/>
                </a:lnTo>
                <a:cubicBezTo>
                  <a:pt x="1220" y="12237"/>
                  <a:pt x="1367" y="12069"/>
                  <a:pt x="1367" y="11901"/>
                </a:cubicBezTo>
                <a:lnTo>
                  <a:pt x="1367" y="337"/>
                </a:lnTo>
                <a:cubicBezTo>
                  <a:pt x="1367" y="148"/>
                  <a:pt x="1220" y="1"/>
                  <a:pt x="10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56"/>
          <p:cNvSpPr/>
          <p:nvPr/>
        </p:nvSpPr>
        <p:spPr>
          <a:xfrm>
            <a:off x="6836041" y="1524984"/>
            <a:ext cx="342496" cy="37476"/>
          </a:xfrm>
          <a:custGeom>
            <a:avLst/>
            <a:gdLst/>
            <a:ahLst/>
            <a:cxnLst/>
            <a:rect l="l" t="t" r="r" b="b"/>
            <a:pathLst>
              <a:path w="22875" h="2503" extrusionOk="0">
                <a:moveTo>
                  <a:pt x="337" y="1"/>
                </a:moveTo>
                <a:cubicBezTo>
                  <a:pt x="148" y="1"/>
                  <a:pt x="0" y="148"/>
                  <a:pt x="0" y="337"/>
                </a:cubicBezTo>
                <a:lnTo>
                  <a:pt x="0" y="2166"/>
                </a:lnTo>
                <a:cubicBezTo>
                  <a:pt x="0" y="2356"/>
                  <a:pt x="148" y="2503"/>
                  <a:pt x="337" y="2503"/>
                </a:cubicBezTo>
                <a:lnTo>
                  <a:pt x="22559" y="2503"/>
                </a:lnTo>
                <a:cubicBezTo>
                  <a:pt x="22728" y="2503"/>
                  <a:pt x="22875" y="2356"/>
                  <a:pt x="22875" y="2166"/>
                </a:cubicBezTo>
                <a:lnTo>
                  <a:pt x="22875" y="337"/>
                </a:lnTo>
                <a:cubicBezTo>
                  <a:pt x="22875" y="169"/>
                  <a:pt x="22728" y="1"/>
                  <a:pt x="225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3" name="Google Shape;1573;p56"/>
          <p:cNvSpPr/>
          <p:nvPr/>
        </p:nvSpPr>
        <p:spPr>
          <a:xfrm>
            <a:off x="6939606" y="1790042"/>
            <a:ext cx="135366" cy="31487"/>
          </a:xfrm>
          <a:custGeom>
            <a:avLst/>
            <a:gdLst/>
            <a:ahLst/>
            <a:cxnLst/>
            <a:rect l="l" t="t" r="r" b="b"/>
            <a:pathLst>
              <a:path w="9041" h="2103" extrusionOk="0">
                <a:moveTo>
                  <a:pt x="1199" y="0"/>
                </a:moveTo>
                <a:cubicBezTo>
                  <a:pt x="1094" y="0"/>
                  <a:pt x="967" y="84"/>
                  <a:pt x="904" y="190"/>
                </a:cubicBezTo>
                <a:lnTo>
                  <a:pt x="127" y="1598"/>
                </a:lnTo>
                <a:cubicBezTo>
                  <a:pt x="0" y="1829"/>
                  <a:pt x="169" y="2103"/>
                  <a:pt x="421" y="2103"/>
                </a:cubicBezTo>
                <a:lnTo>
                  <a:pt x="8620" y="2103"/>
                </a:lnTo>
                <a:cubicBezTo>
                  <a:pt x="8873" y="2103"/>
                  <a:pt x="9041" y="1829"/>
                  <a:pt x="8915" y="1598"/>
                </a:cubicBezTo>
                <a:lnTo>
                  <a:pt x="8116" y="190"/>
                </a:lnTo>
                <a:cubicBezTo>
                  <a:pt x="8053" y="84"/>
                  <a:pt x="7948" y="0"/>
                  <a:pt x="78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4" name="Google Shape;1574;p56"/>
          <p:cNvSpPr/>
          <p:nvPr/>
        </p:nvSpPr>
        <p:spPr>
          <a:xfrm>
            <a:off x="6900573" y="1752581"/>
            <a:ext cx="82798" cy="92560"/>
          </a:xfrm>
          <a:custGeom>
            <a:avLst/>
            <a:gdLst/>
            <a:ahLst/>
            <a:cxnLst/>
            <a:rect l="l" t="t" r="r" b="b"/>
            <a:pathLst>
              <a:path w="5530" h="6182" extrusionOk="0">
                <a:moveTo>
                  <a:pt x="3448" y="0"/>
                </a:moveTo>
                <a:cubicBezTo>
                  <a:pt x="3322" y="0"/>
                  <a:pt x="3217" y="85"/>
                  <a:pt x="3154" y="190"/>
                </a:cubicBezTo>
                <a:lnTo>
                  <a:pt x="126" y="5698"/>
                </a:lnTo>
                <a:cubicBezTo>
                  <a:pt x="0" y="5908"/>
                  <a:pt x="169" y="6182"/>
                  <a:pt x="421" y="6182"/>
                </a:cubicBezTo>
                <a:lnTo>
                  <a:pt x="2166" y="6182"/>
                </a:lnTo>
                <a:cubicBezTo>
                  <a:pt x="2292" y="6182"/>
                  <a:pt x="2397" y="6119"/>
                  <a:pt x="2460" y="6013"/>
                </a:cubicBezTo>
                <a:lnTo>
                  <a:pt x="5488" y="505"/>
                </a:lnTo>
                <a:cubicBezTo>
                  <a:pt x="5530" y="400"/>
                  <a:pt x="5530" y="274"/>
                  <a:pt x="5488" y="169"/>
                </a:cubicBezTo>
                <a:cubicBezTo>
                  <a:pt x="5425" y="63"/>
                  <a:pt x="5298" y="0"/>
                  <a:pt x="51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5" name="Google Shape;1575;p56"/>
          <p:cNvSpPr/>
          <p:nvPr/>
        </p:nvSpPr>
        <p:spPr>
          <a:xfrm>
            <a:off x="7030265" y="1752850"/>
            <a:ext cx="83741" cy="92290"/>
          </a:xfrm>
          <a:custGeom>
            <a:avLst/>
            <a:gdLst/>
            <a:ahLst/>
            <a:cxnLst/>
            <a:rect l="l" t="t" r="r" b="b"/>
            <a:pathLst>
              <a:path w="5593" h="6164" extrusionOk="0">
                <a:moveTo>
                  <a:pt x="2184" y="0"/>
                </a:moveTo>
                <a:cubicBezTo>
                  <a:pt x="2171" y="0"/>
                  <a:pt x="2158" y="1"/>
                  <a:pt x="2145" y="3"/>
                </a:cubicBezTo>
                <a:lnTo>
                  <a:pt x="400" y="3"/>
                </a:lnTo>
                <a:cubicBezTo>
                  <a:pt x="148" y="3"/>
                  <a:pt x="0" y="277"/>
                  <a:pt x="127" y="487"/>
                </a:cubicBezTo>
                <a:lnTo>
                  <a:pt x="3133" y="5995"/>
                </a:lnTo>
                <a:cubicBezTo>
                  <a:pt x="3196" y="6101"/>
                  <a:pt x="3301" y="6164"/>
                  <a:pt x="3427" y="6164"/>
                </a:cubicBezTo>
                <a:lnTo>
                  <a:pt x="5172" y="6164"/>
                </a:lnTo>
                <a:cubicBezTo>
                  <a:pt x="5425" y="6164"/>
                  <a:pt x="5593" y="5890"/>
                  <a:pt x="5467" y="5680"/>
                </a:cubicBezTo>
                <a:lnTo>
                  <a:pt x="2439" y="172"/>
                </a:lnTo>
                <a:cubicBezTo>
                  <a:pt x="2383" y="77"/>
                  <a:pt x="2292" y="0"/>
                  <a:pt x="21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56"/>
          <p:cNvSpPr/>
          <p:nvPr/>
        </p:nvSpPr>
        <p:spPr>
          <a:xfrm>
            <a:off x="6938034" y="1752850"/>
            <a:ext cx="46535" cy="20198"/>
          </a:xfrm>
          <a:custGeom>
            <a:avLst/>
            <a:gdLst/>
            <a:ahLst/>
            <a:cxnLst/>
            <a:rect l="l" t="t" r="r" b="b"/>
            <a:pathLst>
              <a:path w="3108" h="1349" extrusionOk="0">
                <a:moveTo>
                  <a:pt x="908" y="0"/>
                </a:moveTo>
                <a:cubicBezTo>
                  <a:pt x="799" y="0"/>
                  <a:pt x="708" y="77"/>
                  <a:pt x="652" y="172"/>
                </a:cubicBezTo>
                <a:lnTo>
                  <a:pt x="0" y="1349"/>
                </a:lnTo>
                <a:lnTo>
                  <a:pt x="2502" y="1349"/>
                </a:lnTo>
                <a:lnTo>
                  <a:pt x="2986" y="487"/>
                </a:lnTo>
                <a:cubicBezTo>
                  <a:pt x="3107" y="264"/>
                  <a:pt x="2956" y="2"/>
                  <a:pt x="2719" y="2"/>
                </a:cubicBezTo>
                <a:cubicBezTo>
                  <a:pt x="2710" y="2"/>
                  <a:pt x="2701" y="3"/>
                  <a:pt x="2691" y="3"/>
                </a:cubicBezTo>
                <a:lnTo>
                  <a:pt x="946" y="3"/>
                </a:lnTo>
                <a:cubicBezTo>
                  <a:pt x="933" y="1"/>
                  <a:pt x="920" y="0"/>
                  <a:pt x="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56"/>
          <p:cNvSpPr/>
          <p:nvPr/>
        </p:nvSpPr>
        <p:spPr>
          <a:xfrm>
            <a:off x="7030265" y="1752850"/>
            <a:ext cx="46280" cy="20198"/>
          </a:xfrm>
          <a:custGeom>
            <a:avLst/>
            <a:gdLst/>
            <a:ahLst/>
            <a:cxnLst/>
            <a:rect l="l" t="t" r="r" b="b"/>
            <a:pathLst>
              <a:path w="3091" h="1349" extrusionOk="0">
                <a:moveTo>
                  <a:pt x="2184" y="0"/>
                </a:moveTo>
                <a:cubicBezTo>
                  <a:pt x="2171" y="0"/>
                  <a:pt x="2158" y="1"/>
                  <a:pt x="2145" y="3"/>
                </a:cubicBezTo>
                <a:lnTo>
                  <a:pt x="400" y="3"/>
                </a:lnTo>
                <a:cubicBezTo>
                  <a:pt x="148" y="3"/>
                  <a:pt x="0" y="277"/>
                  <a:pt x="127" y="487"/>
                </a:cubicBezTo>
                <a:lnTo>
                  <a:pt x="589" y="1349"/>
                </a:lnTo>
                <a:lnTo>
                  <a:pt x="3091" y="1349"/>
                </a:lnTo>
                <a:lnTo>
                  <a:pt x="2439" y="172"/>
                </a:lnTo>
                <a:cubicBezTo>
                  <a:pt x="2383" y="77"/>
                  <a:pt x="2292" y="0"/>
                  <a:pt x="21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56"/>
          <p:cNvSpPr/>
          <p:nvPr/>
        </p:nvSpPr>
        <p:spPr>
          <a:xfrm>
            <a:off x="6836041" y="1725510"/>
            <a:ext cx="342496" cy="37162"/>
          </a:xfrm>
          <a:custGeom>
            <a:avLst/>
            <a:gdLst/>
            <a:ahLst/>
            <a:cxnLst/>
            <a:rect l="l" t="t" r="r" b="b"/>
            <a:pathLst>
              <a:path w="22875" h="2482" extrusionOk="0">
                <a:moveTo>
                  <a:pt x="337" y="0"/>
                </a:moveTo>
                <a:cubicBezTo>
                  <a:pt x="148" y="0"/>
                  <a:pt x="0" y="147"/>
                  <a:pt x="0" y="337"/>
                </a:cubicBezTo>
                <a:lnTo>
                  <a:pt x="0" y="2145"/>
                </a:lnTo>
                <a:cubicBezTo>
                  <a:pt x="0" y="2334"/>
                  <a:pt x="148" y="2481"/>
                  <a:pt x="337" y="2481"/>
                </a:cubicBezTo>
                <a:lnTo>
                  <a:pt x="22559" y="2481"/>
                </a:lnTo>
                <a:cubicBezTo>
                  <a:pt x="22728" y="2481"/>
                  <a:pt x="22875" y="2334"/>
                  <a:pt x="22875" y="2145"/>
                </a:cubicBezTo>
                <a:lnTo>
                  <a:pt x="22875" y="337"/>
                </a:lnTo>
                <a:cubicBezTo>
                  <a:pt x="22875" y="147"/>
                  <a:pt x="22728" y="0"/>
                  <a:pt x="225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56"/>
          <p:cNvSpPr/>
          <p:nvPr/>
        </p:nvSpPr>
        <p:spPr>
          <a:xfrm>
            <a:off x="7157441" y="1524984"/>
            <a:ext cx="21096" cy="37476"/>
          </a:xfrm>
          <a:custGeom>
            <a:avLst/>
            <a:gdLst/>
            <a:ahLst/>
            <a:cxnLst/>
            <a:rect l="l" t="t" r="r" b="b"/>
            <a:pathLst>
              <a:path w="1409" h="2503" extrusionOk="0">
                <a:moveTo>
                  <a:pt x="0" y="1"/>
                </a:moveTo>
                <a:lnTo>
                  <a:pt x="0" y="2503"/>
                </a:lnTo>
                <a:lnTo>
                  <a:pt x="1093" y="2503"/>
                </a:lnTo>
                <a:cubicBezTo>
                  <a:pt x="1262" y="2503"/>
                  <a:pt x="1409" y="2356"/>
                  <a:pt x="1409" y="2166"/>
                </a:cubicBezTo>
                <a:lnTo>
                  <a:pt x="1409" y="337"/>
                </a:lnTo>
                <a:cubicBezTo>
                  <a:pt x="1409" y="169"/>
                  <a:pt x="1262" y="1"/>
                  <a:pt x="109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6"/>
          <p:cNvSpPr/>
          <p:nvPr/>
        </p:nvSpPr>
        <p:spPr>
          <a:xfrm>
            <a:off x="7157441" y="1725510"/>
            <a:ext cx="21096" cy="37162"/>
          </a:xfrm>
          <a:custGeom>
            <a:avLst/>
            <a:gdLst/>
            <a:ahLst/>
            <a:cxnLst/>
            <a:rect l="l" t="t" r="r" b="b"/>
            <a:pathLst>
              <a:path w="1409" h="2482" extrusionOk="0">
                <a:moveTo>
                  <a:pt x="0" y="0"/>
                </a:moveTo>
                <a:lnTo>
                  <a:pt x="0" y="2481"/>
                </a:lnTo>
                <a:lnTo>
                  <a:pt x="1093" y="2481"/>
                </a:lnTo>
                <a:cubicBezTo>
                  <a:pt x="1262" y="2481"/>
                  <a:pt x="1409" y="2334"/>
                  <a:pt x="1409" y="2145"/>
                </a:cubicBezTo>
                <a:lnTo>
                  <a:pt x="1409" y="337"/>
                </a:lnTo>
                <a:cubicBezTo>
                  <a:pt x="1409" y="147"/>
                  <a:pt x="1262" y="0"/>
                  <a:pt x="10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6"/>
          <p:cNvSpPr/>
          <p:nvPr/>
        </p:nvSpPr>
        <p:spPr>
          <a:xfrm>
            <a:off x="7034981" y="1601703"/>
            <a:ext cx="47418" cy="50787"/>
          </a:xfrm>
          <a:custGeom>
            <a:avLst/>
            <a:gdLst/>
            <a:ahLst/>
            <a:cxnLst/>
            <a:rect l="l" t="t" r="r" b="b"/>
            <a:pathLst>
              <a:path w="3167" h="3392" extrusionOk="0">
                <a:moveTo>
                  <a:pt x="2688" y="0"/>
                </a:moveTo>
                <a:cubicBezTo>
                  <a:pt x="2601" y="0"/>
                  <a:pt x="2511" y="39"/>
                  <a:pt x="2440" y="133"/>
                </a:cubicBezTo>
                <a:lnTo>
                  <a:pt x="190" y="2845"/>
                </a:lnTo>
                <a:cubicBezTo>
                  <a:pt x="1" y="3055"/>
                  <a:pt x="148" y="3392"/>
                  <a:pt x="442" y="3392"/>
                </a:cubicBezTo>
                <a:cubicBezTo>
                  <a:pt x="547" y="3392"/>
                  <a:pt x="631" y="3329"/>
                  <a:pt x="695" y="3266"/>
                </a:cubicBezTo>
                <a:lnTo>
                  <a:pt x="2965" y="553"/>
                </a:lnTo>
                <a:cubicBezTo>
                  <a:pt x="3167" y="305"/>
                  <a:pt x="2934" y="0"/>
                  <a:pt x="26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56"/>
          <p:cNvSpPr/>
          <p:nvPr/>
        </p:nvSpPr>
        <p:spPr>
          <a:xfrm>
            <a:off x="6979208" y="1630091"/>
            <a:ext cx="48556" cy="29331"/>
          </a:xfrm>
          <a:custGeom>
            <a:avLst/>
            <a:gdLst/>
            <a:ahLst/>
            <a:cxnLst/>
            <a:rect l="l" t="t" r="r" b="b"/>
            <a:pathLst>
              <a:path w="3243" h="1959" extrusionOk="0">
                <a:moveTo>
                  <a:pt x="494" y="0"/>
                </a:moveTo>
                <a:cubicBezTo>
                  <a:pt x="194" y="0"/>
                  <a:pt x="0" y="454"/>
                  <a:pt x="341" y="634"/>
                </a:cubicBezTo>
                <a:lnTo>
                  <a:pt x="2611" y="1916"/>
                </a:lnTo>
                <a:cubicBezTo>
                  <a:pt x="2653" y="1937"/>
                  <a:pt x="2717" y="1958"/>
                  <a:pt x="2759" y="1958"/>
                </a:cubicBezTo>
                <a:cubicBezTo>
                  <a:pt x="3116" y="1958"/>
                  <a:pt x="3242" y="1496"/>
                  <a:pt x="2927" y="1327"/>
                </a:cubicBezTo>
                <a:lnTo>
                  <a:pt x="656" y="45"/>
                </a:lnTo>
                <a:cubicBezTo>
                  <a:pt x="600" y="14"/>
                  <a:pt x="545" y="0"/>
                  <a:pt x="4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56"/>
          <p:cNvSpPr/>
          <p:nvPr/>
        </p:nvSpPr>
        <p:spPr>
          <a:xfrm>
            <a:off x="6929215" y="1633983"/>
            <a:ext cx="44543" cy="51565"/>
          </a:xfrm>
          <a:custGeom>
            <a:avLst/>
            <a:gdLst/>
            <a:ahLst/>
            <a:cxnLst/>
            <a:rect l="l" t="t" r="r" b="b"/>
            <a:pathLst>
              <a:path w="2975" h="3444" extrusionOk="0">
                <a:moveTo>
                  <a:pt x="2525" y="0"/>
                </a:moveTo>
                <a:cubicBezTo>
                  <a:pt x="2444" y="0"/>
                  <a:pt x="2362" y="30"/>
                  <a:pt x="2292" y="100"/>
                </a:cubicBezTo>
                <a:lnTo>
                  <a:pt x="148" y="2918"/>
                </a:lnTo>
                <a:cubicBezTo>
                  <a:pt x="1" y="3149"/>
                  <a:pt x="148" y="3443"/>
                  <a:pt x="421" y="3443"/>
                </a:cubicBezTo>
                <a:cubicBezTo>
                  <a:pt x="526" y="3443"/>
                  <a:pt x="631" y="3401"/>
                  <a:pt x="694" y="3317"/>
                </a:cubicBezTo>
                <a:lnTo>
                  <a:pt x="2818" y="521"/>
                </a:lnTo>
                <a:cubicBezTo>
                  <a:pt x="2974" y="255"/>
                  <a:pt x="2758" y="0"/>
                  <a:pt x="25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56"/>
          <p:cNvSpPr/>
          <p:nvPr/>
        </p:nvSpPr>
        <p:spPr>
          <a:xfrm>
            <a:off x="6901202" y="1673256"/>
            <a:ext cx="45966" cy="39408"/>
          </a:xfrm>
          <a:custGeom>
            <a:avLst/>
            <a:gdLst/>
            <a:ahLst/>
            <a:cxnLst/>
            <a:rect l="l" t="t" r="r" b="b"/>
            <a:pathLst>
              <a:path w="3070" h="2632" extrusionOk="0">
                <a:moveTo>
                  <a:pt x="1766" y="0"/>
                </a:moveTo>
                <a:cubicBezTo>
                  <a:pt x="589" y="0"/>
                  <a:pt x="0" y="1409"/>
                  <a:pt x="841" y="2250"/>
                </a:cubicBezTo>
                <a:cubicBezTo>
                  <a:pt x="1105" y="2514"/>
                  <a:pt x="1430" y="2632"/>
                  <a:pt x="1750" y="2632"/>
                </a:cubicBezTo>
                <a:cubicBezTo>
                  <a:pt x="2422" y="2632"/>
                  <a:pt x="3070" y="2109"/>
                  <a:pt x="3070" y="1325"/>
                </a:cubicBezTo>
                <a:cubicBezTo>
                  <a:pt x="3070" y="589"/>
                  <a:pt x="2481" y="0"/>
                  <a:pt x="17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5" name="Google Shape;1585;p56"/>
          <p:cNvSpPr/>
          <p:nvPr/>
        </p:nvSpPr>
        <p:spPr>
          <a:xfrm>
            <a:off x="6949144" y="1606823"/>
            <a:ext cx="45876" cy="39318"/>
          </a:xfrm>
          <a:custGeom>
            <a:avLst/>
            <a:gdLst/>
            <a:ahLst/>
            <a:cxnLst/>
            <a:rect l="l" t="t" r="r" b="b"/>
            <a:pathLst>
              <a:path w="3064" h="2626" extrusionOk="0">
                <a:moveTo>
                  <a:pt x="1714" y="1"/>
                </a:moveTo>
                <a:cubicBezTo>
                  <a:pt x="574" y="1"/>
                  <a:pt x="0" y="1416"/>
                  <a:pt x="814" y="2230"/>
                </a:cubicBezTo>
                <a:cubicBezTo>
                  <a:pt x="1088" y="2503"/>
                  <a:pt x="1421" y="2626"/>
                  <a:pt x="1747" y="2626"/>
                </a:cubicBezTo>
                <a:cubicBezTo>
                  <a:pt x="2422" y="2626"/>
                  <a:pt x="3064" y="2099"/>
                  <a:pt x="3064" y="1305"/>
                </a:cubicBezTo>
                <a:cubicBezTo>
                  <a:pt x="3064" y="569"/>
                  <a:pt x="2475" y="1"/>
                  <a:pt x="1739" y="1"/>
                </a:cubicBezTo>
                <a:cubicBezTo>
                  <a:pt x="1731" y="1"/>
                  <a:pt x="1722" y="1"/>
                  <a:pt x="17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6" name="Google Shape;1586;p56"/>
          <p:cNvSpPr/>
          <p:nvPr/>
        </p:nvSpPr>
        <p:spPr>
          <a:xfrm>
            <a:off x="7007911" y="1640197"/>
            <a:ext cx="45981" cy="39423"/>
          </a:xfrm>
          <a:custGeom>
            <a:avLst/>
            <a:gdLst/>
            <a:ahLst/>
            <a:cxnLst/>
            <a:rect l="l" t="t" r="r" b="b"/>
            <a:pathLst>
              <a:path w="3071" h="2633" extrusionOk="0">
                <a:moveTo>
                  <a:pt x="1746" y="1"/>
                </a:moveTo>
                <a:cubicBezTo>
                  <a:pt x="568" y="1"/>
                  <a:pt x="1" y="1409"/>
                  <a:pt x="821" y="2250"/>
                </a:cubicBezTo>
                <a:cubicBezTo>
                  <a:pt x="1085" y="2514"/>
                  <a:pt x="1412" y="2632"/>
                  <a:pt x="1734" y="2632"/>
                </a:cubicBezTo>
                <a:cubicBezTo>
                  <a:pt x="2413" y="2632"/>
                  <a:pt x="3070" y="2109"/>
                  <a:pt x="3070" y="1325"/>
                </a:cubicBezTo>
                <a:cubicBezTo>
                  <a:pt x="3070" y="589"/>
                  <a:pt x="2482" y="1"/>
                  <a:pt x="174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56"/>
          <p:cNvSpPr/>
          <p:nvPr/>
        </p:nvSpPr>
        <p:spPr>
          <a:xfrm>
            <a:off x="7056392" y="1575037"/>
            <a:ext cx="46280" cy="39318"/>
          </a:xfrm>
          <a:custGeom>
            <a:avLst/>
            <a:gdLst/>
            <a:ahLst/>
            <a:cxnLst/>
            <a:rect l="l" t="t" r="r" b="b"/>
            <a:pathLst>
              <a:path w="3091" h="2626" extrusionOk="0">
                <a:moveTo>
                  <a:pt x="1766" y="1"/>
                </a:moveTo>
                <a:cubicBezTo>
                  <a:pt x="589" y="1"/>
                  <a:pt x="0" y="1409"/>
                  <a:pt x="841" y="2229"/>
                </a:cubicBezTo>
                <a:cubicBezTo>
                  <a:pt x="1108" y="2503"/>
                  <a:pt x="1439" y="2625"/>
                  <a:pt x="1765" y="2625"/>
                </a:cubicBezTo>
                <a:cubicBezTo>
                  <a:pt x="2440" y="2625"/>
                  <a:pt x="3091" y="2099"/>
                  <a:pt x="3091" y="1304"/>
                </a:cubicBezTo>
                <a:cubicBezTo>
                  <a:pt x="3091" y="589"/>
                  <a:pt x="2502" y="1"/>
                  <a:pt x="17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8" name="Google Shape;1588;p56">
            <a:hlinkClick r:id="rId4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9" name="Google Shape;1589;p56">
            <a:hlinkClick r:id="rId5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0" name="Google Shape;1590;p56">
            <a:hlinkClick r:id="rId6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56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56">
            <a:hlinkClick r:id="rId7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56">
            <a:hlinkClick r:id="rId5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4" name="Google Shape;1594;p56">
            <a:hlinkClick r:id="rId4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5" name="Google Shape;1595;p56">
            <a:hlinkClick r:id="rId6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6" name="Google Shape;1596;p56">
            <a:hlinkClick r:id="rId7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97" name="Google Shape;1597;p56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98" name="Google Shape;1598;p56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99" name="Google Shape;1599;p5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600" name="Google Shape;1600;p5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601" name="Google Shape;1601;p56">
            <a:hlinkClick r:id="rId8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56">
            <a:hlinkClick r:id="rId9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56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56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990657" y="1967954"/>
            <a:ext cx="23033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Lớp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An </a:t>
            </a:r>
            <a:r>
              <a:rPr lang="en-US" sz="1800" dirty="0" err="1"/>
              <a:t>chuẩn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sự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nạp</a:t>
            </a:r>
            <a:r>
              <a:rPr lang="en-US" sz="1800" dirty="0"/>
              <a:t> </a:t>
            </a:r>
            <a:r>
              <a:rPr lang="en-US" sz="1800" dirty="0" err="1"/>
              <a:t>Đội</a:t>
            </a:r>
            <a:r>
              <a:rPr lang="en-US" sz="1800" dirty="0"/>
              <a:t> </a:t>
            </a:r>
            <a:r>
              <a:rPr lang="en-US" sz="1800" dirty="0" err="1"/>
              <a:t>viên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tuần</a:t>
            </a:r>
            <a:r>
              <a:rPr lang="en-US" sz="1800" dirty="0"/>
              <a:t> </a:t>
            </a:r>
            <a:r>
              <a:rPr lang="en-US" sz="1800" dirty="0" err="1"/>
              <a:t>tới</a:t>
            </a:r>
            <a:r>
              <a:rPr lang="en-US" sz="1800" dirty="0"/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41590" y="1979499"/>
            <a:ext cx="223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Bạn</a:t>
            </a:r>
            <a:r>
              <a:rPr lang="en-US" sz="1800" dirty="0"/>
              <a:t> An </a:t>
            </a:r>
            <a:r>
              <a:rPr lang="en-US" sz="1800" dirty="0" err="1"/>
              <a:t>vào</a:t>
            </a:r>
            <a:r>
              <a:rPr lang="en-US" sz="1800" dirty="0"/>
              <a:t> Internet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quàng</a:t>
            </a:r>
            <a:r>
              <a:rPr lang="en-US" sz="1800" dirty="0"/>
              <a:t> </a:t>
            </a:r>
            <a:r>
              <a:rPr lang="en-US" sz="1800" dirty="0" err="1"/>
              <a:t>khăn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đúng</a:t>
            </a:r>
            <a:r>
              <a:rPr lang="en-US" sz="1800" dirty="0"/>
              <a:t> </a:t>
            </a:r>
            <a:r>
              <a:rPr lang="en-US" sz="1800" dirty="0" err="1"/>
              <a:t>nghi</a:t>
            </a:r>
            <a:r>
              <a:rPr lang="en-US" sz="1800" dirty="0"/>
              <a:t> </a:t>
            </a:r>
            <a:r>
              <a:rPr lang="en-US" sz="1800" dirty="0" err="1"/>
              <a:t>thức</a:t>
            </a:r>
            <a:r>
              <a:rPr lang="en-US" sz="1800" dirty="0"/>
              <a:t> </a:t>
            </a:r>
            <a:r>
              <a:rPr lang="en-US" sz="1800" dirty="0" err="1"/>
              <a:t>Đội</a:t>
            </a:r>
            <a:r>
              <a:rPr lang="en-US" sz="1800" dirty="0"/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41205" y="1983934"/>
            <a:ext cx="23484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sẵn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máy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. </a:t>
            </a:r>
            <a:r>
              <a:rPr lang="en-US" sz="1800" dirty="0" err="1"/>
              <a:t>Bạn</a:t>
            </a:r>
            <a:r>
              <a:rPr lang="en-US" sz="1800" dirty="0"/>
              <a:t> </a:t>
            </a:r>
            <a:r>
              <a:rPr lang="en-US" sz="1800" dirty="0" err="1"/>
              <a:t>tìm</a:t>
            </a:r>
            <a:r>
              <a:rPr lang="en-US" sz="1800" dirty="0"/>
              <a:t> </a:t>
            </a:r>
            <a:r>
              <a:rPr lang="en-US" sz="1800" dirty="0" err="1"/>
              <a:t>kiếm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tin </a:t>
            </a:r>
            <a:r>
              <a:rPr lang="en-US" sz="1800" dirty="0" err="1"/>
              <a:t>trên</a:t>
            </a:r>
            <a:r>
              <a:rPr lang="en-US" sz="1800" dirty="0"/>
              <a:t> Internet.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66D78B-EFCB-4E86-8BF3-C751FA21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0" y="0"/>
            <a:ext cx="92712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4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4C2ABF-A07E-4BAE-9DF0-4604D2576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73" y="0"/>
            <a:ext cx="876525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" name="Google Shape;5328;p90">
            <a:hlinkClick r:id="" action="ppaction://noaction"/>
          </p:cNvPr>
          <p:cNvSpPr/>
          <p:nvPr/>
        </p:nvSpPr>
        <p:spPr>
          <a:xfrm>
            <a:off x="149725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29" name="Google Shape;5329;p90">
            <a:hlinkClick r:id="" action="ppaction://noaction"/>
          </p:cNvPr>
          <p:cNvSpPr/>
          <p:nvPr/>
        </p:nvSpPr>
        <p:spPr>
          <a:xfrm>
            <a:off x="88677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0" name="Google Shape;5330;p90">
            <a:hlinkClick r:id="" action="ppaction://noaction"/>
          </p:cNvPr>
          <p:cNvSpPr/>
          <p:nvPr/>
        </p:nvSpPr>
        <p:spPr>
          <a:xfrm>
            <a:off x="1623820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1" name="Google Shape;5331;p90">
            <a:hlinkClick r:id="" action="ppaction://noaction"/>
          </p:cNvPr>
          <p:cNvSpPr/>
          <p:nvPr/>
        </p:nvSpPr>
        <p:spPr>
          <a:xfrm>
            <a:off x="2360868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2" name="Google Shape;5332;p90">
            <a:hlinkClick r:id="" action="ppaction://noaction"/>
          </p:cNvPr>
          <p:cNvSpPr/>
          <p:nvPr/>
        </p:nvSpPr>
        <p:spPr>
          <a:xfrm>
            <a:off x="308634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3" name="Google Shape;5333;p90">
            <a:hlinkClick r:id="" action="ppaction://noaction"/>
          </p:cNvPr>
          <p:cNvSpPr/>
          <p:nvPr/>
        </p:nvSpPr>
        <p:spPr>
          <a:xfrm>
            <a:off x="383496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4" name="Google Shape;5334;p90">
            <a:hlinkClick r:id="" action="ppaction://noaction"/>
          </p:cNvPr>
          <p:cNvSpPr/>
          <p:nvPr/>
        </p:nvSpPr>
        <p:spPr>
          <a:xfrm>
            <a:off x="457201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5" name="Google Shape;5335;p90">
            <a:hlinkClick r:id="" action="ppaction://noaction"/>
          </p:cNvPr>
          <p:cNvSpPr/>
          <p:nvPr/>
        </p:nvSpPr>
        <p:spPr>
          <a:xfrm>
            <a:off x="5309059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6" name="Google Shape;5336;p90">
            <a:hlinkClick r:id="" action="ppaction://noaction"/>
          </p:cNvPr>
          <p:cNvSpPr/>
          <p:nvPr/>
        </p:nvSpPr>
        <p:spPr>
          <a:xfrm>
            <a:off x="6046106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7" name="Google Shape;5337;p90">
            <a:hlinkClick r:id="" action="ppaction://noaction"/>
          </p:cNvPr>
          <p:cNvSpPr/>
          <p:nvPr/>
        </p:nvSpPr>
        <p:spPr>
          <a:xfrm>
            <a:off x="6783154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8" name="Google Shape;5338;p90">
            <a:hlinkClick r:id="" action="ppaction://noaction"/>
          </p:cNvPr>
          <p:cNvSpPr/>
          <p:nvPr/>
        </p:nvSpPr>
        <p:spPr>
          <a:xfrm>
            <a:off x="752020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9" name="Google Shape;5339;p90">
            <a:hlinkClick r:id="" action="ppaction://noaction"/>
          </p:cNvPr>
          <p:cNvSpPr/>
          <p:nvPr/>
        </p:nvSpPr>
        <p:spPr>
          <a:xfrm>
            <a:off x="825725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rgbClr val="EDAFAF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0" name="Google Shape;5340;p90"/>
          <p:cNvSpPr/>
          <p:nvPr/>
        </p:nvSpPr>
        <p:spPr>
          <a:xfrm>
            <a:off x="661050" y="240800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1" name="Google Shape;5341;p90"/>
          <p:cNvSpPr/>
          <p:nvPr/>
        </p:nvSpPr>
        <p:spPr>
          <a:xfrm>
            <a:off x="13981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2" name="Google Shape;5342;p90"/>
          <p:cNvSpPr/>
          <p:nvPr/>
        </p:nvSpPr>
        <p:spPr>
          <a:xfrm>
            <a:off x="21351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3" name="Google Shape;5343;p90"/>
          <p:cNvSpPr/>
          <p:nvPr/>
        </p:nvSpPr>
        <p:spPr>
          <a:xfrm>
            <a:off x="28722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4" name="Google Shape;5344;p90"/>
          <p:cNvSpPr/>
          <p:nvPr/>
        </p:nvSpPr>
        <p:spPr>
          <a:xfrm>
            <a:off x="36092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5" name="Google Shape;5345;p90"/>
          <p:cNvSpPr/>
          <p:nvPr/>
        </p:nvSpPr>
        <p:spPr>
          <a:xfrm>
            <a:off x="43463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6" name="Google Shape;5346;p90"/>
          <p:cNvSpPr/>
          <p:nvPr/>
        </p:nvSpPr>
        <p:spPr>
          <a:xfrm>
            <a:off x="50833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7" name="Google Shape;5347;p90"/>
          <p:cNvSpPr/>
          <p:nvPr/>
        </p:nvSpPr>
        <p:spPr>
          <a:xfrm>
            <a:off x="58204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8" name="Google Shape;5348;p90"/>
          <p:cNvSpPr/>
          <p:nvPr/>
        </p:nvSpPr>
        <p:spPr>
          <a:xfrm>
            <a:off x="65574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9" name="Google Shape;5349;p90"/>
          <p:cNvSpPr/>
          <p:nvPr/>
        </p:nvSpPr>
        <p:spPr>
          <a:xfrm>
            <a:off x="72945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0" name="Google Shape;5350;p90"/>
          <p:cNvSpPr/>
          <p:nvPr/>
        </p:nvSpPr>
        <p:spPr>
          <a:xfrm>
            <a:off x="80315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1" name="Google Shape;5351;p90"/>
          <p:cNvSpPr/>
          <p:nvPr/>
        </p:nvSpPr>
        <p:spPr>
          <a:xfrm>
            <a:off x="87686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2" name="Google Shape;5352;p90"/>
          <p:cNvSpPr/>
          <p:nvPr/>
        </p:nvSpPr>
        <p:spPr>
          <a:xfrm>
            <a:off x="1765725" y="1652350"/>
            <a:ext cx="5612700" cy="2619900"/>
          </a:xfrm>
          <a:prstGeom prst="rect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53" name="Google Shape;5353;p90"/>
          <p:cNvSpPr/>
          <p:nvPr/>
        </p:nvSpPr>
        <p:spPr>
          <a:xfrm>
            <a:off x="149700" y="481075"/>
            <a:ext cx="8844600" cy="448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55" name="Google Shape;5355;p90"/>
          <p:cNvGrpSpPr/>
          <p:nvPr/>
        </p:nvGrpSpPr>
        <p:grpSpPr>
          <a:xfrm rot="10800000">
            <a:off x="251851" y="625909"/>
            <a:ext cx="190812" cy="158839"/>
            <a:chOff x="3360936" y="63413"/>
            <a:chExt cx="489263" cy="407175"/>
          </a:xfrm>
        </p:grpSpPr>
        <p:sp>
          <p:nvSpPr>
            <p:cNvPr id="5356" name="Google Shape;5356;p90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357" name="Google Shape;5357;p90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58" name="Google Shape;5358;p90"/>
          <p:cNvGrpSpPr/>
          <p:nvPr/>
        </p:nvGrpSpPr>
        <p:grpSpPr>
          <a:xfrm rot="10800000" flipH="1">
            <a:off x="546363" y="625909"/>
            <a:ext cx="190812" cy="158839"/>
            <a:chOff x="3360936" y="63413"/>
            <a:chExt cx="489263" cy="407175"/>
          </a:xfrm>
        </p:grpSpPr>
        <p:sp>
          <p:nvSpPr>
            <p:cNvPr id="5359" name="Google Shape;5359;p90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360" name="Google Shape;5360;p90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61" name="Google Shape;5361;p90"/>
          <p:cNvSpPr/>
          <p:nvPr/>
        </p:nvSpPr>
        <p:spPr>
          <a:xfrm>
            <a:off x="8636950" y="569575"/>
            <a:ext cx="271500" cy="2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62" name="Google Shape;5362;p90"/>
          <p:cNvSpPr/>
          <p:nvPr/>
        </p:nvSpPr>
        <p:spPr>
          <a:xfrm>
            <a:off x="8289200" y="612025"/>
            <a:ext cx="196200" cy="186600"/>
          </a:xfrm>
          <a:prstGeom prst="star5">
            <a:avLst>
              <a:gd name="adj" fmla="val 2361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65" name="Google Shape;5365;p90"/>
          <p:cNvGrpSpPr/>
          <p:nvPr/>
        </p:nvGrpSpPr>
        <p:grpSpPr>
          <a:xfrm>
            <a:off x="1765742" y="1311850"/>
            <a:ext cx="5612561" cy="340500"/>
            <a:chOff x="2828025" y="1756475"/>
            <a:chExt cx="5594100" cy="340500"/>
          </a:xfrm>
          <a:solidFill>
            <a:schemeClr val="bg2">
              <a:lumMod val="40000"/>
              <a:lumOff val="60000"/>
            </a:schemeClr>
          </a:solidFill>
        </p:grpSpPr>
        <p:grpSp>
          <p:nvGrpSpPr>
            <p:cNvPr id="5366" name="Google Shape;5366;p90"/>
            <p:cNvGrpSpPr/>
            <p:nvPr/>
          </p:nvGrpSpPr>
          <p:grpSpPr>
            <a:xfrm>
              <a:off x="2828025" y="1756475"/>
              <a:ext cx="5594100" cy="340500"/>
              <a:chOff x="2828025" y="1756475"/>
              <a:chExt cx="5594100" cy="340500"/>
            </a:xfrm>
            <a:grpFill/>
          </p:grpSpPr>
          <p:sp>
            <p:nvSpPr>
              <p:cNvPr id="5367" name="Google Shape;5367;p90"/>
              <p:cNvSpPr/>
              <p:nvPr/>
            </p:nvSpPr>
            <p:spPr>
              <a:xfrm>
                <a:off x="2828025" y="1756475"/>
                <a:ext cx="5594100" cy="340500"/>
              </a:xfrm>
              <a:prstGeom prst="rect">
                <a:avLst/>
              </a:prstGeom>
              <a:grp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0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5368" name="Google Shape;5368;p90"/>
              <p:cNvSpPr/>
              <p:nvPr/>
            </p:nvSpPr>
            <p:spPr>
              <a:xfrm>
                <a:off x="7863557" y="1848285"/>
                <a:ext cx="157200" cy="157200"/>
              </a:xfrm>
              <a:prstGeom prst="rect">
                <a:avLst/>
              </a:prstGeom>
              <a:grpFill/>
              <a:ln w="19050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5369" name="Google Shape;5369;p90"/>
              <p:cNvCxnSpPr/>
              <p:nvPr/>
            </p:nvCxnSpPr>
            <p:spPr>
              <a:xfrm rot="10800000">
                <a:off x="7575802" y="2003992"/>
                <a:ext cx="150300" cy="0"/>
              </a:xfrm>
              <a:prstGeom prst="straightConnector1">
                <a:avLst/>
              </a:prstGeom>
              <a:grp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0" name="Google Shape;5370;p90"/>
              <p:cNvCxnSpPr/>
              <p:nvPr/>
            </p:nvCxnSpPr>
            <p:spPr>
              <a:xfrm flipH="1">
                <a:off x="8145502" y="1843029"/>
                <a:ext cx="167400" cy="167400"/>
              </a:xfrm>
              <a:prstGeom prst="straightConnector1">
                <a:avLst/>
              </a:prstGeom>
              <a:grpFill/>
              <a:ln w="19050" cap="rnd" cmpd="sng">
                <a:solidFill>
                  <a:schemeClr val="lt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5371" name="Google Shape;5371;p90"/>
            <p:cNvCxnSpPr/>
            <p:nvPr/>
          </p:nvCxnSpPr>
          <p:spPr>
            <a:xfrm>
              <a:off x="8145379" y="1843029"/>
              <a:ext cx="167400" cy="167400"/>
            </a:xfrm>
            <a:prstGeom prst="straightConnector1">
              <a:avLst/>
            </a:prstGeom>
            <a:grpFill/>
            <a:ln w="19050" cap="rnd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" name="Rectangle 3"/>
          <p:cNvSpPr/>
          <p:nvPr/>
        </p:nvSpPr>
        <p:spPr>
          <a:xfrm>
            <a:off x="1870824" y="1813320"/>
            <a:ext cx="54023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Có những thông tin không có sẵn trong máy tính nhưng có thể tìm thấy trên Internet. Internet là kho thông tin khổng lồ và được cập nhật thường xuyên.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09326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40"/>
          <p:cNvSpPr txBox="1">
            <a:spLocks noGrp="1"/>
          </p:cNvSpPr>
          <p:nvPr>
            <p:ph type="title"/>
          </p:nvPr>
        </p:nvSpPr>
        <p:spPr>
          <a:xfrm>
            <a:off x="1541075" y="54204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00000"/>
                </a:solidFill>
                <a:latin typeface="+mn-lt"/>
              </a:rPr>
              <a:t>KẾT LUẬN</a:t>
            </a:r>
            <a:endParaRPr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84" name="Google Shape;784;p40"/>
          <p:cNvSpPr/>
          <p:nvPr/>
        </p:nvSpPr>
        <p:spPr>
          <a:xfrm>
            <a:off x="5615823" y="5016298"/>
            <a:ext cx="403685" cy="22589"/>
          </a:xfrm>
          <a:custGeom>
            <a:avLst/>
            <a:gdLst/>
            <a:ahLst/>
            <a:cxnLst/>
            <a:rect l="l" t="t" r="r" b="b"/>
            <a:pathLst>
              <a:path w="22714" h="1271" extrusionOk="0">
                <a:moveTo>
                  <a:pt x="0" y="0"/>
                </a:moveTo>
                <a:lnTo>
                  <a:pt x="0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6210853" y="5016298"/>
            <a:ext cx="403702" cy="22589"/>
          </a:xfrm>
          <a:custGeom>
            <a:avLst/>
            <a:gdLst/>
            <a:ahLst/>
            <a:cxnLst/>
            <a:rect l="l" t="t" r="r" b="b"/>
            <a:pathLst>
              <a:path w="22715" h="1271" extrusionOk="0">
                <a:moveTo>
                  <a:pt x="1" y="0"/>
                </a:moveTo>
                <a:lnTo>
                  <a:pt x="1" y="1271"/>
                </a:lnTo>
                <a:lnTo>
                  <a:pt x="22714" y="1271"/>
                </a:lnTo>
                <a:lnTo>
                  <a:pt x="22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6" name="Google Shape;786;p40"/>
          <p:cNvGrpSpPr/>
          <p:nvPr/>
        </p:nvGrpSpPr>
        <p:grpSpPr>
          <a:xfrm>
            <a:off x="4733195" y="2470041"/>
            <a:ext cx="3384596" cy="2613032"/>
            <a:chOff x="4733195" y="2470041"/>
            <a:chExt cx="3384596" cy="2613032"/>
          </a:xfrm>
        </p:grpSpPr>
        <p:sp>
          <p:nvSpPr>
            <p:cNvPr id="787" name="Google Shape;787;p40"/>
            <p:cNvSpPr/>
            <p:nvPr/>
          </p:nvSpPr>
          <p:spPr>
            <a:xfrm>
              <a:off x="5800730" y="2859760"/>
              <a:ext cx="497754" cy="186220"/>
            </a:xfrm>
            <a:custGeom>
              <a:avLst/>
              <a:gdLst/>
              <a:ahLst/>
              <a:cxnLst/>
              <a:rect l="l" t="t" r="r" b="b"/>
              <a:pathLst>
                <a:path w="28007" h="10478" extrusionOk="0">
                  <a:moveTo>
                    <a:pt x="1119" y="0"/>
                  </a:moveTo>
                  <a:cubicBezTo>
                    <a:pt x="484" y="0"/>
                    <a:pt x="0" y="484"/>
                    <a:pt x="0" y="1089"/>
                  </a:cubicBezTo>
                  <a:lnTo>
                    <a:pt x="0" y="7259"/>
                  </a:lnTo>
                  <a:lnTo>
                    <a:pt x="0" y="10313"/>
                  </a:lnTo>
                  <a:cubicBezTo>
                    <a:pt x="0" y="10416"/>
                    <a:pt x="84" y="10477"/>
                    <a:pt x="166" y="10477"/>
                  </a:cubicBezTo>
                  <a:cubicBezTo>
                    <a:pt x="205" y="10477"/>
                    <a:pt x="243" y="10463"/>
                    <a:pt x="272" y="10434"/>
                  </a:cubicBezTo>
                  <a:lnTo>
                    <a:pt x="1694" y="8771"/>
                  </a:lnTo>
                  <a:lnTo>
                    <a:pt x="26918" y="8771"/>
                  </a:lnTo>
                  <a:cubicBezTo>
                    <a:pt x="27523" y="8771"/>
                    <a:pt x="28007" y="8287"/>
                    <a:pt x="28007" y="7682"/>
                  </a:cubicBezTo>
                  <a:lnTo>
                    <a:pt x="28007" y="1089"/>
                  </a:lnTo>
                  <a:cubicBezTo>
                    <a:pt x="28007" y="484"/>
                    <a:pt x="27523" y="0"/>
                    <a:pt x="26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0"/>
            <p:cNvSpPr/>
            <p:nvPr/>
          </p:nvSpPr>
          <p:spPr>
            <a:xfrm>
              <a:off x="5882965" y="2914571"/>
              <a:ext cx="337589" cy="2719"/>
            </a:xfrm>
            <a:custGeom>
              <a:avLst/>
              <a:gdLst/>
              <a:ahLst/>
              <a:cxnLst/>
              <a:rect l="l" t="t" r="r" b="b"/>
              <a:pathLst>
                <a:path w="18995" h="153" extrusionOk="0">
                  <a:moveTo>
                    <a:pt x="91" y="1"/>
                  </a:moveTo>
                  <a:cubicBezTo>
                    <a:pt x="61" y="1"/>
                    <a:pt x="1" y="31"/>
                    <a:pt x="1" y="61"/>
                  </a:cubicBezTo>
                  <a:cubicBezTo>
                    <a:pt x="1" y="122"/>
                    <a:pt x="61" y="152"/>
                    <a:pt x="91" y="152"/>
                  </a:cubicBezTo>
                  <a:lnTo>
                    <a:pt x="18903" y="152"/>
                  </a:lnTo>
                  <a:cubicBezTo>
                    <a:pt x="18964" y="152"/>
                    <a:pt x="18994" y="122"/>
                    <a:pt x="18994" y="61"/>
                  </a:cubicBezTo>
                  <a:cubicBezTo>
                    <a:pt x="18994" y="31"/>
                    <a:pt x="18964" y="1"/>
                    <a:pt x="189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0"/>
            <p:cNvSpPr/>
            <p:nvPr/>
          </p:nvSpPr>
          <p:spPr>
            <a:xfrm>
              <a:off x="5882965" y="2960816"/>
              <a:ext cx="171487" cy="2701"/>
            </a:xfrm>
            <a:custGeom>
              <a:avLst/>
              <a:gdLst/>
              <a:ahLst/>
              <a:cxnLst/>
              <a:rect l="l" t="t" r="r" b="b"/>
              <a:pathLst>
                <a:path w="9649" h="152" extrusionOk="0">
                  <a:moveTo>
                    <a:pt x="91" y="0"/>
                  </a:moveTo>
                  <a:cubicBezTo>
                    <a:pt x="61" y="0"/>
                    <a:pt x="1" y="30"/>
                    <a:pt x="1" y="91"/>
                  </a:cubicBezTo>
                  <a:cubicBezTo>
                    <a:pt x="1" y="121"/>
                    <a:pt x="61" y="151"/>
                    <a:pt x="91" y="151"/>
                  </a:cubicBezTo>
                  <a:lnTo>
                    <a:pt x="9558" y="151"/>
                  </a:lnTo>
                  <a:cubicBezTo>
                    <a:pt x="9588" y="151"/>
                    <a:pt x="9649" y="121"/>
                    <a:pt x="9649" y="91"/>
                  </a:cubicBezTo>
                  <a:cubicBezTo>
                    <a:pt x="9649" y="30"/>
                    <a:pt x="9588" y="0"/>
                    <a:pt x="95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6763070" y="2600450"/>
              <a:ext cx="424123" cy="424123"/>
            </a:xfrm>
            <a:custGeom>
              <a:avLst/>
              <a:gdLst/>
              <a:ahLst/>
              <a:cxnLst/>
              <a:rect l="l" t="t" r="r" b="b"/>
              <a:pathLst>
                <a:path w="23864" h="23864" extrusionOk="0">
                  <a:moveTo>
                    <a:pt x="11947" y="1"/>
                  </a:moveTo>
                  <a:cubicBezTo>
                    <a:pt x="5354" y="1"/>
                    <a:pt x="0" y="5324"/>
                    <a:pt x="0" y="11917"/>
                  </a:cubicBezTo>
                  <a:cubicBezTo>
                    <a:pt x="0" y="18511"/>
                    <a:pt x="5354" y="23864"/>
                    <a:pt x="11947" y="23864"/>
                  </a:cubicBezTo>
                  <a:cubicBezTo>
                    <a:pt x="18540" y="23864"/>
                    <a:pt x="23863" y="18511"/>
                    <a:pt x="23863" y="11917"/>
                  </a:cubicBezTo>
                  <a:cubicBezTo>
                    <a:pt x="23863" y="5324"/>
                    <a:pt x="18540" y="1"/>
                    <a:pt x="119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6928090" y="2725161"/>
              <a:ext cx="136013" cy="170421"/>
            </a:xfrm>
            <a:custGeom>
              <a:avLst/>
              <a:gdLst/>
              <a:ahLst/>
              <a:cxnLst/>
              <a:rect l="l" t="t" r="r" b="b"/>
              <a:pathLst>
                <a:path w="7653" h="9589" extrusionOk="0">
                  <a:moveTo>
                    <a:pt x="1" y="1"/>
                  </a:moveTo>
                  <a:lnTo>
                    <a:pt x="1" y="9588"/>
                  </a:lnTo>
                  <a:lnTo>
                    <a:pt x="7652" y="48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5221269" y="3075308"/>
              <a:ext cx="437026" cy="593868"/>
            </a:xfrm>
            <a:custGeom>
              <a:avLst/>
              <a:gdLst/>
              <a:ahLst/>
              <a:cxnLst/>
              <a:rect l="l" t="t" r="r" b="b"/>
              <a:pathLst>
                <a:path w="24590" h="33415" extrusionOk="0">
                  <a:moveTo>
                    <a:pt x="8832" y="0"/>
                  </a:moveTo>
                  <a:lnTo>
                    <a:pt x="1" y="5111"/>
                  </a:lnTo>
                  <a:lnTo>
                    <a:pt x="15032" y="31061"/>
                  </a:lnTo>
                  <a:cubicBezTo>
                    <a:pt x="15899" y="32556"/>
                    <a:pt x="17479" y="33414"/>
                    <a:pt x="19118" y="33414"/>
                  </a:cubicBezTo>
                  <a:cubicBezTo>
                    <a:pt x="19767" y="33414"/>
                    <a:pt x="20425" y="33280"/>
                    <a:pt x="21051" y="32997"/>
                  </a:cubicBezTo>
                  <a:cubicBezTo>
                    <a:pt x="23561" y="31878"/>
                    <a:pt x="24589" y="28853"/>
                    <a:pt x="23259" y="26434"/>
                  </a:cubicBezTo>
                  <a:lnTo>
                    <a:pt x="883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0"/>
            <p:cNvSpPr/>
            <p:nvPr/>
          </p:nvSpPr>
          <p:spPr>
            <a:xfrm>
              <a:off x="5183111" y="3063027"/>
              <a:ext cx="324135" cy="354686"/>
            </a:xfrm>
            <a:custGeom>
              <a:avLst/>
              <a:gdLst/>
              <a:ahLst/>
              <a:cxnLst/>
              <a:rect l="l" t="t" r="r" b="b"/>
              <a:pathLst>
                <a:path w="18238" h="19957" extrusionOk="0">
                  <a:moveTo>
                    <a:pt x="9180" y="0"/>
                  </a:moveTo>
                  <a:cubicBezTo>
                    <a:pt x="8529" y="0"/>
                    <a:pt x="7856" y="175"/>
                    <a:pt x="7168" y="570"/>
                  </a:cubicBezTo>
                  <a:cubicBezTo>
                    <a:pt x="0" y="4714"/>
                    <a:pt x="8136" y="19957"/>
                    <a:pt x="8136" y="19957"/>
                  </a:cubicBezTo>
                  <a:lnTo>
                    <a:pt x="18238" y="11125"/>
                  </a:lnTo>
                  <a:cubicBezTo>
                    <a:pt x="18238" y="11125"/>
                    <a:pt x="14370" y="0"/>
                    <a:pt x="91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0"/>
            <p:cNvSpPr/>
            <p:nvPr/>
          </p:nvSpPr>
          <p:spPr>
            <a:xfrm>
              <a:off x="6024329" y="3318384"/>
              <a:ext cx="125261" cy="86979"/>
            </a:xfrm>
            <a:custGeom>
              <a:avLst/>
              <a:gdLst/>
              <a:ahLst/>
              <a:cxnLst/>
              <a:rect l="l" t="t" r="r" b="b"/>
              <a:pathLst>
                <a:path w="7048" h="4894" extrusionOk="0">
                  <a:moveTo>
                    <a:pt x="6471" y="0"/>
                  </a:moveTo>
                  <a:cubicBezTo>
                    <a:pt x="6392" y="0"/>
                    <a:pt x="6311" y="17"/>
                    <a:pt x="6231" y="54"/>
                  </a:cubicBezTo>
                  <a:lnTo>
                    <a:pt x="4084" y="1022"/>
                  </a:lnTo>
                  <a:cubicBezTo>
                    <a:pt x="3509" y="1264"/>
                    <a:pt x="2965" y="1657"/>
                    <a:pt x="2511" y="2141"/>
                  </a:cubicBezTo>
                  <a:lnTo>
                    <a:pt x="1" y="4893"/>
                  </a:lnTo>
                  <a:lnTo>
                    <a:pt x="1" y="4893"/>
                  </a:lnTo>
                  <a:lnTo>
                    <a:pt x="3630" y="2897"/>
                  </a:lnTo>
                  <a:lnTo>
                    <a:pt x="6745" y="1052"/>
                  </a:lnTo>
                  <a:cubicBezTo>
                    <a:pt x="6927" y="961"/>
                    <a:pt x="7018" y="780"/>
                    <a:pt x="7048" y="598"/>
                  </a:cubicBezTo>
                  <a:cubicBezTo>
                    <a:pt x="7048" y="261"/>
                    <a:pt x="6779" y="0"/>
                    <a:pt x="6471" y="0"/>
                  </a:cubicBezTo>
                  <a:close/>
                </a:path>
              </a:pathLst>
            </a:custGeom>
            <a:solidFill>
              <a:srgbClr val="E9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5547558" y="3432219"/>
              <a:ext cx="411753" cy="229532"/>
            </a:xfrm>
            <a:custGeom>
              <a:avLst/>
              <a:gdLst/>
              <a:ahLst/>
              <a:cxnLst/>
              <a:rect l="l" t="t" r="r" b="b"/>
              <a:pathLst>
                <a:path w="23168" h="12915" extrusionOk="0">
                  <a:moveTo>
                    <a:pt x="22653" y="0"/>
                  </a:moveTo>
                  <a:lnTo>
                    <a:pt x="0" y="5021"/>
                  </a:lnTo>
                  <a:lnTo>
                    <a:pt x="2692" y="12915"/>
                  </a:lnTo>
                  <a:lnTo>
                    <a:pt x="23167" y="3720"/>
                  </a:lnTo>
                  <a:lnTo>
                    <a:pt x="22653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5944778" y="3318189"/>
              <a:ext cx="214247" cy="180160"/>
            </a:xfrm>
            <a:custGeom>
              <a:avLst/>
              <a:gdLst/>
              <a:ahLst/>
              <a:cxnLst/>
              <a:rect l="l" t="t" r="r" b="b"/>
              <a:pathLst>
                <a:path w="12055" h="10137" extrusionOk="0">
                  <a:moveTo>
                    <a:pt x="11390" y="0"/>
                  </a:moveTo>
                  <a:cubicBezTo>
                    <a:pt x="11324" y="0"/>
                    <a:pt x="11257" y="11"/>
                    <a:pt x="11191" y="35"/>
                  </a:cubicBezTo>
                  <a:lnTo>
                    <a:pt x="7350" y="1305"/>
                  </a:lnTo>
                  <a:cubicBezTo>
                    <a:pt x="6957" y="1426"/>
                    <a:pt x="6564" y="1607"/>
                    <a:pt x="6201" y="1849"/>
                  </a:cubicBezTo>
                  <a:lnTo>
                    <a:pt x="1" y="6537"/>
                  </a:lnTo>
                  <a:lnTo>
                    <a:pt x="817" y="10136"/>
                  </a:lnTo>
                  <a:cubicBezTo>
                    <a:pt x="817" y="10136"/>
                    <a:pt x="7411" y="8412"/>
                    <a:pt x="7834" y="2999"/>
                  </a:cubicBezTo>
                  <a:lnTo>
                    <a:pt x="11645" y="1184"/>
                  </a:lnTo>
                  <a:cubicBezTo>
                    <a:pt x="11826" y="1093"/>
                    <a:pt x="11947" y="912"/>
                    <a:pt x="11978" y="730"/>
                  </a:cubicBezTo>
                  <a:cubicBezTo>
                    <a:pt x="12054" y="322"/>
                    <a:pt x="11743" y="0"/>
                    <a:pt x="1139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5617974" y="3656368"/>
              <a:ext cx="406368" cy="39793"/>
            </a:xfrm>
            <a:custGeom>
              <a:avLst/>
              <a:gdLst/>
              <a:ahLst/>
              <a:cxnLst/>
              <a:rect l="l" t="t" r="r" b="b"/>
              <a:pathLst>
                <a:path w="22865" h="2239" extrusionOk="0">
                  <a:moveTo>
                    <a:pt x="2238" y="0"/>
                  </a:moveTo>
                  <a:cubicBezTo>
                    <a:pt x="998" y="0"/>
                    <a:pt x="0" y="998"/>
                    <a:pt x="0" y="2238"/>
                  </a:cubicBezTo>
                  <a:lnTo>
                    <a:pt x="19689" y="2238"/>
                  </a:lnTo>
                  <a:lnTo>
                    <a:pt x="228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5959298" y="3210753"/>
              <a:ext cx="778347" cy="485403"/>
            </a:xfrm>
            <a:custGeom>
              <a:avLst/>
              <a:gdLst/>
              <a:ahLst/>
              <a:cxnLst/>
              <a:rect l="l" t="t" r="r" b="b"/>
              <a:pathLst>
                <a:path w="43795" h="27312" extrusionOk="0">
                  <a:moveTo>
                    <a:pt x="11100" y="1"/>
                  </a:moveTo>
                  <a:cubicBezTo>
                    <a:pt x="9981" y="1"/>
                    <a:pt x="9013" y="787"/>
                    <a:pt x="8771" y="1876"/>
                  </a:cubicBezTo>
                  <a:lnTo>
                    <a:pt x="0" y="27311"/>
                  </a:lnTo>
                  <a:lnTo>
                    <a:pt x="35205" y="27311"/>
                  </a:lnTo>
                  <a:lnTo>
                    <a:pt x="43552" y="2148"/>
                  </a:lnTo>
                  <a:cubicBezTo>
                    <a:pt x="43794" y="1059"/>
                    <a:pt x="42948" y="1"/>
                    <a:pt x="418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0"/>
            <p:cNvSpPr/>
            <p:nvPr/>
          </p:nvSpPr>
          <p:spPr>
            <a:xfrm>
              <a:off x="6355985" y="3402876"/>
              <a:ext cx="107524" cy="106759"/>
            </a:xfrm>
            <a:custGeom>
              <a:avLst/>
              <a:gdLst/>
              <a:ahLst/>
              <a:cxnLst/>
              <a:rect l="l" t="t" r="r" b="b"/>
              <a:pathLst>
                <a:path w="6050" h="6007" extrusionOk="0">
                  <a:moveTo>
                    <a:pt x="3056" y="623"/>
                  </a:moveTo>
                  <a:cubicBezTo>
                    <a:pt x="3267" y="623"/>
                    <a:pt x="3509" y="653"/>
                    <a:pt x="3721" y="744"/>
                  </a:cubicBezTo>
                  <a:cubicBezTo>
                    <a:pt x="4840" y="1167"/>
                    <a:pt x="5354" y="2528"/>
                    <a:pt x="4870" y="3768"/>
                  </a:cubicBezTo>
                  <a:cubicBezTo>
                    <a:pt x="4483" y="4761"/>
                    <a:pt x="3591" y="5405"/>
                    <a:pt x="2677" y="5405"/>
                  </a:cubicBezTo>
                  <a:cubicBezTo>
                    <a:pt x="2449" y="5405"/>
                    <a:pt x="2220" y="5365"/>
                    <a:pt x="1997" y="5281"/>
                  </a:cubicBezTo>
                  <a:cubicBezTo>
                    <a:pt x="1483" y="5069"/>
                    <a:pt x="1059" y="4646"/>
                    <a:pt x="848" y="4071"/>
                  </a:cubicBezTo>
                  <a:cubicBezTo>
                    <a:pt x="636" y="3496"/>
                    <a:pt x="636" y="2861"/>
                    <a:pt x="848" y="2226"/>
                  </a:cubicBezTo>
                  <a:cubicBezTo>
                    <a:pt x="1241" y="1228"/>
                    <a:pt x="2148" y="623"/>
                    <a:pt x="3056" y="623"/>
                  </a:cubicBezTo>
                  <a:close/>
                  <a:moveTo>
                    <a:pt x="3049" y="1"/>
                  </a:moveTo>
                  <a:cubicBezTo>
                    <a:pt x="1891" y="1"/>
                    <a:pt x="757" y="771"/>
                    <a:pt x="303" y="2014"/>
                  </a:cubicBezTo>
                  <a:cubicBezTo>
                    <a:pt x="1" y="2770"/>
                    <a:pt x="1" y="3587"/>
                    <a:pt x="273" y="4283"/>
                  </a:cubicBezTo>
                  <a:cubicBezTo>
                    <a:pt x="545" y="5039"/>
                    <a:pt x="1090" y="5583"/>
                    <a:pt x="1785" y="5825"/>
                  </a:cubicBezTo>
                  <a:cubicBezTo>
                    <a:pt x="2088" y="5946"/>
                    <a:pt x="2390" y="6007"/>
                    <a:pt x="2693" y="6007"/>
                  </a:cubicBezTo>
                  <a:cubicBezTo>
                    <a:pt x="3842" y="6007"/>
                    <a:pt x="4961" y="5220"/>
                    <a:pt x="5445" y="3980"/>
                  </a:cubicBezTo>
                  <a:cubicBezTo>
                    <a:pt x="6050" y="2407"/>
                    <a:pt x="5384" y="714"/>
                    <a:pt x="3963" y="169"/>
                  </a:cubicBezTo>
                  <a:cubicBezTo>
                    <a:pt x="3665" y="55"/>
                    <a:pt x="3356" y="1"/>
                    <a:pt x="3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5736215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7028433" y="3734834"/>
              <a:ext cx="19905" cy="1304039"/>
            </a:xfrm>
            <a:custGeom>
              <a:avLst/>
              <a:gdLst/>
              <a:ahLst/>
              <a:cxnLst/>
              <a:rect l="l" t="t" r="r" b="b"/>
              <a:pathLst>
                <a:path w="1120" h="73374" extrusionOk="0">
                  <a:moveTo>
                    <a:pt x="1" y="1"/>
                  </a:moveTo>
                  <a:lnTo>
                    <a:pt x="1" y="73374"/>
                  </a:lnTo>
                  <a:lnTo>
                    <a:pt x="1120" y="73374"/>
                  </a:lnTo>
                  <a:lnTo>
                    <a:pt x="11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5473375" y="3697760"/>
              <a:ext cx="1809312" cy="73649"/>
            </a:xfrm>
            <a:custGeom>
              <a:avLst/>
              <a:gdLst/>
              <a:ahLst/>
              <a:cxnLst/>
              <a:rect l="l" t="t" r="r" b="b"/>
              <a:pathLst>
                <a:path w="101804" h="4144" extrusionOk="0">
                  <a:moveTo>
                    <a:pt x="0" y="0"/>
                  </a:moveTo>
                  <a:lnTo>
                    <a:pt x="0" y="4144"/>
                  </a:lnTo>
                  <a:lnTo>
                    <a:pt x="101803" y="4144"/>
                  </a:lnTo>
                  <a:lnTo>
                    <a:pt x="101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6826819" y="3512835"/>
              <a:ext cx="263993" cy="184016"/>
            </a:xfrm>
            <a:custGeom>
              <a:avLst/>
              <a:gdLst/>
              <a:ahLst/>
              <a:cxnLst/>
              <a:rect l="l" t="t" r="r" b="b"/>
              <a:pathLst>
                <a:path w="14854" h="10354" extrusionOk="0">
                  <a:moveTo>
                    <a:pt x="1697" y="1"/>
                  </a:moveTo>
                  <a:cubicBezTo>
                    <a:pt x="1697" y="1"/>
                    <a:pt x="0" y="10354"/>
                    <a:pt x="7018" y="10354"/>
                  </a:cubicBezTo>
                  <a:cubicBezTo>
                    <a:pt x="7137" y="10354"/>
                    <a:pt x="7259" y="10351"/>
                    <a:pt x="7383" y="10345"/>
                  </a:cubicBezTo>
                  <a:cubicBezTo>
                    <a:pt x="14853" y="9982"/>
                    <a:pt x="13220" y="1"/>
                    <a:pt x="132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6788164" y="3532705"/>
              <a:ext cx="116126" cy="114562"/>
            </a:xfrm>
            <a:custGeom>
              <a:avLst/>
              <a:gdLst/>
              <a:ahLst/>
              <a:cxnLst/>
              <a:rect l="l" t="t" r="r" b="b"/>
              <a:pathLst>
                <a:path w="6534" h="6446" extrusionOk="0">
                  <a:moveTo>
                    <a:pt x="3263" y="1030"/>
                  </a:moveTo>
                  <a:cubicBezTo>
                    <a:pt x="4447" y="1030"/>
                    <a:pt x="5415" y="1957"/>
                    <a:pt x="5444" y="3147"/>
                  </a:cubicBezTo>
                  <a:cubicBezTo>
                    <a:pt x="5505" y="4357"/>
                    <a:pt x="4537" y="5355"/>
                    <a:pt x="3327" y="5416"/>
                  </a:cubicBezTo>
                  <a:cubicBezTo>
                    <a:pt x="3309" y="5416"/>
                    <a:pt x="3290" y="5416"/>
                    <a:pt x="3272" y="5416"/>
                  </a:cubicBezTo>
                  <a:cubicBezTo>
                    <a:pt x="2087" y="5416"/>
                    <a:pt x="1119" y="4460"/>
                    <a:pt x="1059" y="3268"/>
                  </a:cubicBezTo>
                  <a:cubicBezTo>
                    <a:pt x="1029" y="2059"/>
                    <a:pt x="1997" y="1061"/>
                    <a:pt x="3206" y="1030"/>
                  </a:cubicBezTo>
                  <a:cubicBezTo>
                    <a:pt x="3225" y="1030"/>
                    <a:pt x="3244" y="1030"/>
                    <a:pt x="3263" y="1030"/>
                  </a:cubicBezTo>
                  <a:close/>
                  <a:moveTo>
                    <a:pt x="3286" y="0"/>
                  </a:moveTo>
                  <a:cubicBezTo>
                    <a:pt x="3250" y="0"/>
                    <a:pt x="3213" y="1"/>
                    <a:pt x="3176" y="2"/>
                  </a:cubicBezTo>
                  <a:cubicBezTo>
                    <a:pt x="1392" y="32"/>
                    <a:pt x="0" y="1544"/>
                    <a:pt x="31" y="3299"/>
                  </a:cubicBezTo>
                  <a:cubicBezTo>
                    <a:pt x="90" y="5046"/>
                    <a:pt x="1513" y="6446"/>
                    <a:pt x="3248" y="6446"/>
                  </a:cubicBezTo>
                  <a:cubicBezTo>
                    <a:pt x="3284" y="6446"/>
                    <a:pt x="3321" y="6445"/>
                    <a:pt x="3358" y="6444"/>
                  </a:cubicBezTo>
                  <a:cubicBezTo>
                    <a:pt x="5142" y="6384"/>
                    <a:pt x="6533" y="4902"/>
                    <a:pt x="6473" y="3117"/>
                  </a:cubicBezTo>
                  <a:cubicBezTo>
                    <a:pt x="6443" y="1370"/>
                    <a:pt x="4993" y="0"/>
                    <a:pt x="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4767603" y="3492699"/>
              <a:ext cx="350474" cy="471682"/>
            </a:xfrm>
            <a:custGeom>
              <a:avLst/>
              <a:gdLst/>
              <a:ahLst/>
              <a:cxnLst/>
              <a:rect l="l" t="t" r="r" b="b"/>
              <a:pathLst>
                <a:path w="19720" h="26540" extrusionOk="0">
                  <a:moveTo>
                    <a:pt x="9786" y="1"/>
                  </a:moveTo>
                  <a:cubicBezTo>
                    <a:pt x="4844" y="1"/>
                    <a:pt x="1101" y="3588"/>
                    <a:pt x="575" y="7606"/>
                  </a:cubicBezTo>
                  <a:cubicBezTo>
                    <a:pt x="0" y="11992"/>
                    <a:pt x="7289" y="24029"/>
                    <a:pt x="7319" y="24029"/>
                  </a:cubicBezTo>
                  <a:lnTo>
                    <a:pt x="19720" y="26539"/>
                  </a:lnTo>
                  <a:lnTo>
                    <a:pt x="19720" y="4733"/>
                  </a:lnTo>
                  <a:cubicBezTo>
                    <a:pt x="16268" y="1339"/>
                    <a:pt x="12803" y="1"/>
                    <a:pt x="97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5654514" y="4640565"/>
              <a:ext cx="238685" cy="391102"/>
            </a:xfrm>
            <a:custGeom>
              <a:avLst/>
              <a:gdLst/>
              <a:ahLst/>
              <a:cxnLst/>
              <a:rect l="l" t="t" r="r" b="b"/>
              <a:pathLst>
                <a:path w="13430" h="22006" extrusionOk="0">
                  <a:moveTo>
                    <a:pt x="6655" y="1"/>
                  </a:moveTo>
                  <a:lnTo>
                    <a:pt x="575" y="17179"/>
                  </a:lnTo>
                  <a:cubicBezTo>
                    <a:pt x="1" y="18813"/>
                    <a:pt x="666" y="20597"/>
                    <a:pt x="2118" y="21474"/>
                  </a:cubicBezTo>
                  <a:cubicBezTo>
                    <a:pt x="2708" y="21836"/>
                    <a:pt x="3358" y="22006"/>
                    <a:pt x="3998" y="22006"/>
                  </a:cubicBezTo>
                  <a:cubicBezTo>
                    <a:pt x="5392" y="22006"/>
                    <a:pt x="6740" y="21199"/>
                    <a:pt x="7320" y="19811"/>
                  </a:cubicBezTo>
                  <a:lnTo>
                    <a:pt x="13429" y="5354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5709876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0"/>
            <p:cNvSpPr/>
            <p:nvPr/>
          </p:nvSpPr>
          <p:spPr>
            <a:xfrm>
              <a:off x="5781909" y="4893204"/>
              <a:ext cx="282760" cy="145681"/>
            </a:xfrm>
            <a:custGeom>
              <a:avLst/>
              <a:gdLst/>
              <a:ahLst/>
              <a:cxnLst/>
              <a:rect l="l" t="t" r="r" b="b"/>
              <a:pathLst>
                <a:path w="15910" h="8197" extrusionOk="0">
                  <a:moveTo>
                    <a:pt x="4779" y="1"/>
                  </a:moveTo>
                  <a:cubicBezTo>
                    <a:pt x="4779" y="1"/>
                    <a:pt x="1120" y="1603"/>
                    <a:pt x="1" y="8076"/>
                  </a:cubicBezTo>
                  <a:lnTo>
                    <a:pt x="13369" y="8197"/>
                  </a:lnTo>
                  <a:cubicBezTo>
                    <a:pt x="14851" y="8197"/>
                    <a:pt x="15909" y="6624"/>
                    <a:pt x="15909" y="5172"/>
                  </a:cubicBezTo>
                  <a:cubicBezTo>
                    <a:pt x="15909" y="3418"/>
                    <a:pt x="14397" y="2027"/>
                    <a:pt x="13127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0"/>
            <p:cNvSpPr/>
            <p:nvPr/>
          </p:nvSpPr>
          <p:spPr>
            <a:xfrm>
              <a:off x="5649147" y="3964901"/>
              <a:ext cx="527861" cy="820805"/>
            </a:xfrm>
            <a:custGeom>
              <a:avLst/>
              <a:gdLst/>
              <a:ahLst/>
              <a:cxnLst/>
              <a:rect l="l" t="t" r="r" b="b"/>
              <a:pathLst>
                <a:path w="29701" h="46184" extrusionOk="0">
                  <a:moveTo>
                    <a:pt x="13701" y="0"/>
                  </a:moveTo>
                  <a:lnTo>
                    <a:pt x="0" y="42706"/>
                  </a:lnTo>
                  <a:lnTo>
                    <a:pt x="16332" y="46184"/>
                  </a:lnTo>
                  <a:lnTo>
                    <a:pt x="29700" y="6473"/>
                  </a:lnTo>
                  <a:lnTo>
                    <a:pt x="137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0"/>
            <p:cNvSpPr/>
            <p:nvPr/>
          </p:nvSpPr>
          <p:spPr>
            <a:xfrm>
              <a:off x="4843937" y="3697760"/>
              <a:ext cx="1364235" cy="474632"/>
            </a:xfrm>
            <a:custGeom>
              <a:avLst/>
              <a:gdLst/>
              <a:ahLst/>
              <a:cxnLst/>
              <a:rect l="l" t="t" r="r" b="b"/>
              <a:pathLst>
                <a:path w="76761" h="26706" extrusionOk="0">
                  <a:moveTo>
                    <a:pt x="14699" y="0"/>
                  </a:moveTo>
                  <a:cubicBezTo>
                    <a:pt x="14699" y="0"/>
                    <a:pt x="0" y="20778"/>
                    <a:pt x="18237" y="26706"/>
                  </a:cubicBezTo>
                  <a:lnTo>
                    <a:pt x="67476" y="26706"/>
                  </a:lnTo>
                  <a:cubicBezTo>
                    <a:pt x="70802" y="26706"/>
                    <a:pt x="73797" y="24649"/>
                    <a:pt x="75006" y="21504"/>
                  </a:cubicBezTo>
                  <a:cubicBezTo>
                    <a:pt x="76761" y="16846"/>
                    <a:pt x="73918" y="11735"/>
                    <a:pt x="69018" y="10767"/>
                  </a:cubicBezTo>
                  <a:lnTo>
                    <a:pt x="25194" y="4627"/>
                  </a:lnTo>
                  <a:lnTo>
                    <a:pt x="265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0"/>
            <p:cNvSpPr/>
            <p:nvPr/>
          </p:nvSpPr>
          <p:spPr>
            <a:xfrm>
              <a:off x="4744481" y="3697760"/>
              <a:ext cx="1364786" cy="474632"/>
            </a:xfrm>
            <a:custGeom>
              <a:avLst/>
              <a:gdLst/>
              <a:ahLst/>
              <a:cxnLst/>
              <a:rect l="l" t="t" r="r" b="b"/>
              <a:pathLst>
                <a:path w="76792" h="26706" extrusionOk="0">
                  <a:moveTo>
                    <a:pt x="14730" y="0"/>
                  </a:moveTo>
                  <a:cubicBezTo>
                    <a:pt x="14730" y="0"/>
                    <a:pt x="1" y="20778"/>
                    <a:pt x="18238" y="26706"/>
                  </a:cubicBezTo>
                  <a:lnTo>
                    <a:pt x="67507" y="26706"/>
                  </a:lnTo>
                  <a:cubicBezTo>
                    <a:pt x="70833" y="26706"/>
                    <a:pt x="73828" y="24649"/>
                    <a:pt x="75007" y="21504"/>
                  </a:cubicBezTo>
                  <a:cubicBezTo>
                    <a:pt x="76792" y="16846"/>
                    <a:pt x="73888" y="10949"/>
                    <a:pt x="68989" y="9981"/>
                  </a:cubicBezTo>
                  <a:lnTo>
                    <a:pt x="35659" y="5323"/>
                  </a:lnTo>
                  <a:lnTo>
                    <a:pt x="33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121083" y="4670672"/>
              <a:ext cx="264490" cy="347666"/>
            </a:xfrm>
            <a:custGeom>
              <a:avLst/>
              <a:gdLst/>
              <a:ahLst/>
              <a:cxnLst/>
              <a:rect l="l" t="t" r="r" b="b"/>
              <a:pathLst>
                <a:path w="14882" h="19562" extrusionOk="0">
                  <a:moveTo>
                    <a:pt x="8621" y="0"/>
                  </a:moveTo>
                  <a:lnTo>
                    <a:pt x="1" y="756"/>
                  </a:lnTo>
                  <a:lnTo>
                    <a:pt x="7441" y="17421"/>
                  </a:lnTo>
                  <a:cubicBezTo>
                    <a:pt x="8029" y="18750"/>
                    <a:pt x="9330" y="19561"/>
                    <a:pt x="10723" y="19561"/>
                  </a:cubicBezTo>
                  <a:cubicBezTo>
                    <a:pt x="10978" y="19561"/>
                    <a:pt x="11236" y="19534"/>
                    <a:pt x="11494" y="19478"/>
                  </a:cubicBezTo>
                  <a:cubicBezTo>
                    <a:pt x="13641" y="19024"/>
                    <a:pt x="14881" y="16756"/>
                    <a:pt x="14125" y="14669"/>
                  </a:cubicBezTo>
                  <a:lnTo>
                    <a:pt x="8621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304924" y="4866332"/>
              <a:ext cx="290278" cy="152133"/>
            </a:xfrm>
            <a:custGeom>
              <a:avLst/>
              <a:gdLst/>
              <a:ahLst/>
              <a:cxnLst/>
              <a:rect l="l" t="t" r="r" b="b"/>
              <a:pathLst>
                <a:path w="16333" h="8560" extrusionOk="0">
                  <a:moveTo>
                    <a:pt x="1755" y="0"/>
                  </a:moveTo>
                  <a:lnTo>
                    <a:pt x="1" y="8559"/>
                  </a:lnTo>
                  <a:lnTo>
                    <a:pt x="16333" y="8559"/>
                  </a:lnTo>
                  <a:lnTo>
                    <a:pt x="16333" y="4537"/>
                  </a:lnTo>
                  <a:lnTo>
                    <a:pt x="175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0"/>
            <p:cNvSpPr/>
            <p:nvPr/>
          </p:nvSpPr>
          <p:spPr>
            <a:xfrm>
              <a:off x="6376424" y="4893204"/>
              <a:ext cx="283276" cy="145681"/>
            </a:xfrm>
            <a:custGeom>
              <a:avLst/>
              <a:gdLst/>
              <a:ahLst/>
              <a:cxnLst/>
              <a:rect l="l" t="t" r="r" b="b"/>
              <a:pathLst>
                <a:path w="15939" h="8197" extrusionOk="0">
                  <a:moveTo>
                    <a:pt x="4779" y="1"/>
                  </a:moveTo>
                  <a:cubicBezTo>
                    <a:pt x="4779" y="1"/>
                    <a:pt x="1119" y="1603"/>
                    <a:pt x="0" y="8076"/>
                  </a:cubicBezTo>
                  <a:lnTo>
                    <a:pt x="13398" y="8197"/>
                  </a:lnTo>
                  <a:cubicBezTo>
                    <a:pt x="14850" y="8197"/>
                    <a:pt x="15939" y="6624"/>
                    <a:pt x="15939" y="5172"/>
                  </a:cubicBezTo>
                  <a:cubicBezTo>
                    <a:pt x="15939" y="3418"/>
                    <a:pt x="14396" y="2027"/>
                    <a:pt x="13156" y="1755"/>
                  </a:cubicBezTo>
                  <a:lnTo>
                    <a:pt x="47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0"/>
            <p:cNvSpPr/>
            <p:nvPr/>
          </p:nvSpPr>
          <p:spPr>
            <a:xfrm>
              <a:off x="5795345" y="3964901"/>
              <a:ext cx="585391" cy="897138"/>
            </a:xfrm>
            <a:custGeom>
              <a:avLst/>
              <a:gdLst/>
              <a:ahLst/>
              <a:cxnLst/>
              <a:rect l="l" t="t" r="r" b="b"/>
              <a:pathLst>
                <a:path w="32938" h="50479" extrusionOk="0">
                  <a:moveTo>
                    <a:pt x="15516" y="0"/>
                  </a:moveTo>
                  <a:lnTo>
                    <a:pt x="1" y="7592"/>
                  </a:lnTo>
                  <a:lnTo>
                    <a:pt x="17301" y="50478"/>
                  </a:lnTo>
                  <a:lnTo>
                    <a:pt x="32937" y="44944"/>
                  </a:lnTo>
                  <a:lnTo>
                    <a:pt x="155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0"/>
            <p:cNvSpPr/>
            <p:nvPr/>
          </p:nvSpPr>
          <p:spPr>
            <a:xfrm>
              <a:off x="4733195" y="3627878"/>
              <a:ext cx="862748" cy="584289"/>
            </a:xfrm>
            <a:custGeom>
              <a:avLst/>
              <a:gdLst/>
              <a:ahLst/>
              <a:cxnLst/>
              <a:rect l="l" t="t" r="r" b="b"/>
              <a:pathLst>
                <a:path w="48544" h="32876" extrusionOk="0">
                  <a:moveTo>
                    <a:pt x="2511" y="0"/>
                  </a:moveTo>
                  <a:cubicBezTo>
                    <a:pt x="2511" y="1"/>
                    <a:pt x="1" y="18631"/>
                    <a:pt x="9407" y="28944"/>
                  </a:cubicBezTo>
                  <a:cubicBezTo>
                    <a:pt x="11463" y="31212"/>
                    <a:pt x="16635" y="32876"/>
                    <a:pt x="19690" y="32876"/>
                  </a:cubicBezTo>
                  <a:lnTo>
                    <a:pt x="44853" y="32876"/>
                  </a:lnTo>
                  <a:cubicBezTo>
                    <a:pt x="45942" y="32876"/>
                    <a:pt x="46880" y="32090"/>
                    <a:pt x="47061" y="31031"/>
                  </a:cubicBezTo>
                  <a:cubicBezTo>
                    <a:pt x="47878" y="26283"/>
                    <a:pt x="48543" y="13973"/>
                    <a:pt x="33935" y="12159"/>
                  </a:cubicBezTo>
                  <a:cubicBezTo>
                    <a:pt x="15788" y="9860"/>
                    <a:pt x="8651" y="12431"/>
                    <a:pt x="25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0"/>
            <p:cNvSpPr/>
            <p:nvPr/>
          </p:nvSpPr>
          <p:spPr>
            <a:xfrm>
              <a:off x="5364784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848" y="0"/>
                  </a:moveTo>
                  <a:lnTo>
                    <a:pt x="1" y="182"/>
                  </a:lnTo>
                  <a:lnTo>
                    <a:pt x="10708" y="56587"/>
                  </a:lnTo>
                  <a:lnTo>
                    <a:pt x="11554" y="56406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0"/>
            <p:cNvSpPr/>
            <p:nvPr/>
          </p:nvSpPr>
          <p:spPr>
            <a:xfrm>
              <a:off x="4872409" y="4034783"/>
              <a:ext cx="205361" cy="1005710"/>
            </a:xfrm>
            <a:custGeom>
              <a:avLst/>
              <a:gdLst/>
              <a:ahLst/>
              <a:cxnLst/>
              <a:rect l="l" t="t" r="r" b="b"/>
              <a:pathLst>
                <a:path w="11555" h="56588" extrusionOk="0">
                  <a:moveTo>
                    <a:pt x="10708" y="0"/>
                  </a:moveTo>
                  <a:lnTo>
                    <a:pt x="1" y="56406"/>
                  </a:lnTo>
                  <a:lnTo>
                    <a:pt x="848" y="56587"/>
                  </a:lnTo>
                  <a:lnTo>
                    <a:pt x="11554" y="182"/>
                  </a:lnTo>
                  <a:lnTo>
                    <a:pt x="107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0"/>
            <p:cNvSpPr/>
            <p:nvPr/>
          </p:nvSpPr>
          <p:spPr>
            <a:xfrm>
              <a:off x="4913268" y="3022078"/>
              <a:ext cx="545598" cy="675693"/>
            </a:xfrm>
            <a:custGeom>
              <a:avLst/>
              <a:gdLst/>
              <a:ahLst/>
              <a:cxnLst/>
              <a:rect l="l" t="t" r="r" b="b"/>
              <a:pathLst>
                <a:path w="30699" h="38019" extrusionOk="0">
                  <a:moveTo>
                    <a:pt x="15909" y="1"/>
                  </a:moveTo>
                  <a:lnTo>
                    <a:pt x="9104" y="999"/>
                  </a:lnTo>
                  <a:cubicBezTo>
                    <a:pt x="9104" y="999"/>
                    <a:pt x="2723" y="2299"/>
                    <a:pt x="1362" y="7350"/>
                  </a:cubicBezTo>
                  <a:cubicBezTo>
                    <a:pt x="1" y="12431"/>
                    <a:pt x="5233" y="38018"/>
                    <a:pt x="5233" y="38018"/>
                  </a:cubicBezTo>
                  <a:lnTo>
                    <a:pt x="24045" y="38018"/>
                  </a:lnTo>
                  <a:lnTo>
                    <a:pt x="29701" y="21958"/>
                  </a:lnTo>
                  <a:cubicBezTo>
                    <a:pt x="30124" y="20658"/>
                    <a:pt x="30427" y="19327"/>
                    <a:pt x="30517" y="17966"/>
                  </a:cubicBezTo>
                  <a:cubicBezTo>
                    <a:pt x="30699" y="15093"/>
                    <a:pt x="30366" y="12129"/>
                    <a:pt x="29187" y="9558"/>
                  </a:cubicBezTo>
                  <a:lnTo>
                    <a:pt x="26041" y="2693"/>
                  </a:lnTo>
                  <a:lnTo>
                    <a:pt x="21021" y="545"/>
                  </a:lnTo>
                  <a:lnTo>
                    <a:pt x="15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0"/>
            <p:cNvSpPr/>
            <p:nvPr/>
          </p:nvSpPr>
          <p:spPr>
            <a:xfrm>
              <a:off x="5125599" y="3022078"/>
              <a:ext cx="253187" cy="100610"/>
            </a:xfrm>
            <a:custGeom>
              <a:avLst/>
              <a:gdLst/>
              <a:ahLst/>
              <a:cxnLst/>
              <a:rect l="l" t="t" r="r" b="b"/>
              <a:pathLst>
                <a:path w="14246" h="5661" extrusionOk="0">
                  <a:moveTo>
                    <a:pt x="3962" y="1"/>
                  </a:moveTo>
                  <a:lnTo>
                    <a:pt x="0" y="606"/>
                  </a:lnTo>
                  <a:cubicBezTo>
                    <a:pt x="1923" y="3865"/>
                    <a:pt x="5003" y="5661"/>
                    <a:pt x="8884" y="5661"/>
                  </a:cubicBezTo>
                  <a:cubicBezTo>
                    <a:pt x="9397" y="5661"/>
                    <a:pt x="9924" y="5629"/>
                    <a:pt x="10465" y="5566"/>
                  </a:cubicBezTo>
                  <a:cubicBezTo>
                    <a:pt x="14245" y="5142"/>
                    <a:pt x="11886" y="1755"/>
                    <a:pt x="11886" y="1755"/>
                  </a:cubicBezTo>
                  <a:lnTo>
                    <a:pt x="9557" y="757"/>
                  </a:lnTo>
                  <a:lnTo>
                    <a:pt x="3962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0"/>
            <p:cNvSpPr/>
            <p:nvPr/>
          </p:nvSpPr>
          <p:spPr>
            <a:xfrm>
              <a:off x="5415311" y="3156778"/>
              <a:ext cx="42494" cy="149680"/>
            </a:xfrm>
            <a:custGeom>
              <a:avLst/>
              <a:gdLst/>
              <a:ahLst/>
              <a:cxnLst/>
              <a:rect l="l" t="t" r="r" b="b"/>
              <a:pathLst>
                <a:path w="2391" h="8422" extrusionOk="0">
                  <a:moveTo>
                    <a:pt x="94" y="1"/>
                  </a:moveTo>
                  <a:cubicBezTo>
                    <a:pt x="82" y="1"/>
                    <a:pt x="70" y="4"/>
                    <a:pt x="61" y="13"/>
                  </a:cubicBezTo>
                  <a:cubicBezTo>
                    <a:pt x="1" y="13"/>
                    <a:pt x="1" y="74"/>
                    <a:pt x="1" y="104"/>
                  </a:cubicBezTo>
                  <a:cubicBezTo>
                    <a:pt x="1634" y="4187"/>
                    <a:pt x="2209" y="8330"/>
                    <a:pt x="2239" y="8361"/>
                  </a:cubicBezTo>
                  <a:cubicBezTo>
                    <a:pt x="2239" y="8391"/>
                    <a:pt x="2269" y="8421"/>
                    <a:pt x="2300" y="8421"/>
                  </a:cubicBezTo>
                  <a:lnTo>
                    <a:pt x="2330" y="8421"/>
                  </a:lnTo>
                  <a:cubicBezTo>
                    <a:pt x="2360" y="8421"/>
                    <a:pt x="2390" y="8391"/>
                    <a:pt x="2390" y="8330"/>
                  </a:cubicBezTo>
                  <a:cubicBezTo>
                    <a:pt x="2390" y="8300"/>
                    <a:pt x="1785" y="4157"/>
                    <a:pt x="152" y="43"/>
                  </a:cubicBezTo>
                  <a:cubicBezTo>
                    <a:pt x="152" y="22"/>
                    <a:pt x="122" y="1"/>
                    <a:pt x="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0"/>
            <p:cNvSpPr/>
            <p:nvPr/>
          </p:nvSpPr>
          <p:spPr>
            <a:xfrm>
              <a:off x="5726547" y="3471372"/>
              <a:ext cx="134147" cy="73738"/>
            </a:xfrm>
            <a:custGeom>
              <a:avLst/>
              <a:gdLst/>
              <a:ahLst/>
              <a:cxnLst/>
              <a:rect l="l" t="t" r="r" b="b"/>
              <a:pathLst>
                <a:path w="7548" h="4149" extrusionOk="0">
                  <a:moveTo>
                    <a:pt x="6932" y="0"/>
                  </a:moveTo>
                  <a:cubicBezTo>
                    <a:pt x="6870" y="0"/>
                    <a:pt x="6807" y="12"/>
                    <a:pt x="6745" y="35"/>
                  </a:cubicBezTo>
                  <a:lnTo>
                    <a:pt x="4507" y="731"/>
                  </a:lnTo>
                  <a:cubicBezTo>
                    <a:pt x="3872" y="943"/>
                    <a:pt x="3297" y="1275"/>
                    <a:pt x="2813" y="1699"/>
                  </a:cubicBezTo>
                  <a:lnTo>
                    <a:pt x="1" y="4149"/>
                  </a:lnTo>
                  <a:lnTo>
                    <a:pt x="3811" y="2546"/>
                  </a:lnTo>
                  <a:lnTo>
                    <a:pt x="7138" y="1094"/>
                  </a:lnTo>
                  <a:cubicBezTo>
                    <a:pt x="7320" y="1003"/>
                    <a:pt x="7441" y="852"/>
                    <a:pt x="7471" y="671"/>
                  </a:cubicBezTo>
                  <a:cubicBezTo>
                    <a:pt x="7547" y="314"/>
                    <a:pt x="7259" y="0"/>
                    <a:pt x="693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0"/>
            <p:cNvSpPr/>
            <p:nvPr/>
          </p:nvSpPr>
          <p:spPr>
            <a:xfrm>
              <a:off x="5236323" y="3589169"/>
              <a:ext cx="411220" cy="187073"/>
            </a:xfrm>
            <a:custGeom>
              <a:avLst/>
              <a:gdLst/>
              <a:ahLst/>
              <a:cxnLst/>
              <a:rect l="l" t="t" r="r" b="b"/>
              <a:pathLst>
                <a:path w="23138" h="10526" extrusionOk="0">
                  <a:moveTo>
                    <a:pt x="23077" y="1"/>
                  </a:moveTo>
                  <a:lnTo>
                    <a:pt x="1" y="2360"/>
                  </a:lnTo>
                  <a:lnTo>
                    <a:pt x="1755" y="10526"/>
                  </a:lnTo>
                  <a:lnTo>
                    <a:pt x="23138" y="3751"/>
                  </a:lnTo>
                  <a:lnTo>
                    <a:pt x="23077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0"/>
            <p:cNvSpPr/>
            <p:nvPr/>
          </p:nvSpPr>
          <p:spPr>
            <a:xfrm>
              <a:off x="5641078" y="3498120"/>
              <a:ext cx="225533" cy="157713"/>
            </a:xfrm>
            <a:custGeom>
              <a:avLst/>
              <a:gdLst/>
              <a:ahLst/>
              <a:cxnLst/>
              <a:rect l="l" t="t" r="r" b="b"/>
              <a:pathLst>
                <a:path w="12690" h="8874" extrusionOk="0">
                  <a:moveTo>
                    <a:pt x="11957" y="0"/>
                  </a:moveTo>
                  <a:cubicBezTo>
                    <a:pt x="11915" y="0"/>
                    <a:pt x="11871" y="4"/>
                    <a:pt x="11826" y="12"/>
                  </a:cubicBezTo>
                  <a:lnTo>
                    <a:pt x="7894" y="829"/>
                  </a:lnTo>
                  <a:cubicBezTo>
                    <a:pt x="7471" y="920"/>
                    <a:pt x="7078" y="1071"/>
                    <a:pt x="6685" y="1283"/>
                  </a:cubicBezTo>
                  <a:lnTo>
                    <a:pt x="1" y="5184"/>
                  </a:lnTo>
                  <a:lnTo>
                    <a:pt x="364" y="8874"/>
                  </a:lnTo>
                  <a:cubicBezTo>
                    <a:pt x="364" y="8874"/>
                    <a:pt x="7138" y="7936"/>
                    <a:pt x="8197" y="2583"/>
                  </a:cubicBezTo>
                  <a:lnTo>
                    <a:pt x="12159" y="1222"/>
                  </a:lnTo>
                  <a:cubicBezTo>
                    <a:pt x="12371" y="1162"/>
                    <a:pt x="12522" y="1010"/>
                    <a:pt x="12552" y="799"/>
                  </a:cubicBezTo>
                  <a:cubicBezTo>
                    <a:pt x="12689" y="387"/>
                    <a:pt x="12378" y="0"/>
                    <a:pt x="1195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0"/>
            <p:cNvSpPr/>
            <p:nvPr/>
          </p:nvSpPr>
          <p:spPr>
            <a:xfrm>
              <a:off x="4953577" y="3168294"/>
              <a:ext cx="384881" cy="611854"/>
            </a:xfrm>
            <a:custGeom>
              <a:avLst/>
              <a:gdLst/>
              <a:ahLst/>
              <a:cxnLst/>
              <a:rect l="l" t="t" r="r" b="b"/>
              <a:pathLst>
                <a:path w="21656" h="34427" extrusionOk="0">
                  <a:moveTo>
                    <a:pt x="9346" y="0"/>
                  </a:moveTo>
                  <a:lnTo>
                    <a:pt x="1" y="4083"/>
                  </a:lnTo>
                  <a:lnTo>
                    <a:pt x="11917" y="31575"/>
                  </a:lnTo>
                  <a:cubicBezTo>
                    <a:pt x="12687" y="33355"/>
                    <a:pt x="14412" y="34427"/>
                    <a:pt x="16242" y="34427"/>
                  </a:cubicBezTo>
                  <a:cubicBezTo>
                    <a:pt x="16714" y="34427"/>
                    <a:pt x="17193" y="34356"/>
                    <a:pt x="17664" y="34207"/>
                  </a:cubicBezTo>
                  <a:cubicBezTo>
                    <a:pt x="20295" y="33390"/>
                    <a:pt x="21656" y="30487"/>
                    <a:pt x="20628" y="27946"/>
                  </a:cubicBezTo>
                  <a:lnTo>
                    <a:pt x="9346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0"/>
            <p:cNvSpPr/>
            <p:nvPr/>
          </p:nvSpPr>
          <p:spPr>
            <a:xfrm>
              <a:off x="4877794" y="3085651"/>
              <a:ext cx="327369" cy="349798"/>
            </a:xfrm>
            <a:custGeom>
              <a:avLst/>
              <a:gdLst/>
              <a:ahLst/>
              <a:cxnLst/>
              <a:rect l="l" t="t" r="r" b="b"/>
              <a:pathLst>
                <a:path w="18420" h="19682" extrusionOk="0">
                  <a:moveTo>
                    <a:pt x="9268" y="1"/>
                  </a:moveTo>
                  <a:cubicBezTo>
                    <a:pt x="8737" y="1"/>
                    <a:pt x="8188" y="112"/>
                    <a:pt x="7622" y="356"/>
                  </a:cubicBezTo>
                  <a:cubicBezTo>
                    <a:pt x="0" y="3622"/>
                    <a:pt x="6473" y="19682"/>
                    <a:pt x="6473" y="19682"/>
                  </a:cubicBezTo>
                  <a:lnTo>
                    <a:pt x="18419" y="12363"/>
                  </a:lnTo>
                  <a:cubicBezTo>
                    <a:pt x="18419" y="12363"/>
                    <a:pt x="14862" y="1"/>
                    <a:pt x="92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5137951" y="3144959"/>
              <a:ext cx="68833" cy="176534"/>
            </a:xfrm>
            <a:custGeom>
              <a:avLst/>
              <a:gdLst/>
              <a:ahLst/>
              <a:cxnLst/>
              <a:rect l="l" t="t" r="r" b="b"/>
              <a:pathLst>
                <a:path w="3873" h="9933" extrusionOk="0">
                  <a:moveTo>
                    <a:pt x="107" y="0"/>
                  </a:moveTo>
                  <a:cubicBezTo>
                    <a:pt x="94" y="0"/>
                    <a:pt x="79" y="4"/>
                    <a:pt x="61" y="13"/>
                  </a:cubicBezTo>
                  <a:cubicBezTo>
                    <a:pt x="31" y="13"/>
                    <a:pt x="1" y="73"/>
                    <a:pt x="31" y="104"/>
                  </a:cubicBezTo>
                  <a:lnTo>
                    <a:pt x="3660" y="8995"/>
                  </a:lnTo>
                  <a:lnTo>
                    <a:pt x="2360" y="9782"/>
                  </a:lnTo>
                  <a:cubicBezTo>
                    <a:pt x="2330" y="9812"/>
                    <a:pt x="2330" y="9872"/>
                    <a:pt x="2360" y="9903"/>
                  </a:cubicBezTo>
                  <a:cubicBezTo>
                    <a:pt x="2360" y="9933"/>
                    <a:pt x="2390" y="9933"/>
                    <a:pt x="2420" y="9933"/>
                  </a:cubicBezTo>
                  <a:lnTo>
                    <a:pt x="2451" y="9933"/>
                  </a:lnTo>
                  <a:lnTo>
                    <a:pt x="3812" y="9116"/>
                  </a:lnTo>
                  <a:cubicBezTo>
                    <a:pt x="3842" y="9086"/>
                    <a:pt x="3872" y="9026"/>
                    <a:pt x="3842" y="8995"/>
                  </a:cubicBezTo>
                  <a:lnTo>
                    <a:pt x="182" y="43"/>
                  </a:lnTo>
                  <a:cubicBezTo>
                    <a:pt x="161" y="22"/>
                    <a:pt x="139" y="0"/>
                    <a:pt x="1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4966480" y="3338681"/>
              <a:ext cx="63448" cy="90320"/>
            </a:xfrm>
            <a:custGeom>
              <a:avLst/>
              <a:gdLst/>
              <a:ahLst/>
              <a:cxnLst/>
              <a:rect l="l" t="t" r="r" b="b"/>
              <a:pathLst>
                <a:path w="3570" h="5082" extrusionOk="0">
                  <a:moveTo>
                    <a:pt x="61" y="1"/>
                  </a:moveTo>
                  <a:cubicBezTo>
                    <a:pt x="1" y="31"/>
                    <a:pt x="1" y="92"/>
                    <a:pt x="1" y="122"/>
                  </a:cubicBezTo>
                  <a:lnTo>
                    <a:pt x="2118" y="5021"/>
                  </a:lnTo>
                  <a:cubicBezTo>
                    <a:pt x="2148" y="5052"/>
                    <a:pt x="2148" y="5052"/>
                    <a:pt x="2178" y="5082"/>
                  </a:cubicBezTo>
                  <a:lnTo>
                    <a:pt x="2209" y="5082"/>
                  </a:lnTo>
                  <a:cubicBezTo>
                    <a:pt x="2209" y="5082"/>
                    <a:pt x="2239" y="5082"/>
                    <a:pt x="2239" y="5052"/>
                  </a:cubicBezTo>
                  <a:lnTo>
                    <a:pt x="3509" y="4265"/>
                  </a:lnTo>
                  <a:cubicBezTo>
                    <a:pt x="3570" y="4265"/>
                    <a:pt x="3570" y="4205"/>
                    <a:pt x="3539" y="4175"/>
                  </a:cubicBezTo>
                  <a:cubicBezTo>
                    <a:pt x="3539" y="4139"/>
                    <a:pt x="3519" y="4124"/>
                    <a:pt x="3495" y="4124"/>
                  </a:cubicBezTo>
                  <a:cubicBezTo>
                    <a:pt x="3479" y="4124"/>
                    <a:pt x="3461" y="4132"/>
                    <a:pt x="3449" y="4144"/>
                  </a:cubicBezTo>
                  <a:lnTo>
                    <a:pt x="2239" y="4870"/>
                  </a:lnTo>
                  <a:lnTo>
                    <a:pt x="152" y="61"/>
                  </a:lnTo>
                  <a:cubicBezTo>
                    <a:pt x="152" y="1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4879944" y="2679830"/>
              <a:ext cx="355326" cy="318483"/>
            </a:xfrm>
            <a:custGeom>
              <a:avLst/>
              <a:gdLst/>
              <a:ahLst/>
              <a:cxnLst/>
              <a:rect l="l" t="t" r="r" b="b"/>
              <a:pathLst>
                <a:path w="19993" h="17920" extrusionOk="0">
                  <a:moveTo>
                    <a:pt x="9997" y="0"/>
                  </a:moveTo>
                  <a:cubicBezTo>
                    <a:pt x="7511" y="0"/>
                    <a:pt x="5038" y="1030"/>
                    <a:pt x="3267" y="3047"/>
                  </a:cubicBezTo>
                  <a:cubicBezTo>
                    <a:pt x="1" y="6767"/>
                    <a:pt x="364" y="12423"/>
                    <a:pt x="4084" y="15689"/>
                  </a:cubicBezTo>
                  <a:cubicBezTo>
                    <a:pt x="5787" y="17185"/>
                    <a:pt x="7896" y="17919"/>
                    <a:pt x="9996" y="17919"/>
                  </a:cubicBezTo>
                  <a:cubicBezTo>
                    <a:pt x="12482" y="17919"/>
                    <a:pt x="14955" y="16889"/>
                    <a:pt x="16726" y="14872"/>
                  </a:cubicBezTo>
                  <a:cubicBezTo>
                    <a:pt x="19993" y="11152"/>
                    <a:pt x="19630" y="5497"/>
                    <a:pt x="15910" y="2230"/>
                  </a:cubicBezTo>
                  <a:cubicBezTo>
                    <a:pt x="14206" y="735"/>
                    <a:pt x="12097" y="0"/>
                    <a:pt x="99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5292768" y="2493163"/>
              <a:ext cx="237601" cy="148365"/>
            </a:xfrm>
            <a:custGeom>
              <a:avLst/>
              <a:gdLst/>
              <a:ahLst/>
              <a:cxnLst/>
              <a:rect l="l" t="t" r="r" b="b"/>
              <a:pathLst>
                <a:path w="13369" h="8348" extrusionOk="0">
                  <a:moveTo>
                    <a:pt x="5142" y="0"/>
                  </a:moveTo>
                  <a:lnTo>
                    <a:pt x="1" y="1785"/>
                  </a:lnTo>
                  <a:lnTo>
                    <a:pt x="8923" y="8348"/>
                  </a:lnTo>
                  <a:cubicBezTo>
                    <a:pt x="13369" y="2420"/>
                    <a:pt x="5142" y="0"/>
                    <a:pt x="5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4994453" y="2470041"/>
              <a:ext cx="389715" cy="348341"/>
            </a:xfrm>
            <a:custGeom>
              <a:avLst/>
              <a:gdLst/>
              <a:ahLst/>
              <a:cxnLst/>
              <a:rect l="l" t="t" r="r" b="b"/>
              <a:pathLst>
                <a:path w="21928" h="19600" extrusionOk="0">
                  <a:moveTo>
                    <a:pt x="14257" y="0"/>
                  </a:moveTo>
                  <a:cubicBezTo>
                    <a:pt x="11484" y="0"/>
                    <a:pt x="8573" y="633"/>
                    <a:pt x="6684" y="2783"/>
                  </a:cubicBezTo>
                  <a:cubicBezTo>
                    <a:pt x="0" y="10344"/>
                    <a:pt x="11584" y="19599"/>
                    <a:pt x="11584" y="19599"/>
                  </a:cubicBezTo>
                  <a:lnTo>
                    <a:pt x="21927" y="1301"/>
                  </a:lnTo>
                  <a:cubicBezTo>
                    <a:pt x="21927" y="1301"/>
                    <a:pt x="18233" y="0"/>
                    <a:pt x="142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0"/>
            <p:cNvSpPr/>
            <p:nvPr/>
          </p:nvSpPr>
          <p:spPr>
            <a:xfrm>
              <a:off x="5371288" y="2704552"/>
              <a:ext cx="117689" cy="96114"/>
            </a:xfrm>
            <a:custGeom>
              <a:avLst/>
              <a:gdLst/>
              <a:ahLst/>
              <a:cxnLst/>
              <a:rect l="l" t="t" r="r" b="b"/>
              <a:pathLst>
                <a:path w="6622" h="5408" extrusionOk="0">
                  <a:moveTo>
                    <a:pt x="3385" y="1"/>
                  </a:moveTo>
                  <a:cubicBezTo>
                    <a:pt x="2481" y="1"/>
                    <a:pt x="1751" y="788"/>
                    <a:pt x="1208" y="1626"/>
                  </a:cubicBezTo>
                  <a:cubicBezTo>
                    <a:pt x="663" y="2442"/>
                    <a:pt x="300" y="3350"/>
                    <a:pt x="119" y="4257"/>
                  </a:cubicBezTo>
                  <a:cubicBezTo>
                    <a:pt x="1" y="4846"/>
                    <a:pt x="573" y="5407"/>
                    <a:pt x="1274" y="5407"/>
                  </a:cubicBezTo>
                  <a:cubicBezTo>
                    <a:pt x="1292" y="5407"/>
                    <a:pt x="1310" y="5407"/>
                    <a:pt x="1329" y="5406"/>
                  </a:cubicBezTo>
                  <a:cubicBezTo>
                    <a:pt x="3839" y="5376"/>
                    <a:pt x="6621" y="1686"/>
                    <a:pt x="4353" y="295"/>
                  </a:cubicBezTo>
                  <a:cubicBezTo>
                    <a:pt x="4011" y="90"/>
                    <a:pt x="3688" y="1"/>
                    <a:pt x="3385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0"/>
            <p:cNvSpPr/>
            <p:nvPr/>
          </p:nvSpPr>
          <p:spPr>
            <a:xfrm>
              <a:off x="5163223" y="2785577"/>
              <a:ext cx="153750" cy="302630"/>
            </a:xfrm>
            <a:custGeom>
              <a:avLst/>
              <a:gdLst/>
              <a:ahLst/>
              <a:cxnLst/>
              <a:rect l="l" t="t" r="r" b="b"/>
              <a:pathLst>
                <a:path w="8651" h="17028" extrusionOk="0">
                  <a:moveTo>
                    <a:pt x="3357" y="0"/>
                  </a:moveTo>
                  <a:lnTo>
                    <a:pt x="0" y="14518"/>
                  </a:lnTo>
                  <a:lnTo>
                    <a:pt x="7410" y="17028"/>
                  </a:lnTo>
                  <a:lnTo>
                    <a:pt x="8650" y="341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0"/>
            <p:cNvSpPr/>
            <p:nvPr/>
          </p:nvSpPr>
          <p:spPr>
            <a:xfrm>
              <a:off x="5215902" y="2873730"/>
              <a:ext cx="98371" cy="118809"/>
            </a:xfrm>
            <a:custGeom>
              <a:avLst/>
              <a:gdLst/>
              <a:ahLst/>
              <a:cxnLst/>
              <a:rect l="l" t="t" r="r" b="b"/>
              <a:pathLst>
                <a:path w="5535" h="6685" extrusionOk="0">
                  <a:moveTo>
                    <a:pt x="0" y="0"/>
                  </a:moveTo>
                  <a:lnTo>
                    <a:pt x="4930" y="6684"/>
                  </a:lnTo>
                  <a:lnTo>
                    <a:pt x="5535" y="13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0"/>
            <p:cNvSpPr/>
            <p:nvPr/>
          </p:nvSpPr>
          <p:spPr>
            <a:xfrm>
              <a:off x="5116997" y="2513211"/>
              <a:ext cx="348856" cy="400557"/>
            </a:xfrm>
            <a:custGeom>
              <a:avLst/>
              <a:gdLst/>
              <a:ahLst/>
              <a:cxnLst/>
              <a:rect l="l" t="t" r="r" b="b"/>
              <a:pathLst>
                <a:path w="19629" h="22538" extrusionOk="0">
                  <a:moveTo>
                    <a:pt x="9836" y="0"/>
                  </a:moveTo>
                  <a:cubicBezTo>
                    <a:pt x="1" y="0"/>
                    <a:pt x="2178" y="9730"/>
                    <a:pt x="2178" y="9730"/>
                  </a:cubicBezTo>
                  <a:lnTo>
                    <a:pt x="2843" y="12694"/>
                  </a:lnTo>
                  <a:cubicBezTo>
                    <a:pt x="2873" y="14267"/>
                    <a:pt x="2450" y="15235"/>
                    <a:pt x="4628" y="19015"/>
                  </a:cubicBezTo>
                  <a:cubicBezTo>
                    <a:pt x="6100" y="21557"/>
                    <a:pt x="8426" y="22538"/>
                    <a:pt x="10263" y="22538"/>
                  </a:cubicBezTo>
                  <a:cubicBezTo>
                    <a:pt x="10917" y="22538"/>
                    <a:pt x="11508" y="22413"/>
                    <a:pt x="11977" y="22191"/>
                  </a:cubicBezTo>
                  <a:cubicBezTo>
                    <a:pt x="16514" y="20043"/>
                    <a:pt x="17724" y="15658"/>
                    <a:pt x="18722" y="7734"/>
                  </a:cubicBezTo>
                  <a:cubicBezTo>
                    <a:pt x="19629" y="536"/>
                    <a:pt x="11765" y="112"/>
                    <a:pt x="11765" y="112"/>
                  </a:cubicBezTo>
                  <a:cubicBezTo>
                    <a:pt x="11076" y="36"/>
                    <a:pt x="10434" y="0"/>
                    <a:pt x="9836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0"/>
            <p:cNvSpPr/>
            <p:nvPr/>
          </p:nvSpPr>
          <p:spPr>
            <a:xfrm rot="1364483">
              <a:off x="5345969" y="2739653"/>
              <a:ext cx="18287" cy="44091"/>
            </a:xfrm>
            <a:custGeom>
              <a:avLst/>
              <a:gdLst/>
              <a:ahLst/>
              <a:cxnLst/>
              <a:rect l="l" t="t" r="r" b="b"/>
              <a:pathLst>
                <a:path w="1029" h="2481" extrusionOk="0">
                  <a:moveTo>
                    <a:pt x="333" y="1"/>
                  </a:moveTo>
                  <a:cubicBezTo>
                    <a:pt x="303" y="31"/>
                    <a:pt x="273" y="61"/>
                    <a:pt x="273" y="122"/>
                  </a:cubicBezTo>
                  <a:lnTo>
                    <a:pt x="847" y="1785"/>
                  </a:lnTo>
                  <a:lnTo>
                    <a:pt x="31" y="2330"/>
                  </a:lnTo>
                  <a:cubicBezTo>
                    <a:pt x="0" y="2360"/>
                    <a:pt x="0" y="2390"/>
                    <a:pt x="31" y="2451"/>
                  </a:cubicBezTo>
                  <a:cubicBezTo>
                    <a:pt x="31" y="2451"/>
                    <a:pt x="61" y="2481"/>
                    <a:pt x="91" y="2481"/>
                  </a:cubicBezTo>
                  <a:cubicBezTo>
                    <a:pt x="121" y="2481"/>
                    <a:pt x="121" y="2481"/>
                    <a:pt x="152" y="2451"/>
                  </a:cubicBezTo>
                  <a:lnTo>
                    <a:pt x="998" y="1876"/>
                  </a:lnTo>
                  <a:cubicBezTo>
                    <a:pt x="1029" y="1846"/>
                    <a:pt x="1029" y="1816"/>
                    <a:pt x="1029" y="1785"/>
                  </a:cubicBezTo>
                  <a:lnTo>
                    <a:pt x="454" y="61"/>
                  </a:lnTo>
                  <a:cubicBezTo>
                    <a:pt x="424" y="1"/>
                    <a:pt x="363" y="1"/>
                    <a:pt x="333" y="1"/>
                  </a:cubicBezTo>
                  <a:close/>
                </a:path>
              </a:pathLst>
            </a:custGeom>
            <a:solidFill>
              <a:srgbClr val="ED97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0"/>
            <p:cNvSpPr/>
            <p:nvPr/>
          </p:nvSpPr>
          <p:spPr>
            <a:xfrm>
              <a:off x="5390056" y="2654308"/>
              <a:ext cx="59698" cy="46884"/>
            </a:xfrm>
            <a:custGeom>
              <a:avLst/>
              <a:gdLst/>
              <a:ahLst/>
              <a:cxnLst/>
              <a:rect l="l" t="t" r="r" b="b"/>
              <a:pathLst>
                <a:path w="3359" h="2638" extrusionOk="0">
                  <a:moveTo>
                    <a:pt x="1430" y="1"/>
                  </a:moveTo>
                  <a:cubicBezTo>
                    <a:pt x="707" y="1"/>
                    <a:pt x="1" y="460"/>
                    <a:pt x="1" y="460"/>
                  </a:cubicBezTo>
                  <a:lnTo>
                    <a:pt x="3358" y="2638"/>
                  </a:lnTo>
                  <a:cubicBezTo>
                    <a:pt x="3358" y="2638"/>
                    <a:pt x="3025" y="793"/>
                    <a:pt x="2179" y="218"/>
                  </a:cubicBezTo>
                  <a:cubicBezTo>
                    <a:pt x="1948" y="59"/>
                    <a:pt x="1688" y="1"/>
                    <a:pt x="1430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0"/>
            <p:cNvSpPr/>
            <p:nvPr/>
          </p:nvSpPr>
          <p:spPr>
            <a:xfrm>
              <a:off x="5229337" y="2634154"/>
              <a:ext cx="104840" cy="40166"/>
            </a:xfrm>
            <a:custGeom>
              <a:avLst/>
              <a:gdLst/>
              <a:ahLst/>
              <a:cxnLst/>
              <a:rect l="l" t="t" r="r" b="b"/>
              <a:pathLst>
                <a:path w="5899" h="2260" extrusionOk="0">
                  <a:moveTo>
                    <a:pt x="3704" y="0"/>
                  </a:moveTo>
                  <a:cubicBezTo>
                    <a:pt x="3486" y="0"/>
                    <a:pt x="3259" y="25"/>
                    <a:pt x="3025" y="82"/>
                  </a:cubicBezTo>
                  <a:cubicBezTo>
                    <a:pt x="1453" y="506"/>
                    <a:pt x="1" y="2260"/>
                    <a:pt x="1" y="2260"/>
                  </a:cubicBezTo>
                  <a:lnTo>
                    <a:pt x="5899" y="838"/>
                  </a:lnTo>
                  <a:cubicBezTo>
                    <a:pt x="5899" y="838"/>
                    <a:pt x="4972" y="0"/>
                    <a:pt x="3704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0"/>
            <p:cNvSpPr/>
            <p:nvPr/>
          </p:nvSpPr>
          <p:spPr>
            <a:xfrm>
              <a:off x="5292769" y="2809233"/>
              <a:ext cx="55379" cy="20225"/>
            </a:xfrm>
            <a:custGeom>
              <a:avLst/>
              <a:gdLst/>
              <a:ahLst/>
              <a:cxnLst/>
              <a:rect l="l" t="t" r="r" b="b"/>
              <a:pathLst>
                <a:path w="3116" h="1138" extrusionOk="0">
                  <a:moveTo>
                    <a:pt x="3114" y="997"/>
                  </a:moveTo>
                  <a:cubicBezTo>
                    <a:pt x="3115" y="998"/>
                    <a:pt x="3115" y="998"/>
                    <a:pt x="3115" y="998"/>
                  </a:cubicBezTo>
                  <a:cubicBezTo>
                    <a:pt x="3115" y="998"/>
                    <a:pt x="3115" y="997"/>
                    <a:pt x="3114" y="99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124" y="929"/>
                    <a:pt x="1941" y="1138"/>
                    <a:pt x="2456" y="1138"/>
                  </a:cubicBezTo>
                  <a:cubicBezTo>
                    <a:pt x="2877" y="1138"/>
                    <a:pt x="3096" y="997"/>
                    <a:pt x="3114" y="997"/>
                  </a:cubicBezTo>
                  <a:cubicBezTo>
                    <a:pt x="3114" y="997"/>
                    <a:pt x="3114" y="997"/>
                    <a:pt x="3114" y="997"/>
                  </a:cubicBezTo>
                  <a:lnTo>
                    <a:pt x="3114" y="997"/>
                  </a:lnTo>
                  <a:cubicBezTo>
                    <a:pt x="2086" y="2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0"/>
            <p:cNvSpPr/>
            <p:nvPr/>
          </p:nvSpPr>
          <p:spPr>
            <a:xfrm>
              <a:off x="5292769" y="2809233"/>
              <a:ext cx="55841" cy="29804"/>
            </a:xfrm>
            <a:custGeom>
              <a:avLst/>
              <a:gdLst/>
              <a:ahLst/>
              <a:cxnLst/>
              <a:rect l="l" t="t" r="r" b="b"/>
              <a:pathLst>
                <a:path w="3142" h="1677" extrusionOk="0">
                  <a:moveTo>
                    <a:pt x="0" y="0"/>
                  </a:moveTo>
                  <a:cubicBezTo>
                    <a:pt x="0" y="0"/>
                    <a:pt x="303" y="1512"/>
                    <a:pt x="1906" y="1664"/>
                  </a:cubicBezTo>
                  <a:cubicBezTo>
                    <a:pt x="1994" y="1672"/>
                    <a:pt x="2076" y="1676"/>
                    <a:pt x="2152" y="1676"/>
                  </a:cubicBezTo>
                  <a:cubicBezTo>
                    <a:pt x="3141" y="1676"/>
                    <a:pt x="3115" y="998"/>
                    <a:pt x="3115" y="9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871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0"/>
            <p:cNvSpPr/>
            <p:nvPr/>
          </p:nvSpPr>
          <p:spPr>
            <a:xfrm>
              <a:off x="5104093" y="2491706"/>
              <a:ext cx="279544" cy="179929"/>
            </a:xfrm>
            <a:custGeom>
              <a:avLst/>
              <a:gdLst/>
              <a:ahLst/>
              <a:cxnLst/>
              <a:rect l="l" t="t" r="r" b="b"/>
              <a:pathLst>
                <a:path w="15729" h="10124" extrusionOk="0">
                  <a:moveTo>
                    <a:pt x="12213" y="1"/>
                  </a:moveTo>
                  <a:cubicBezTo>
                    <a:pt x="10352" y="1"/>
                    <a:pt x="7933" y="438"/>
                    <a:pt x="5415" y="2079"/>
                  </a:cubicBezTo>
                  <a:cubicBezTo>
                    <a:pt x="1" y="5557"/>
                    <a:pt x="2753" y="10124"/>
                    <a:pt x="2753" y="10124"/>
                  </a:cubicBezTo>
                  <a:cubicBezTo>
                    <a:pt x="2753" y="10124"/>
                    <a:pt x="2755" y="10124"/>
                    <a:pt x="2759" y="10124"/>
                  </a:cubicBezTo>
                  <a:cubicBezTo>
                    <a:pt x="3045" y="10124"/>
                    <a:pt x="14593" y="10065"/>
                    <a:pt x="15728" y="566"/>
                  </a:cubicBezTo>
                  <a:cubicBezTo>
                    <a:pt x="15728" y="566"/>
                    <a:pt x="14331" y="1"/>
                    <a:pt x="12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0"/>
            <p:cNvSpPr/>
            <p:nvPr/>
          </p:nvSpPr>
          <p:spPr>
            <a:xfrm>
              <a:off x="5128815" y="2631844"/>
              <a:ext cx="69899" cy="98389"/>
            </a:xfrm>
            <a:custGeom>
              <a:avLst/>
              <a:gdLst/>
              <a:ahLst/>
              <a:cxnLst/>
              <a:rect l="l" t="t" r="r" b="b"/>
              <a:pathLst>
                <a:path w="3933" h="5536" extrusionOk="0">
                  <a:moveTo>
                    <a:pt x="3932" y="0"/>
                  </a:moveTo>
                  <a:lnTo>
                    <a:pt x="1" y="2118"/>
                  </a:lnTo>
                  <a:lnTo>
                    <a:pt x="1846" y="5535"/>
                  </a:lnTo>
                  <a:lnTo>
                    <a:pt x="393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5073454" y="2684113"/>
              <a:ext cx="101072" cy="105195"/>
            </a:xfrm>
            <a:custGeom>
              <a:avLst/>
              <a:gdLst/>
              <a:ahLst/>
              <a:cxnLst/>
              <a:rect l="l" t="t" r="r" b="b"/>
              <a:pathLst>
                <a:path w="5687" h="5919" extrusionOk="0">
                  <a:moveTo>
                    <a:pt x="3169" y="1"/>
                  </a:moveTo>
                  <a:cubicBezTo>
                    <a:pt x="2993" y="1"/>
                    <a:pt x="2804" y="27"/>
                    <a:pt x="2601" y="84"/>
                  </a:cubicBezTo>
                  <a:cubicBezTo>
                    <a:pt x="0" y="810"/>
                    <a:pt x="1724" y="5135"/>
                    <a:pt x="4114" y="5861"/>
                  </a:cubicBezTo>
                  <a:cubicBezTo>
                    <a:pt x="4249" y="5900"/>
                    <a:pt x="4385" y="5918"/>
                    <a:pt x="4518" y="5918"/>
                  </a:cubicBezTo>
                  <a:cubicBezTo>
                    <a:pt x="5096" y="5918"/>
                    <a:pt x="5601" y="5566"/>
                    <a:pt x="5626" y="5074"/>
                  </a:cubicBezTo>
                  <a:cubicBezTo>
                    <a:pt x="5686" y="4106"/>
                    <a:pt x="5596" y="3169"/>
                    <a:pt x="5263" y="2231"/>
                  </a:cubicBezTo>
                  <a:cubicBezTo>
                    <a:pt x="4922" y="1105"/>
                    <a:pt x="4310" y="1"/>
                    <a:pt x="3169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5121831" y="2714416"/>
              <a:ext cx="32275" cy="39455"/>
            </a:xfrm>
            <a:custGeom>
              <a:avLst/>
              <a:gdLst/>
              <a:ahLst/>
              <a:cxnLst/>
              <a:rect l="l" t="t" r="r" b="b"/>
              <a:pathLst>
                <a:path w="1816" h="2220" extrusionOk="0">
                  <a:moveTo>
                    <a:pt x="62" y="0"/>
                  </a:moveTo>
                  <a:cubicBezTo>
                    <a:pt x="33" y="0"/>
                    <a:pt x="0" y="28"/>
                    <a:pt x="0" y="73"/>
                  </a:cubicBezTo>
                  <a:cubicBezTo>
                    <a:pt x="0" y="103"/>
                    <a:pt x="31" y="133"/>
                    <a:pt x="61" y="163"/>
                  </a:cubicBezTo>
                  <a:cubicBezTo>
                    <a:pt x="121" y="163"/>
                    <a:pt x="1452" y="436"/>
                    <a:pt x="1664" y="2159"/>
                  </a:cubicBezTo>
                  <a:cubicBezTo>
                    <a:pt x="1664" y="2190"/>
                    <a:pt x="1694" y="2220"/>
                    <a:pt x="1755" y="2220"/>
                  </a:cubicBezTo>
                  <a:cubicBezTo>
                    <a:pt x="1785" y="2220"/>
                    <a:pt x="1815" y="2159"/>
                    <a:pt x="1815" y="2129"/>
                  </a:cubicBezTo>
                  <a:cubicBezTo>
                    <a:pt x="1573" y="315"/>
                    <a:pt x="121" y="12"/>
                    <a:pt x="91" y="12"/>
                  </a:cubicBezTo>
                  <a:cubicBezTo>
                    <a:pt x="83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7332684" y="4441168"/>
              <a:ext cx="513874" cy="597725"/>
            </a:xfrm>
            <a:custGeom>
              <a:avLst/>
              <a:gdLst/>
              <a:ahLst/>
              <a:cxnLst/>
              <a:rect l="l" t="t" r="r" b="b"/>
              <a:pathLst>
                <a:path w="28914" h="33632" extrusionOk="0">
                  <a:moveTo>
                    <a:pt x="14699" y="0"/>
                  </a:moveTo>
                  <a:lnTo>
                    <a:pt x="2571" y="2208"/>
                  </a:lnTo>
                  <a:cubicBezTo>
                    <a:pt x="2934" y="2783"/>
                    <a:pt x="3266" y="3750"/>
                    <a:pt x="3539" y="4658"/>
                  </a:cubicBezTo>
                  <a:cubicBezTo>
                    <a:pt x="3962" y="6110"/>
                    <a:pt x="4144" y="7652"/>
                    <a:pt x="4083" y="9164"/>
                  </a:cubicBezTo>
                  <a:lnTo>
                    <a:pt x="3176" y="30728"/>
                  </a:lnTo>
                  <a:cubicBezTo>
                    <a:pt x="0" y="30728"/>
                    <a:pt x="272" y="33632"/>
                    <a:pt x="272" y="33632"/>
                  </a:cubicBezTo>
                  <a:lnTo>
                    <a:pt x="27341" y="33632"/>
                  </a:lnTo>
                  <a:cubicBezTo>
                    <a:pt x="28914" y="18147"/>
                    <a:pt x="21383" y="12310"/>
                    <a:pt x="17512" y="8559"/>
                  </a:cubicBezTo>
                  <a:cubicBezTo>
                    <a:pt x="13640" y="4839"/>
                    <a:pt x="14699" y="0"/>
                    <a:pt x="14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0"/>
            <p:cNvSpPr/>
            <p:nvPr/>
          </p:nvSpPr>
          <p:spPr>
            <a:xfrm rot="-9430309">
              <a:off x="7823689" y="4846006"/>
              <a:ext cx="267167" cy="192791"/>
            </a:xfrm>
            <a:custGeom>
              <a:avLst/>
              <a:gdLst/>
              <a:ahLst/>
              <a:cxnLst/>
              <a:rect l="l" t="t" r="r" b="b"/>
              <a:pathLst>
                <a:path w="15033" h="10848" extrusionOk="0">
                  <a:moveTo>
                    <a:pt x="13248" y="1"/>
                  </a:moveTo>
                  <a:cubicBezTo>
                    <a:pt x="12316" y="6095"/>
                    <a:pt x="9466" y="7544"/>
                    <a:pt x="6801" y="7544"/>
                  </a:cubicBezTo>
                  <a:cubicBezTo>
                    <a:pt x="5313" y="7544"/>
                    <a:pt x="3882" y="7092"/>
                    <a:pt x="2874" y="6745"/>
                  </a:cubicBezTo>
                  <a:cubicBezTo>
                    <a:pt x="2646" y="6673"/>
                    <a:pt x="2377" y="6622"/>
                    <a:pt x="2098" y="6622"/>
                  </a:cubicBezTo>
                  <a:cubicBezTo>
                    <a:pt x="1452" y="6622"/>
                    <a:pt x="753" y="6895"/>
                    <a:pt x="394" y="7804"/>
                  </a:cubicBezTo>
                  <a:cubicBezTo>
                    <a:pt x="1" y="8832"/>
                    <a:pt x="817" y="9951"/>
                    <a:pt x="1997" y="10284"/>
                  </a:cubicBezTo>
                  <a:cubicBezTo>
                    <a:pt x="3446" y="10674"/>
                    <a:pt x="4734" y="10847"/>
                    <a:pt x="5878" y="10847"/>
                  </a:cubicBezTo>
                  <a:cubicBezTo>
                    <a:pt x="14937" y="10847"/>
                    <a:pt x="15032" y="1"/>
                    <a:pt x="150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7410617" y="4726527"/>
              <a:ext cx="347790" cy="313987"/>
            </a:xfrm>
            <a:custGeom>
              <a:avLst/>
              <a:gdLst/>
              <a:ahLst/>
              <a:cxnLst/>
              <a:rect l="l" t="t" r="r" b="b"/>
              <a:pathLst>
                <a:path w="19569" h="17667" extrusionOk="0">
                  <a:moveTo>
                    <a:pt x="10741" y="0"/>
                  </a:moveTo>
                  <a:cubicBezTo>
                    <a:pt x="9807" y="0"/>
                    <a:pt x="8807" y="192"/>
                    <a:pt x="7743" y="639"/>
                  </a:cubicBezTo>
                  <a:cubicBezTo>
                    <a:pt x="242" y="3784"/>
                    <a:pt x="3630" y="13493"/>
                    <a:pt x="4084" y="14703"/>
                  </a:cubicBezTo>
                  <a:cubicBezTo>
                    <a:pt x="3025" y="14733"/>
                    <a:pt x="2239" y="15035"/>
                    <a:pt x="1724" y="15610"/>
                  </a:cubicBezTo>
                  <a:cubicBezTo>
                    <a:pt x="999" y="16427"/>
                    <a:pt x="1089" y="17546"/>
                    <a:pt x="1089" y="17576"/>
                  </a:cubicBezTo>
                  <a:cubicBezTo>
                    <a:pt x="1120" y="17636"/>
                    <a:pt x="1150" y="17667"/>
                    <a:pt x="1180" y="17667"/>
                  </a:cubicBezTo>
                  <a:lnTo>
                    <a:pt x="1210" y="17667"/>
                  </a:lnTo>
                  <a:cubicBezTo>
                    <a:pt x="1241" y="17667"/>
                    <a:pt x="1271" y="17606"/>
                    <a:pt x="1271" y="17546"/>
                  </a:cubicBezTo>
                  <a:cubicBezTo>
                    <a:pt x="1271" y="17546"/>
                    <a:pt x="1180" y="16487"/>
                    <a:pt x="1876" y="15731"/>
                  </a:cubicBezTo>
                  <a:cubicBezTo>
                    <a:pt x="2360" y="15156"/>
                    <a:pt x="3146" y="14884"/>
                    <a:pt x="4204" y="14884"/>
                  </a:cubicBezTo>
                  <a:cubicBezTo>
                    <a:pt x="4235" y="14884"/>
                    <a:pt x="4265" y="14854"/>
                    <a:pt x="4295" y="14854"/>
                  </a:cubicBezTo>
                  <a:cubicBezTo>
                    <a:pt x="4295" y="14824"/>
                    <a:pt x="4295" y="14793"/>
                    <a:pt x="4295" y="14763"/>
                  </a:cubicBezTo>
                  <a:cubicBezTo>
                    <a:pt x="4235" y="14642"/>
                    <a:pt x="1" y="4087"/>
                    <a:pt x="7834" y="790"/>
                  </a:cubicBezTo>
                  <a:cubicBezTo>
                    <a:pt x="8860" y="361"/>
                    <a:pt x="9827" y="177"/>
                    <a:pt x="10731" y="177"/>
                  </a:cubicBezTo>
                  <a:cubicBezTo>
                    <a:pt x="16196" y="177"/>
                    <a:pt x="19361" y="6913"/>
                    <a:pt x="19387" y="6990"/>
                  </a:cubicBezTo>
                  <a:cubicBezTo>
                    <a:pt x="19417" y="7051"/>
                    <a:pt x="19478" y="7051"/>
                    <a:pt x="19508" y="7051"/>
                  </a:cubicBezTo>
                  <a:cubicBezTo>
                    <a:pt x="19569" y="7021"/>
                    <a:pt x="19569" y="6960"/>
                    <a:pt x="19569" y="6930"/>
                  </a:cubicBezTo>
                  <a:cubicBezTo>
                    <a:pt x="19517" y="6826"/>
                    <a:pt x="16315" y="0"/>
                    <a:pt x="1074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7340735" y="4289887"/>
              <a:ext cx="273625" cy="242026"/>
            </a:xfrm>
            <a:custGeom>
              <a:avLst/>
              <a:gdLst/>
              <a:ahLst/>
              <a:cxnLst/>
              <a:rect l="l" t="t" r="r" b="b"/>
              <a:pathLst>
                <a:path w="15396" h="13618" extrusionOk="0">
                  <a:moveTo>
                    <a:pt x="7679" y="0"/>
                  </a:moveTo>
                  <a:cubicBezTo>
                    <a:pt x="6250" y="0"/>
                    <a:pt x="4806" y="447"/>
                    <a:pt x="3570" y="1375"/>
                  </a:cubicBezTo>
                  <a:cubicBezTo>
                    <a:pt x="575" y="3643"/>
                    <a:pt x="1" y="7907"/>
                    <a:pt x="2269" y="10932"/>
                  </a:cubicBezTo>
                  <a:cubicBezTo>
                    <a:pt x="3604" y="12694"/>
                    <a:pt x="5630" y="13618"/>
                    <a:pt x="7682" y="13618"/>
                  </a:cubicBezTo>
                  <a:cubicBezTo>
                    <a:pt x="9116" y="13618"/>
                    <a:pt x="10564" y="13166"/>
                    <a:pt x="11796" y="12232"/>
                  </a:cubicBezTo>
                  <a:cubicBezTo>
                    <a:pt x="14790" y="9964"/>
                    <a:pt x="15395" y="5699"/>
                    <a:pt x="13127" y="2705"/>
                  </a:cubicBezTo>
                  <a:cubicBezTo>
                    <a:pt x="11786" y="935"/>
                    <a:pt x="9747" y="0"/>
                    <a:pt x="7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0"/>
            <p:cNvSpPr/>
            <p:nvPr/>
          </p:nvSpPr>
          <p:spPr>
            <a:xfrm>
              <a:off x="7302044" y="4355166"/>
              <a:ext cx="76333" cy="125261"/>
            </a:xfrm>
            <a:custGeom>
              <a:avLst/>
              <a:gdLst/>
              <a:ahLst/>
              <a:cxnLst/>
              <a:rect l="l" t="t" r="r" b="b"/>
              <a:pathLst>
                <a:path w="4295" h="7048" extrusionOk="0">
                  <a:moveTo>
                    <a:pt x="2299" y="0"/>
                  </a:moveTo>
                  <a:cubicBezTo>
                    <a:pt x="2299" y="0"/>
                    <a:pt x="0" y="4265"/>
                    <a:pt x="4295" y="7047"/>
                  </a:cubicBezTo>
                  <a:lnTo>
                    <a:pt x="3720" y="212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0"/>
            <p:cNvSpPr/>
            <p:nvPr/>
          </p:nvSpPr>
          <p:spPr>
            <a:xfrm>
              <a:off x="7328525" y="4353407"/>
              <a:ext cx="27814" cy="24348"/>
            </a:xfrm>
            <a:custGeom>
              <a:avLst/>
              <a:gdLst/>
              <a:ahLst/>
              <a:cxnLst/>
              <a:rect l="l" t="t" r="r" b="b"/>
              <a:pathLst>
                <a:path w="1565" h="1370" extrusionOk="0">
                  <a:moveTo>
                    <a:pt x="459" y="1"/>
                  </a:moveTo>
                  <a:cubicBezTo>
                    <a:pt x="194" y="1"/>
                    <a:pt x="0" y="274"/>
                    <a:pt x="83" y="523"/>
                  </a:cubicBezTo>
                  <a:lnTo>
                    <a:pt x="355" y="1369"/>
                  </a:lnTo>
                  <a:lnTo>
                    <a:pt x="1565" y="220"/>
                  </a:lnTo>
                  <a:lnTo>
                    <a:pt x="537" y="8"/>
                  </a:lnTo>
                  <a:cubicBezTo>
                    <a:pt x="510" y="3"/>
                    <a:pt x="484" y="1"/>
                    <a:pt x="459" y="1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7398247" y="4342761"/>
              <a:ext cx="22056" cy="21558"/>
            </a:xfrm>
            <a:custGeom>
              <a:avLst/>
              <a:gdLst/>
              <a:ahLst/>
              <a:cxnLst/>
              <a:rect l="l" t="t" r="r" b="b"/>
              <a:pathLst>
                <a:path w="1241" h="1213" extrusionOk="0">
                  <a:moveTo>
                    <a:pt x="656" y="0"/>
                  </a:moveTo>
                  <a:cubicBezTo>
                    <a:pt x="639" y="0"/>
                    <a:pt x="623" y="1"/>
                    <a:pt x="606" y="2"/>
                  </a:cubicBezTo>
                  <a:cubicBezTo>
                    <a:pt x="273" y="2"/>
                    <a:pt x="1" y="275"/>
                    <a:pt x="1" y="607"/>
                  </a:cubicBezTo>
                  <a:cubicBezTo>
                    <a:pt x="1" y="940"/>
                    <a:pt x="273" y="1212"/>
                    <a:pt x="606" y="1212"/>
                  </a:cubicBezTo>
                  <a:cubicBezTo>
                    <a:pt x="969" y="1212"/>
                    <a:pt x="1241" y="940"/>
                    <a:pt x="1241" y="607"/>
                  </a:cubicBezTo>
                  <a:cubicBezTo>
                    <a:pt x="1241" y="290"/>
                    <a:pt x="993" y="0"/>
                    <a:pt x="656" y="0"/>
                  </a:cubicBezTo>
                  <a:close/>
                </a:path>
              </a:pathLst>
            </a:custGeom>
            <a:solidFill>
              <a:srgbClr val="0E2A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7485333" y="4229247"/>
              <a:ext cx="75800" cy="105498"/>
            </a:xfrm>
            <a:custGeom>
              <a:avLst/>
              <a:gdLst/>
              <a:ahLst/>
              <a:cxnLst/>
              <a:rect l="l" t="t" r="r" b="b"/>
              <a:pathLst>
                <a:path w="4265" h="5936" extrusionOk="0">
                  <a:moveTo>
                    <a:pt x="3490" y="0"/>
                  </a:moveTo>
                  <a:cubicBezTo>
                    <a:pt x="3369" y="0"/>
                    <a:pt x="3244" y="51"/>
                    <a:pt x="3146" y="159"/>
                  </a:cubicBezTo>
                  <a:lnTo>
                    <a:pt x="0" y="3667"/>
                  </a:lnTo>
                  <a:lnTo>
                    <a:pt x="4265" y="5936"/>
                  </a:lnTo>
                  <a:lnTo>
                    <a:pt x="3932" y="431"/>
                  </a:lnTo>
                  <a:cubicBezTo>
                    <a:pt x="3913" y="160"/>
                    <a:pt x="3707" y="0"/>
                    <a:pt x="3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7485333" y="4236374"/>
              <a:ext cx="51611" cy="71499"/>
            </a:xfrm>
            <a:custGeom>
              <a:avLst/>
              <a:gdLst/>
              <a:ahLst/>
              <a:cxnLst/>
              <a:rect l="l" t="t" r="r" b="b"/>
              <a:pathLst>
                <a:path w="2904" h="4023" extrusionOk="0">
                  <a:moveTo>
                    <a:pt x="2904" y="0"/>
                  </a:moveTo>
                  <a:lnTo>
                    <a:pt x="0" y="3266"/>
                  </a:lnTo>
                  <a:lnTo>
                    <a:pt x="1422" y="4023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FA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0"/>
            <p:cNvSpPr/>
            <p:nvPr/>
          </p:nvSpPr>
          <p:spPr>
            <a:xfrm>
              <a:off x="7411701" y="4395262"/>
              <a:ext cx="82784" cy="17435"/>
            </a:xfrm>
            <a:custGeom>
              <a:avLst/>
              <a:gdLst/>
              <a:ahLst/>
              <a:cxnLst/>
              <a:rect l="l" t="t" r="r" b="b"/>
              <a:pathLst>
                <a:path w="4658" h="981" extrusionOk="0">
                  <a:moveTo>
                    <a:pt x="92" y="1"/>
                  </a:moveTo>
                  <a:cubicBezTo>
                    <a:pt x="63" y="1"/>
                    <a:pt x="30" y="29"/>
                    <a:pt x="30" y="73"/>
                  </a:cubicBezTo>
                  <a:cubicBezTo>
                    <a:pt x="0" y="133"/>
                    <a:pt x="60" y="164"/>
                    <a:pt x="91" y="164"/>
                  </a:cubicBezTo>
                  <a:lnTo>
                    <a:pt x="4537" y="980"/>
                  </a:lnTo>
                  <a:cubicBezTo>
                    <a:pt x="4597" y="980"/>
                    <a:pt x="4627" y="950"/>
                    <a:pt x="4627" y="890"/>
                  </a:cubicBezTo>
                  <a:cubicBezTo>
                    <a:pt x="4658" y="859"/>
                    <a:pt x="4627" y="799"/>
                    <a:pt x="4567" y="799"/>
                  </a:cubicBezTo>
                  <a:lnTo>
                    <a:pt x="121" y="12"/>
                  </a:lnTo>
                  <a:cubicBezTo>
                    <a:pt x="113" y="4"/>
                    <a:pt x="103" y="1"/>
                    <a:pt x="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0"/>
            <p:cNvSpPr/>
            <p:nvPr/>
          </p:nvSpPr>
          <p:spPr>
            <a:xfrm>
              <a:off x="7407933" y="4410315"/>
              <a:ext cx="76333" cy="33554"/>
            </a:xfrm>
            <a:custGeom>
              <a:avLst/>
              <a:gdLst/>
              <a:ahLst/>
              <a:cxnLst/>
              <a:rect l="l" t="t" r="r" b="b"/>
              <a:pathLst>
                <a:path w="4295" h="1888" extrusionOk="0">
                  <a:moveTo>
                    <a:pt x="92" y="0"/>
                  </a:moveTo>
                  <a:cubicBezTo>
                    <a:pt x="61" y="0"/>
                    <a:pt x="22" y="28"/>
                    <a:pt x="0" y="73"/>
                  </a:cubicBezTo>
                  <a:cubicBezTo>
                    <a:pt x="0" y="103"/>
                    <a:pt x="0" y="163"/>
                    <a:pt x="61" y="163"/>
                  </a:cubicBezTo>
                  <a:lnTo>
                    <a:pt x="4174" y="1887"/>
                  </a:lnTo>
                  <a:lnTo>
                    <a:pt x="4204" y="1887"/>
                  </a:lnTo>
                  <a:cubicBezTo>
                    <a:pt x="4235" y="1887"/>
                    <a:pt x="4265" y="1887"/>
                    <a:pt x="4295" y="1857"/>
                  </a:cubicBezTo>
                  <a:cubicBezTo>
                    <a:pt x="4295" y="1797"/>
                    <a:pt x="4295" y="1736"/>
                    <a:pt x="4235" y="1736"/>
                  </a:cubicBezTo>
                  <a:lnTo>
                    <a:pt x="121" y="12"/>
                  </a:lnTo>
                  <a:cubicBezTo>
                    <a:pt x="113" y="4"/>
                    <a:pt x="103" y="0"/>
                    <a:pt x="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7400398" y="4426826"/>
              <a:ext cx="62915" cy="48750"/>
            </a:xfrm>
            <a:custGeom>
              <a:avLst/>
              <a:gdLst/>
              <a:ahLst/>
              <a:cxnLst/>
              <a:rect l="l" t="t" r="r" b="b"/>
              <a:pathLst>
                <a:path w="3540" h="2743" extrusionOk="0">
                  <a:moveTo>
                    <a:pt x="103" y="1"/>
                  </a:moveTo>
                  <a:cubicBezTo>
                    <a:pt x="77" y="1"/>
                    <a:pt x="49" y="16"/>
                    <a:pt x="31" y="51"/>
                  </a:cubicBezTo>
                  <a:cubicBezTo>
                    <a:pt x="1" y="81"/>
                    <a:pt x="1" y="142"/>
                    <a:pt x="31" y="172"/>
                  </a:cubicBezTo>
                  <a:lnTo>
                    <a:pt x="3388" y="2713"/>
                  </a:lnTo>
                  <a:cubicBezTo>
                    <a:pt x="3388" y="2743"/>
                    <a:pt x="3418" y="2743"/>
                    <a:pt x="3449" y="2743"/>
                  </a:cubicBezTo>
                  <a:cubicBezTo>
                    <a:pt x="3449" y="2743"/>
                    <a:pt x="3479" y="2743"/>
                    <a:pt x="3509" y="2713"/>
                  </a:cubicBezTo>
                  <a:cubicBezTo>
                    <a:pt x="3539" y="2652"/>
                    <a:pt x="3539" y="2592"/>
                    <a:pt x="3479" y="2592"/>
                  </a:cubicBezTo>
                  <a:lnTo>
                    <a:pt x="152" y="21"/>
                  </a:lnTo>
                  <a:cubicBezTo>
                    <a:pt x="140" y="8"/>
                    <a:pt x="122" y="1"/>
                    <a:pt x="10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57" name="Google Shape;857;p40"/>
            <p:cNvGrpSpPr/>
            <p:nvPr/>
          </p:nvGrpSpPr>
          <p:grpSpPr>
            <a:xfrm rot="1967215">
              <a:off x="5246842" y="2682044"/>
              <a:ext cx="86200" cy="63019"/>
              <a:chOff x="2659716" y="2883799"/>
              <a:chExt cx="199141" cy="136442"/>
            </a:xfrm>
          </p:grpSpPr>
          <p:sp>
            <p:nvSpPr>
              <p:cNvPr id="858" name="Google Shape;858;p40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0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" name="Google Shape;860;p40"/>
            <p:cNvGrpSpPr/>
            <p:nvPr/>
          </p:nvGrpSpPr>
          <p:grpSpPr>
            <a:xfrm rot="2033874">
              <a:off x="5364361" y="2685651"/>
              <a:ext cx="84622" cy="76738"/>
              <a:chOff x="2670033" y="2838481"/>
              <a:chExt cx="245934" cy="192965"/>
            </a:xfrm>
          </p:grpSpPr>
          <p:sp>
            <p:nvSpPr>
              <p:cNvPr id="861" name="Google Shape;861;p40"/>
              <p:cNvSpPr/>
              <p:nvPr/>
            </p:nvSpPr>
            <p:spPr>
              <a:xfrm rot="-1808353">
                <a:off x="2695747" y="2873475"/>
                <a:ext cx="194506" cy="122978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0"/>
              <p:cNvSpPr/>
              <p:nvPr/>
            </p:nvSpPr>
            <p:spPr>
              <a:xfrm rot="-1808353">
                <a:off x="2722285" y="2866414"/>
                <a:ext cx="132616" cy="141474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3" name="Google Shape;863;p40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40">
            <a:hlinkClick r:id="rId3" action="ppaction://hlinksldjump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40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40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7" name="Google Shape;867;p40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8" name="Google Shape;868;p40">
            <a:hlinkClick r:id="" action="ppaction://noaction"/>
          </p:cNvPr>
          <p:cNvSpPr txBox="1"/>
          <p:nvPr/>
        </p:nvSpPr>
        <p:spPr>
          <a:xfrm>
            <a:off x="8264833" y="4257591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869" name="Google Shape;869;p40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0">
            <a:hlinkClick r:id="rId5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0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872" name="Google Shape;872;p40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873" name="Google Shape;873;p40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75" name="Google Shape;875;p40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4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802">
            <a:off x="608947" y="1320025"/>
            <a:ext cx="4209810" cy="2694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992252" y="1722878"/>
            <a:ext cx="32604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/>
              <a:t>Internet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kho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khổng</a:t>
            </a:r>
            <a:r>
              <a:rPr lang="en-US" sz="2000" dirty="0"/>
              <a:t> </a:t>
            </a:r>
            <a:r>
              <a:rPr lang="en-US" sz="2000" dirty="0" err="1"/>
              <a:t>lồ</a:t>
            </a:r>
            <a:r>
              <a:rPr lang="en-US" sz="2000" dirty="0"/>
              <a:t>.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, </a:t>
            </a:r>
            <a:r>
              <a:rPr lang="en-US" sz="2000" dirty="0" err="1"/>
              <a:t>chúng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kiếm</a:t>
            </a:r>
            <a:r>
              <a:rPr lang="en-US" sz="2000" dirty="0"/>
              <a:t>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trên</a:t>
            </a:r>
            <a:r>
              <a:rPr lang="en-US" sz="2000" dirty="0"/>
              <a:t> Internet.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55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1465" name="Google Shape;1465;p55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5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5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5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5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5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5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5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5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5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5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5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55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55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5">
            <a:hlinkClick r:id="rId5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55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55">
            <a:hlinkClick r:id="rId6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55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2" name="Google Shape;1502;p55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3" name="Google Shape;1503;p55">
            <a:hlinkClick r:id="rId5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4" name="Google Shape;1504;p55">
            <a:hlinkClick r:id="rId6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5" name="Google Shape;1505;p55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06" name="Google Shape;1506;p55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07" name="Google Shape;1507;p5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8" name="Google Shape;1508;p5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09" name="Google Shape;1509;p55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5">
            <a:hlinkClick r:id="rId8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5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5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526471" y="603444"/>
            <a:ext cx="5379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sát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Hình 39 SGK tr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32 và cho biết: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282" y="1128329"/>
            <a:ext cx="6640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Ngày thứ Hai, lớp bạn An nên tổ chức lễ kết nạp Đội viên ở trong lớp hay ngoài sân trường? Vì sao?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91" y="2183132"/>
            <a:ext cx="3467100" cy="2393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4237" y="2506727"/>
            <a:ext cx="2495153" cy="2495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" name="Google Shape;1464;p55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1465" name="Google Shape;1465;p55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5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5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55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55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55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55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55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55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55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55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5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55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55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55">
            <a:hlinkClick r:id="rId5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55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55">
            <a:hlinkClick r:id="rId6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55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2" name="Google Shape;1502;p55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3" name="Google Shape;1503;p55">
            <a:hlinkClick r:id="rId5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4" name="Google Shape;1504;p55">
            <a:hlinkClick r:id="rId6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505" name="Google Shape;1505;p55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506" name="Google Shape;1506;p55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507" name="Google Shape;1507;p55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508" name="Google Shape;1508;p55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509" name="Google Shape;1509;p55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55">
            <a:hlinkClick r:id="rId8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5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55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526471" y="603444"/>
            <a:ext cx="53795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Quan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sát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Hình 39 SGK tr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</a:rPr>
              <a:t>ang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sz="2000" dirty="0">
                <a:solidFill>
                  <a:schemeClr val="accent1">
                    <a:lumMod val="75000"/>
                  </a:schemeClr>
                </a:solidFill>
              </a:rPr>
              <a:t>32 và cho biết: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7282" y="1128329"/>
            <a:ext cx="66405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Ngày thứ Hai, lớp bạn An nên tổ chức lễ kết nạp Đội viên ở trong lớp hay ngoài sân trường? Vì sao?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91" y="2183132"/>
            <a:ext cx="3467100" cy="2393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66523" y="2681438"/>
            <a:ext cx="28873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C00000"/>
                </a:solidFill>
              </a:rPr>
              <a:t>N</a:t>
            </a:r>
            <a:r>
              <a:rPr lang="vi-VN" sz="2000" dirty="0">
                <a:solidFill>
                  <a:srgbClr val="C00000"/>
                </a:solidFill>
              </a:rPr>
              <a:t>ên tổ chức lễ kết nạp Đội viên ở trong lớp vì thời tiết hôm đó dự báo có mưa. 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14034">
            <a:off x="5100786" y="2118811"/>
            <a:ext cx="299000" cy="7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8" name="Google Shape;3878;p65">
            <a:hlinkClick r:id="" action="ppaction://noaction"/>
          </p:cNvPr>
          <p:cNvSpPr/>
          <p:nvPr/>
        </p:nvSpPr>
        <p:spPr>
          <a:xfrm>
            <a:off x="149725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79" name="Google Shape;3879;p65">
            <a:hlinkClick r:id="" action="ppaction://noaction"/>
          </p:cNvPr>
          <p:cNvSpPr/>
          <p:nvPr/>
        </p:nvSpPr>
        <p:spPr>
          <a:xfrm>
            <a:off x="88677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0" name="Google Shape;3880;p65">
            <a:hlinkClick r:id="" action="ppaction://noaction"/>
          </p:cNvPr>
          <p:cNvSpPr/>
          <p:nvPr/>
        </p:nvSpPr>
        <p:spPr>
          <a:xfrm>
            <a:off x="1623820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1" name="Google Shape;3881;p65">
            <a:hlinkClick r:id="" action="ppaction://noaction"/>
          </p:cNvPr>
          <p:cNvSpPr/>
          <p:nvPr/>
        </p:nvSpPr>
        <p:spPr>
          <a:xfrm>
            <a:off x="2360868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2" name="Google Shape;3882;p65">
            <a:hlinkClick r:id="" action="ppaction://noaction"/>
          </p:cNvPr>
          <p:cNvSpPr/>
          <p:nvPr/>
        </p:nvSpPr>
        <p:spPr>
          <a:xfrm>
            <a:off x="308634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3" name="Google Shape;3883;p65">
            <a:hlinkClick r:id="" action="ppaction://noaction"/>
          </p:cNvPr>
          <p:cNvSpPr/>
          <p:nvPr/>
        </p:nvSpPr>
        <p:spPr>
          <a:xfrm>
            <a:off x="383496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rgbClr val="EDAFAF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4" name="Google Shape;3884;p65">
            <a:hlinkClick r:id="" action="ppaction://noaction"/>
          </p:cNvPr>
          <p:cNvSpPr/>
          <p:nvPr/>
        </p:nvSpPr>
        <p:spPr>
          <a:xfrm>
            <a:off x="457201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5" name="Google Shape;3885;p65">
            <a:hlinkClick r:id="" action="ppaction://noaction"/>
          </p:cNvPr>
          <p:cNvSpPr/>
          <p:nvPr/>
        </p:nvSpPr>
        <p:spPr>
          <a:xfrm>
            <a:off x="5309059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6" name="Google Shape;3886;p65">
            <a:hlinkClick r:id="rId3" action="ppaction://hlinksldjump"/>
          </p:cNvPr>
          <p:cNvSpPr/>
          <p:nvPr/>
        </p:nvSpPr>
        <p:spPr>
          <a:xfrm>
            <a:off x="6046106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7" name="Google Shape;3887;p65">
            <a:hlinkClick r:id="" action="ppaction://noaction"/>
          </p:cNvPr>
          <p:cNvSpPr/>
          <p:nvPr/>
        </p:nvSpPr>
        <p:spPr>
          <a:xfrm>
            <a:off x="6783154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8" name="Google Shape;3888;p65">
            <a:hlinkClick r:id="" action="ppaction://noaction"/>
          </p:cNvPr>
          <p:cNvSpPr/>
          <p:nvPr/>
        </p:nvSpPr>
        <p:spPr>
          <a:xfrm>
            <a:off x="752020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9" name="Google Shape;3889;p65">
            <a:hlinkClick r:id="" action="ppaction://noaction"/>
          </p:cNvPr>
          <p:cNvSpPr/>
          <p:nvPr/>
        </p:nvSpPr>
        <p:spPr>
          <a:xfrm>
            <a:off x="825725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0" name="Google Shape;3890;p65"/>
          <p:cNvSpPr/>
          <p:nvPr/>
        </p:nvSpPr>
        <p:spPr>
          <a:xfrm>
            <a:off x="661050" y="240800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1" name="Google Shape;3891;p65"/>
          <p:cNvSpPr/>
          <p:nvPr/>
        </p:nvSpPr>
        <p:spPr>
          <a:xfrm>
            <a:off x="13981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2" name="Google Shape;3892;p65"/>
          <p:cNvSpPr/>
          <p:nvPr/>
        </p:nvSpPr>
        <p:spPr>
          <a:xfrm>
            <a:off x="21351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3" name="Google Shape;3893;p65"/>
          <p:cNvSpPr/>
          <p:nvPr/>
        </p:nvSpPr>
        <p:spPr>
          <a:xfrm>
            <a:off x="28722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4" name="Google Shape;3894;p65"/>
          <p:cNvSpPr/>
          <p:nvPr/>
        </p:nvSpPr>
        <p:spPr>
          <a:xfrm>
            <a:off x="36092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5" name="Google Shape;3895;p65"/>
          <p:cNvSpPr/>
          <p:nvPr/>
        </p:nvSpPr>
        <p:spPr>
          <a:xfrm>
            <a:off x="43463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6" name="Google Shape;3896;p65"/>
          <p:cNvSpPr/>
          <p:nvPr/>
        </p:nvSpPr>
        <p:spPr>
          <a:xfrm>
            <a:off x="50833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7" name="Google Shape;3897;p65"/>
          <p:cNvSpPr/>
          <p:nvPr/>
        </p:nvSpPr>
        <p:spPr>
          <a:xfrm>
            <a:off x="58204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8" name="Google Shape;3898;p65"/>
          <p:cNvSpPr/>
          <p:nvPr/>
        </p:nvSpPr>
        <p:spPr>
          <a:xfrm>
            <a:off x="65574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9" name="Google Shape;3899;p65"/>
          <p:cNvSpPr/>
          <p:nvPr/>
        </p:nvSpPr>
        <p:spPr>
          <a:xfrm>
            <a:off x="72945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0" name="Google Shape;3900;p65"/>
          <p:cNvSpPr/>
          <p:nvPr/>
        </p:nvSpPr>
        <p:spPr>
          <a:xfrm>
            <a:off x="80315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1" name="Google Shape;3901;p65"/>
          <p:cNvSpPr/>
          <p:nvPr/>
        </p:nvSpPr>
        <p:spPr>
          <a:xfrm>
            <a:off x="87686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2" name="Google Shape;3902;p65"/>
          <p:cNvSpPr/>
          <p:nvPr/>
        </p:nvSpPr>
        <p:spPr>
          <a:xfrm>
            <a:off x="149700" y="481075"/>
            <a:ext cx="8844600" cy="448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03" name="Google Shape;3903;p65"/>
          <p:cNvSpPr/>
          <p:nvPr/>
        </p:nvSpPr>
        <p:spPr>
          <a:xfrm>
            <a:off x="892650" y="569575"/>
            <a:ext cx="7701000" cy="27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b="1" dirty="0">
                <a:solidFill>
                  <a:schemeClr val="accent5">
                    <a:lumMod val="25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https://voh.com.vn/thoi-tiet/du-bao-thoi-tiet-hom-nay-20-5-ha-noi-co-mua-435390.html</a:t>
            </a:r>
            <a:endParaRPr b="1" dirty="0">
              <a:solidFill>
                <a:schemeClr val="accent5">
                  <a:lumMod val="25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3904" name="Google Shape;3904;p65"/>
          <p:cNvGrpSpPr/>
          <p:nvPr/>
        </p:nvGrpSpPr>
        <p:grpSpPr>
          <a:xfrm rot="10800000">
            <a:off x="251851" y="625909"/>
            <a:ext cx="190812" cy="158839"/>
            <a:chOff x="3360936" y="63413"/>
            <a:chExt cx="489263" cy="407175"/>
          </a:xfrm>
        </p:grpSpPr>
        <p:sp>
          <p:nvSpPr>
            <p:cNvPr id="3905" name="Google Shape;3905;p65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906" name="Google Shape;3906;p65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907" name="Google Shape;3907;p65"/>
          <p:cNvGrpSpPr/>
          <p:nvPr/>
        </p:nvGrpSpPr>
        <p:grpSpPr>
          <a:xfrm rot="10800000" flipH="1">
            <a:off x="546363" y="625909"/>
            <a:ext cx="190812" cy="158839"/>
            <a:chOff x="3360936" y="63413"/>
            <a:chExt cx="489263" cy="407175"/>
          </a:xfrm>
        </p:grpSpPr>
        <p:sp>
          <p:nvSpPr>
            <p:cNvPr id="3908" name="Google Shape;3908;p65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3909" name="Google Shape;3909;p65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10" name="Google Shape;3910;p65"/>
          <p:cNvSpPr/>
          <p:nvPr/>
        </p:nvSpPr>
        <p:spPr>
          <a:xfrm>
            <a:off x="8636950" y="569575"/>
            <a:ext cx="271500" cy="2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911" name="Google Shape;3911;p65"/>
          <p:cNvSpPr/>
          <p:nvPr/>
        </p:nvSpPr>
        <p:spPr>
          <a:xfrm>
            <a:off x="8289200" y="612025"/>
            <a:ext cx="196200" cy="186600"/>
          </a:xfrm>
          <a:prstGeom prst="star5">
            <a:avLst>
              <a:gd name="adj" fmla="val 2361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928283" y="1032777"/>
            <a:ext cx="2836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chemeClr val="accent6">
                    <a:lumMod val="25000"/>
                  </a:schemeClr>
                </a:solidFill>
              </a:rPr>
              <a:t>Một</a:t>
            </a:r>
            <a:r>
              <a:rPr lang="en-US" sz="1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25000"/>
                  </a:schemeClr>
                </a:solidFill>
              </a:rPr>
              <a:t>số</a:t>
            </a:r>
            <a:r>
              <a:rPr lang="en-US" sz="1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25000"/>
                  </a:schemeClr>
                </a:solidFill>
              </a:rPr>
              <a:t>trang</a:t>
            </a:r>
            <a:r>
              <a:rPr lang="en-US" sz="1800" b="1" dirty="0">
                <a:solidFill>
                  <a:schemeClr val="accent6">
                    <a:lumMod val="25000"/>
                  </a:schemeClr>
                </a:solidFill>
              </a:rPr>
              <a:t> tin </a:t>
            </a:r>
            <a:r>
              <a:rPr lang="en-US" sz="1800" b="1" dirty="0" err="1">
                <a:solidFill>
                  <a:schemeClr val="accent6">
                    <a:lumMod val="25000"/>
                  </a:schemeClr>
                </a:solidFill>
              </a:rPr>
              <a:t>thời</a:t>
            </a:r>
            <a:r>
              <a:rPr lang="en-US" sz="1800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6">
                    <a:lumMod val="25000"/>
                  </a:schemeClr>
                </a:solidFill>
              </a:rPr>
              <a:t>tiết</a:t>
            </a:r>
            <a:endParaRPr lang="en-US" sz="1800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8" y="1528354"/>
            <a:ext cx="4255346" cy="3331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4" t="812" r="739" b="1984"/>
          <a:stretch/>
        </p:blipFill>
        <p:spPr>
          <a:xfrm>
            <a:off x="5835721" y="1551398"/>
            <a:ext cx="2640460" cy="3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1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74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2299" name="Google Shape;2299;p74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4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4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4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4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4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4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4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4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4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4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0" name="Google Shape;2310;p74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1" name="Google Shape;2311;p74"/>
          <p:cNvSpPr/>
          <p:nvPr/>
        </p:nvSpPr>
        <p:spPr>
          <a:xfrm>
            <a:off x="814279" y="538857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7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2" name="Google Shape;2322;p74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3" name="Google Shape;2323;p74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4" name="Google Shape;2324;p74">
            <a:hlinkClick r:id="rId5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5" name="Google Shape;2325;p74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74">
            <a:hlinkClick r:id="rId6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7" name="Google Shape;2327;p74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28" name="Google Shape;2328;p74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29" name="Google Shape;2329;p74">
            <a:hlinkClick r:id="rId5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30" name="Google Shape;2330;p74">
            <a:hlinkClick r:id="rId6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331" name="Google Shape;2331;p74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2332" name="Google Shape;2332;p7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2333" name="Google Shape;2333;p7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34" name="Google Shape;2334;p7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35" name="Google Shape;2335;p74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74">
            <a:hlinkClick r:id="rId8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7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7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1520479" y="1554143"/>
            <a:ext cx="601999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42"/>
          <p:cNvSpPr txBox="1">
            <a:spLocks noGrp="1"/>
          </p:cNvSpPr>
          <p:nvPr>
            <p:ph type="title"/>
          </p:nvPr>
        </p:nvSpPr>
        <p:spPr>
          <a:xfrm>
            <a:off x="1541075" y="541333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KHỞI ĐỘNG</a:t>
            </a:r>
            <a:endParaRPr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916" name="Google Shape;916;p42"/>
          <p:cNvGrpSpPr/>
          <p:nvPr/>
        </p:nvGrpSpPr>
        <p:grpSpPr>
          <a:xfrm>
            <a:off x="1022017" y="1832120"/>
            <a:ext cx="3381550" cy="2120551"/>
            <a:chOff x="1022017" y="1832120"/>
            <a:chExt cx="3381550" cy="2120551"/>
          </a:xfrm>
        </p:grpSpPr>
        <p:grpSp>
          <p:nvGrpSpPr>
            <p:cNvPr id="917" name="Google Shape;917;p42"/>
            <p:cNvGrpSpPr/>
            <p:nvPr/>
          </p:nvGrpSpPr>
          <p:grpSpPr>
            <a:xfrm>
              <a:off x="1022017" y="1832120"/>
              <a:ext cx="3381550" cy="2120551"/>
              <a:chOff x="1361346" y="1837047"/>
              <a:chExt cx="2798833" cy="1755132"/>
            </a:xfrm>
          </p:grpSpPr>
          <p:sp>
            <p:nvSpPr>
              <p:cNvPr id="918" name="Google Shape;918;p42"/>
              <p:cNvSpPr/>
              <p:nvPr/>
            </p:nvSpPr>
            <p:spPr>
              <a:xfrm>
                <a:off x="3666908" y="2149684"/>
                <a:ext cx="426042" cy="157022"/>
              </a:xfrm>
              <a:custGeom>
                <a:avLst/>
                <a:gdLst/>
                <a:ahLst/>
                <a:cxnLst/>
                <a:rect l="l" t="t" r="r" b="b"/>
                <a:pathLst>
                  <a:path w="31189" h="11495" extrusionOk="0">
                    <a:moveTo>
                      <a:pt x="2756" y="1"/>
                    </a:moveTo>
                    <a:cubicBezTo>
                      <a:pt x="1244" y="1"/>
                      <a:pt x="0" y="1244"/>
                      <a:pt x="0" y="2790"/>
                    </a:cubicBezTo>
                    <a:lnTo>
                      <a:pt x="0" y="8739"/>
                    </a:lnTo>
                    <a:cubicBezTo>
                      <a:pt x="0" y="10251"/>
                      <a:pt x="1244" y="11495"/>
                      <a:pt x="2756" y="11495"/>
                    </a:cubicBezTo>
                    <a:lnTo>
                      <a:pt x="28399" y="11495"/>
                    </a:lnTo>
                    <a:cubicBezTo>
                      <a:pt x="29945" y="11495"/>
                      <a:pt x="31189" y="10251"/>
                      <a:pt x="31189" y="8739"/>
                    </a:cubicBezTo>
                    <a:lnTo>
                      <a:pt x="31189" y="2790"/>
                    </a:lnTo>
                    <a:cubicBezTo>
                      <a:pt x="31189" y="1244"/>
                      <a:pt x="29945" y="1"/>
                      <a:pt x="283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2"/>
              <p:cNvSpPr/>
              <p:nvPr/>
            </p:nvSpPr>
            <p:spPr>
              <a:xfrm>
                <a:off x="3702711" y="2249771"/>
                <a:ext cx="114785" cy="93448"/>
              </a:xfrm>
              <a:custGeom>
                <a:avLst/>
                <a:gdLst/>
                <a:ahLst/>
                <a:cxnLst/>
                <a:rect l="l" t="t" r="r" b="b"/>
                <a:pathLst>
                  <a:path w="8403" h="6841" extrusionOk="0">
                    <a:moveTo>
                      <a:pt x="1" y="0"/>
                    </a:moveTo>
                    <a:lnTo>
                      <a:pt x="1" y="34"/>
                    </a:lnTo>
                    <a:lnTo>
                      <a:pt x="3899" y="6554"/>
                    </a:lnTo>
                    <a:cubicBezTo>
                      <a:pt x="4028" y="6747"/>
                      <a:pt x="4226" y="6840"/>
                      <a:pt x="4424" y="6840"/>
                    </a:cubicBezTo>
                    <a:cubicBezTo>
                      <a:pt x="4639" y="6840"/>
                      <a:pt x="4852" y="6730"/>
                      <a:pt x="4975" y="6520"/>
                    </a:cubicBezTo>
                    <a:lnTo>
                      <a:pt x="84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2"/>
              <p:cNvSpPr/>
              <p:nvPr/>
            </p:nvSpPr>
            <p:spPr>
              <a:xfrm>
                <a:off x="3721998" y="2200649"/>
                <a:ext cx="291996" cy="7349"/>
              </a:xfrm>
              <a:custGeom>
                <a:avLst/>
                <a:gdLst/>
                <a:ahLst/>
                <a:cxnLst/>
                <a:rect l="l" t="t" r="r" b="b"/>
                <a:pathLst>
                  <a:path w="21376" h="538" extrusionOk="0">
                    <a:moveTo>
                      <a:pt x="269" y="0"/>
                    </a:moveTo>
                    <a:cubicBezTo>
                      <a:pt x="135" y="0"/>
                      <a:pt x="0" y="135"/>
                      <a:pt x="0" y="269"/>
                    </a:cubicBezTo>
                    <a:cubicBezTo>
                      <a:pt x="0" y="437"/>
                      <a:pt x="135" y="538"/>
                      <a:pt x="269" y="538"/>
                    </a:cubicBezTo>
                    <a:lnTo>
                      <a:pt x="21106" y="538"/>
                    </a:lnTo>
                    <a:cubicBezTo>
                      <a:pt x="21241" y="538"/>
                      <a:pt x="21375" y="437"/>
                      <a:pt x="21375" y="269"/>
                    </a:cubicBezTo>
                    <a:cubicBezTo>
                      <a:pt x="21375" y="135"/>
                      <a:pt x="21241" y="0"/>
                      <a:pt x="211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2"/>
              <p:cNvSpPr/>
              <p:nvPr/>
            </p:nvSpPr>
            <p:spPr>
              <a:xfrm>
                <a:off x="3721998" y="2247011"/>
                <a:ext cx="116165" cy="7363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539" extrusionOk="0">
                    <a:moveTo>
                      <a:pt x="269" y="1"/>
                    </a:moveTo>
                    <a:cubicBezTo>
                      <a:pt x="135" y="1"/>
                      <a:pt x="0" y="102"/>
                      <a:pt x="0" y="270"/>
                    </a:cubicBezTo>
                    <a:cubicBezTo>
                      <a:pt x="0" y="404"/>
                      <a:pt x="135" y="538"/>
                      <a:pt x="269" y="538"/>
                    </a:cubicBezTo>
                    <a:lnTo>
                      <a:pt x="8234" y="538"/>
                    </a:lnTo>
                    <a:cubicBezTo>
                      <a:pt x="8402" y="538"/>
                      <a:pt x="8503" y="404"/>
                      <a:pt x="8503" y="270"/>
                    </a:cubicBezTo>
                    <a:cubicBezTo>
                      <a:pt x="8503" y="102"/>
                      <a:pt x="8402" y="1"/>
                      <a:pt x="82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2"/>
              <p:cNvSpPr/>
              <p:nvPr/>
            </p:nvSpPr>
            <p:spPr>
              <a:xfrm>
                <a:off x="1361346" y="2171007"/>
                <a:ext cx="338823" cy="297228"/>
              </a:xfrm>
              <a:custGeom>
                <a:avLst/>
                <a:gdLst/>
                <a:ahLst/>
                <a:cxnLst/>
                <a:rect l="l" t="t" r="r" b="b"/>
                <a:pathLst>
                  <a:path w="24804" h="21759" extrusionOk="0">
                    <a:moveTo>
                      <a:pt x="12424" y="0"/>
                    </a:moveTo>
                    <a:cubicBezTo>
                      <a:pt x="8850" y="0"/>
                      <a:pt x="5346" y="1767"/>
                      <a:pt x="3260" y="4993"/>
                    </a:cubicBezTo>
                    <a:cubicBezTo>
                      <a:pt x="0" y="10035"/>
                      <a:pt x="1445" y="16756"/>
                      <a:pt x="6520" y="20016"/>
                    </a:cubicBezTo>
                    <a:cubicBezTo>
                      <a:pt x="8342" y="21194"/>
                      <a:pt x="10383" y="21758"/>
                      <a:pt x="12401" y="21758"/>
                    </a:cubicBezTo>
                    <a:cubicBezTo>
                      <a:pt x="15967" y="21758"/>
                      <a:pt x="19461" y="19997"/>
                      <a:pt x="21543" y="16756"/>
                    </a:cubicBezTo>
                    <a:cubicBezTo>
                      <a:pt x="24803" y="11715"/>
                      <a:pt x="23325" y="4993"/>
                      <a:pt x="18283" y="1733"/>
                    </a:cubicBezTo>
                    <a:cubicBezTo>
                      <a:pt x="16468" y="559"/>
                      <a:pt x="14435" y="0"/>
                      <a:pt x="12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2"/>
              <p:cNvSpPr/>
              <p:nvPr/>
            </p:nvSpPr>
            <p:spPr>
              <a:xfrm>
                <a:off x="1568855" y="2371891"/>
                <a:ext cx="85225" cy="82452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6036" extrusionOk="0">
                    <a:moveTo>
                      <a:pt x="4907" y="0"/>
                    </a:moveTo>
                    <a:lnTo>
                      <a:pt x="0" y="4302"/>
                    </a:lnTo>
                    <a:lnTo>
                      <a:pt x="5546" y="6016"/>
                    </a:lnTo>
                    <a:cubicBezTo>
                      <a:pt x="5595" y="6030"/>
                      <a:pt x="5643" y="6036"/>
                      <a:pt x="5690" y="6036"/>
                    </a:cubicBezTo>
                    <a:cubicBezTo>
                      <a:pt x="5997" y="6036"/>
                      <a:pt x="6238" y="5766"/>
                      <a:pt x="6151" y="5445"/>
                    </a:cubicBezTo>
                    <a:lnTo>
                      <a:pt x="49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2"/>
              <p:cNvSpPr/>
              <p:nvPr/>
            </p:nvSpPr>
            <p:spPr>
              <a:xfrm>
                <a:off x="1514679" y="2254360"/>
                <a:ext cx="78053" cy="111110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8134" extrusionOk="0">
                    <a:moveTo>
                      <a:pt x="1580" y="0"/>
                    </a:moveTo>
                    <a:cubicBezTo>
                      <a:pt x="1378" y="0"/>
                      <a:pt x="1177" y="68"/>
                      <a:pt x="1143" y="101"/>
                    </a:cubicBezTo>
                    <a:cubicBezTo>
                      <a:pt x="1009" y="168"/>
                      <a:pt x="942" y="337"/>
                      <a:pt x="942" y="471"/>
                    </a:cubicBezTo>
                    <a:cubicBezTo>
                      <a:pt x="1009" y="1009"/>
                      <a:pt x="1076" y="1681"/>
                      <a:pt x="1042" y="1815"/>
                    </a:cubicBezTo>
                    <a:cubicBezTo>
                      <a:pt x="1009" y="1950"/>
                      <a:pt x="706" y="2521"/>
                      <a:pt x="505" y="2857"/>
                    </a:cubicBezTo>
                    <a:cubicBezTo>
                      <a:pt x="269" y="3294"/>
                      <a:pt x="68" y="3664"/>
                      <a:pt x="0" y="3865"/>
                    </a:cubicBezTo>
                    <a:cubicBezTo>
                      <a:pt x="0" y="3899"/>
                      <a:pt x="0" y="3933"/>
                      <a:pt x="0" y="3966"/>
                    </a:cubicBezTo>
                    <a:lnTo>
                      <a:pt x="0" y="7596"/>
                    </a:lnTo>
                    <a:cubicBezTo>
                      <a:pt x="0" y="7764"/>
                      <a:pt x="135" y="7898"/>
                      <a:pt x="269" y="7999"/>
                    </a:cubicBezTo>
                    <a:cubicBezTo>
                      <a:pt x="505" y="8134"/>
                      <a:pt x="773" y="8134"/>
                      <a:pt x="807" y="8134"/>
                    </a:cubicBezTo>
                    <a:lnTo>
                      <a:pt x="3832" y="8134"/>
                    </a:lnTo>
                    <a:cubicBezTo>
                      <a:pt x="4302" y="8134"/>
                      <a:pt x="4706" y="7798"/>
                      <a:pt x="4806" y="7327"/>
                    </a:cubicBezTo>
                    <a:cubicBezTo>
                      <a:pt x="4806" y="7193"/>
                      <a:pt x="4806" y="7092"/>
                      <a:pt x="4806" y="6957"/>
                    </a:cubicBezTo>
                    <a:cubicBezTo>
                      <a:pt x="5109" y="6823"/>
                      <a:pt x="5311" y="6487"/>
                      <a:pt x="5311" y="6117"/>
                    </a:cubicBezTo>
                    <a:cubicBezTo>
                      <a:pt x="5311" y="6016"/>
                      <a:pt x="5311" y="5882"/>
                      <a:pt x="5277" y="5781"/>
                    </a:cubicBezTo>
                    <a:cubicBezTo>
                      <a:pt x="5546" y="5613"/>
                      <a:pt x="5714" y="5311"/>
                      <a:pt x="5714" y="4975"/>
                    </a:cubicBezTo>
                    <a:cubicBezTo>
                      <a:pt x="5714" y="4739"/>
                      <a:pt x="5613" y="4538"/>
                      <a:pt x="5479" y="4370"/>
                    </a:cubicBezTo>
                    <a:cubicBezTo>
                      <a:pt x="5579" y="4202"/>
                      <a:pt x="5613" y="4033"/>
                      <a:pt x="5613" y="3832"/>
                    </a:cubicBezTo>
                    <a:cubicBezTo>
                      <a:pt x="5613" y="3328"/>
                      <a:pt x="5277" y="2958"/>
                      <a:pt x="4806" y="2857"/>
                    </a:cubicBezTo>
                    <a:lnTo>
                      <a:pt x="2689" y="2857"/>
                    </a:lnTo>
                    <a:cubicBezTo>
                      <a:pt x="2723" y="2723"/>
                      <a:pt x="2723" y="2555"/>
                      <a:pt x="2756" y="2420"/>
                    </a:cubicBezTo>
                    <a:cubicBezTo>
                      <a:pt x="2891" y="1883"/>
                      <a:pt x="2924" y="1278"/>
                      <a:pt x="2521" y="572"/>
                    </a:cubicBezTo>
                    <a:cubicBezTo>
                      <a:pt x="2219" y="68"/>
                      <a:pt x="1815" y="0"/>
                      <a:pt x="15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2"/>
              <p:cNvSpPr/>
              <p:nvPr/>
            </p:nvSpPr>
            <p:spPr>
              <a:xfrm>
                <a:off x="1474273" y="2303946"/>
                <a:ext cx="3353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4504" extrusionOk="0">
                    <a:moveTo>
                      <a:pt x="471" y="0"/>
                    </a:moveTo>
                    <a:cubicBezTo>
                      <a:pt x="203" y="0"/>
                      <a:pt x="1" y="202"/>
                      <a:pt x="1" y="471"/>
                    </a:cubicBezTo>
                    <a:lnTo>
                      <a:pt x="1" y="4000"/>
                    </a:lnTo>
                    <a:cubicBezTo>
                      <a:pt x="1" y="4268"/>
                      <a:pt x="203" y="4504"/>
                      <a:pt x="471" y="4504"/>
                    </a:cubicBezTo>
                    <a:lnTo>
                      <a:pt x="1950" y="4504"/>
                    </a:lnTo>
                    <a:cubicBezTo>
                      <a:pt x="2219" y="4504"/>
                      <a:pt x="2454" y="4268"/>
                      <a:pt x="2454" y="4000"/>
                    </a:cubicBezTo>
                    <a:lnTo>
                      <a:pt x="2454" y="471"/>
                    </a:lnTo>
                    <a:cubicBezTo>
                      <a:pt x="2454" y="202"/>
                      <a:pt x="2219" y="0"/>
                      <a:pt x="195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2"/>
              <p:cNvSpPr/>
              <p:nvPr/>
            </p:nvSpPr>
            <p:spPr>
              <a:xfrm>
                <a:off x="2497598" y="1837047"/>
                <a:ext cx="502265" cy="326884"/>
              </a:xfrm>
              <a:custGeom>
                <a:avLst/>
                <a:gdLst/>
                <a:ahLst/>
                <a:cxnLst/>
                <a:rect l="l" t="t" r="r" b="b"/>
                <a:pathLst>
                  <a:path w="36769" h="23930" extrusionOk="0">
                    <a:moveTo>
                      <a:pt x="3865" y="0"/>
                    </a:moveTo>
                    <a:cubicBezTo>
                      <a:pt x="1748" y="0"/>
                      <a:pt x="0" y="1714"/>
                      <a:pt x="0" y="3865"/>
                    </a:cubicBezTo>
                    <a:lnTo>
                      <a:pt x="0" y="20065"/>
                    </a:lnTo>
                    <a:cubicBezTo>
                      <a:pt x="0" y="22182"/>
                      <a:pt x="1748" y="23930"/>
                      <a:pt x="3865" y="23930"/>
                    </a:cubicBezTo>
                    <a:lnTo>
                      <a:pt x="32903" y="23930"/>
                    </a:lnTo>
                    <a:cubicBezTo>
                      <a:pt x="35054" y="23930"/>
                      <a:pt x="36768" y="22182"/>
                      <a:pt x="36768" y="20065"/>
                    </a:cubicBezTo>
                    <a:lnTo>
                      <a:pt x="36768" y="3865"/>
                    </a:lnTo>
                    <a:cubicBezTo>
                      <a:pt x="36768" y="1714"/>
                      <a:pt x="35020" y="0"/>
                      <a:pt x="32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2"/>
              <p:cNvSpPr/>
              <p:nvPr/>
            </p:nvSpPr>
            <p:spPr>
              <a:xfrm>
                <a:off x="2693168" y="2134999"/>
                <a:ext cx="111110" cy="72548"/>
              </a:xfrm>
              <a:custGeom>
                <a:avLst/>
                <a:gdLst/>
                <a:ahLst/>
                <a:cxnLst/>
                <a:rect l="l" t="t" r="r" b="b"/>
                <a:pathLst>
                  <a:path w="8134" h="5311" extrusionOk="0">
                    <a:moveTo>
                      <a:pt x="1" y="0"/>
                    </a:moveTo>
                    <a:lnTo>
                      <a:pt x="3193" y="4773"/>
                    </a:lnTo>
                    <a:cubicBezTo>
                      <a:pt x="3423" y="5134"/>
                      <a:pt x="3798" y="5311"/>
                      <a:pt x="4175" y="5311"/>
                    </a:cubicBezTo>
                    <a:cubicBezTo>
                      <a:pt x="4570" y="5311"/>
                      <a:pt x="4969" y="5117"/>
                      <a:pt x="5210" y="4739"/>
                    </a:cubicBezTo>
                    <a:lnTo>
                      <a:pt x="813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2"/>
              <p:cNvSpPr/>
              <p:nvPr/>
            </p:nvSpPr>
            <p:spPr>
              <a:xfrm>
                <a:off x="2655521" y="1937189"/>
                <a:ext cx="177689" cy="128008"/>
              </a:xfrm>
              <a:custGeom>
                <a:avLst/>
                <a:gdLst/>
                <a:ahLst/>
                <a:cxnLst/>
                <a:rect l="l" t="t" r="r" b="b"/>
                <a:pathLst>
                  <a:path w="13008" h="9371" extrusionOk="0">
                    <a:moveTo>
                      <a:pt x="9533" y="0"/>
                    </a:moveTo>
                    <a:cubicBezTo>
                      <a:pt x="8716" y="0"/>
                      <a:pt x="7903" y="311"/>
                      <a:pt x="7294" y="937"/>
                    </a:cubicBezTo>
                    <a:lnTo>
                      <a:pt x="6487" y="1777"/>
                    </a:lnTo>
                    <a:lnTo>
                      <a:pt x="5681" y="971"/>
                    </a:lnTo>
                    <a:cubicBezTo>
                      <a:pt x="5067" y="357"/>
                      <a:pt x="4274" y="54"/>
                      <a:pt x="3478" y="54"/>
                    </a:cubicBezTo>
                    <a:cubicBezTo>
                      <a:pt x="2661" y="54"/>
                      <a:pt x="1841" y="374"/>
                      <a:pt x="1211" y="1004"/>
                    </a:cubicBezTo>
                    <a:cubicBezTo>
                      <a:pt x="1" y="2214"/>
                      <a:pt x="1" y="4231"/>
                      <a:pt x="1244" y="5440"/>
                    </a:cubicBezTo>
                    <a:lnTo>
                      <a:pt x="4303" y="8465"/>
                    </a:lnTo>
                    <a:lnTo>
                      <a:pt x="4336" y="8465"/>
                    </a:lnTo>
                    <a:cubicBezTo>
                      <a:pt x="4807" y="8969"/>
                      <a:pt x="5412" y="9238"/>
                      <a:pt x="6050" y="9339"/>
                    </a:cubicBezTo>
                    <a:cubicBezTo>
                      <a:pt x="6200" y="9360"/>
                      <a:pt x="6351" y="9370"/>
                      <a:pt x="6501" y="9370"/>
                    </a:cubicBezTo>
                    <a:cubicBezTo>
                      <a:pt x="7329" y="9370"/>
                      <a:pt x="8147" y="9057"/>
                      <a:pt x="8772" y="8432"/>
                    </a:cubicBezTo>
                    <a:lnTo>
                      <a:pt x="11797" y="5373"/>
                    </a:lnTo>
                    <a:cubicBezTo>
                      <a:pt x="13007" y="4096"/>
                      <a:pt x="13007" y="2113"/>
                      <a:pt x="11764" y="903"/>
                    </a:cubicBezTo>
                    <a:cubicBezTo>
                      <a:pt x="11146" y="302"/>
                      <a:pt x="10338" y="0"/>
                      <a:pt x="95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2"/>
              <p:cNvSpPr/>
              <p:nvPr/>
            </p:nvSpPr>
            <p:spPr>
              <a:xfrm>
                <a:off x="2121593" y="2404252"/>
                <a:ext cx="1223048" cy="97949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71705" extrusionOk="0">
                    <a:moveTo>
                      <a:pt x="44811" y="1"/>
                    </a:moveTo>
                    <a:cubicBezTo>
                      <a:pt x="42923" y="1"/>
                      <a:pt x="41033" y="547"/>
                      <a:pt x="39390" y="1631"/>
                    </a:cubicBezTo>
                    <a:lnTo>
                      <a:pt x="2690" y="25829"/>
                    </a:lnTo>
                    <a:cubicBezTo>
                      <a:pt x="1009" y="26972"/>
                      <a:pt x="1" y="28854"/>
                      <a:pt x="1" y="30904"/>
                    </a:cubicBezTo>
                    <a:lnTo>
                      <a:pt x="44768" y="71705"/>
                    </a:lnTo>
                    <a:lnTo>
                      <a:pt x="89534" y="30904"/>
                    </a:lnTo>
                    <a:lnTo>
                      <a:pt x="89534" y="30769"/>
                    </a:lnTo>
                    <a:cubicBezTo>
                      <a:pt x="89534" y="28719"/>
                      <a:pt x="88526" y="26804"/>
                      <a:pt x="86812" y="25694"/>
                    </a:cubicBezTo>
                    <a:lnTo>
                      <a:pt x="50145" y="1597"/>
                    </a:lnTo>
                    <a:cubicBezTo>
                      <a:pt x="48528" y="530"/>
                      <a:pt x="46670" y="1"/>
                      <a:pt x="448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2"/>
              <p:cNvSpPr/>
              <p:nvPr/>
            </p:nvSpPr>
            <p:spPr>
              <a:xfrm>
                <a:off x="2246473" y="2461870"/>
                <a:ext cx="984763" cy="740536"/>
              </a:xfrm>
              <a:custGeom>
                <a:avLst/>
                <a:gdLst/>
                <a:ahLst/>
                <a:cxnLst/>
                <a:rect l="l" t="t" r="r" b="b"/>
                <a:pathLst>
                  <a:path w="72091" h="54212" extrusionOk="0">
                    <a:moveTo>
                      <a:pt x="0" y="1"/>
                    </a:moveTo>
                    <a:lnTo>
                      <a:pt x="0" y="54211"/>
                    </a:lnTo>
                    <a:lnTo>
                      <a:pt x="72091" y="54211"/>
                    </a:lnTo>
                    <a:lnTo>
                      <a:pt x="72091" y="15595"/>
                    </a:lnTo>
                    <a:lnTo>
                      <a:pt x="619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2"/>
              <p:cNvSpPr/>
              <p:nvPr/>
            </p:nvSpPr>
            <p:spPr>
              <a:xfrm>
                <a:off x="2412660" y="2643670"/>
                <a:ext cx="445343" cy="11488"/>
              </a:xfrm>
              <a:custGeom>
                <a:avLst/>
                <a:gdLst/>
                <a:ahLst/>
                <a:cxnLst/>
                <a:rect l="l" t="t" r="r" b="b"/>
                <a:pathLst>
                  <a:path w="32602" h="841" extrusionOk="0">
                    <a:moveTo>
                      <a:pt x="1" y="1"/>
                    </a:moveTo>
                    <a:lnTo>
                      <a:pt x="1" y="841"/>
                    </a:lnTo>
                    <a:lnTo>
                      <a:pt x="32601" y="841"/>
                    </a:lnTo>
                    <a:lnTo>
                      <a:pt x="3260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2"/>
              <p:cNvSpPr/>
              <p:nvPr/>
            </p:nvSpPr>
            <p:spPr>
              <a:xfrm>
                <a:off x="2412660" y="2732734"/>
                <a:ext cx="286956" cy="11953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875" extrusionOk="0">
                    <a:moveTo>
                      <a:pt x="1" y="1"/>
                    </a:moveTo>
                    <a:lnTo>
                      <a:pt x="1" y="874"/>
                    </a:lnTo>
                    <a:lnTo>
                      <a:pt x="21006" y="874"/>
                    </a:lnTo>
                    <a:lnTo>
                      <a:pt x="21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2"/>
              <p:cNvSpPr/>
              <p:nvPr/>
            </p:nvSpPr>
            <p:spPr>
              <a:xfrm>
                <a:off x="2412898" y="2834423"/>
                <a:ext cx="658808" cy="11488"/>
              </a:xfrm>
              <a:custGeom>
                <a:avLst/>
                <a:gdLst/>
                <a:ahLst/>
                <a:cxnLst/>
                <a:rect l="l" t="t" r="r" b="b"/>
                <a:pathLst>
                  <a:path w="48229" h="841" extrusionOk="0">
                    <a:moveTo>
                      <a:pt x="1" y="1"/>
                    </a:moveTo>
                    <a:lnTo>
                      <a:pt x="1" y="841"/>
                    </a:lnTo>
                    <a:lnTo>
                      <a:pt x="48229" y="841"/>
                    </a:lnTo>
                    <a:lnTo>
                      <a:pt x="482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2"/>
              <p:cNvSpPr/>
              <p:nvPr/>
            </p:nvSpPr>
            <p:spPr>
              <a:xfrm>
                <a:off x="2412660" y="2935653"/>
                <a:ext cx="286956" cy="11488"/>
              </a:xfrm>
              <a:custGeom>
                <a:avLst/>
                <a:gdLst/>
                <a:ahLst/>
                <a:cxnLst/>
                <a:rect l="l" t="t" r="r" b="b"/>
                <a:pathLst>
                  <a:path w="21007" h="841" extrusionOk="0">
                    <a:moveTo>
                      <a:pt x="1" y="1"/>
                    </a:moveTo>
                    <a:lnTo>
                      <a:pt x="1" y="841"/>
                    </a:lnTo>
                    <a:lnTo>
                      <a:pt x="21006" y="841"/>
                    </a:lnTo>
                    <a:lnTo>
                      <a:pt x="210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2"/>
              <p:cNvSpPr/>
              <p:nvPr/>
            </p:nvSpPr>
            <p:spPr>
              <a:xfrm>
                <a:off x="2121593" y="2817672"/>
                <a:ext cx="1223499" cy="769905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56362" extrusionOk="0">
                    <a:moveTo>
                      <a:pt x="1" y="0"/>
                    </a:moveTo>
                    <a:lnTo>
                      <a:pt x="1" y="53438"/>
                    </a:lnTo>
                    <a:cubicBezTo>
                      <a:pt x="1" y="55051"/>
                      <a:pt x="1278" y="56362"/>
                      <a:pt x="2891" y="56362"/>
                    </a:cubicBezTo>
                    <a:lnTo>
                      <a:pt x="86644" y="56362"/>
                    </a:lnTo>
                    <a:cubicBezTo>
                      <a:pt x="88257" y="56362"/>
                      <a:pt x="89534" y="55051"/>
                      <a:pt x="89568" y="53438"/>
                    </a:cubicBezTo>
                    <a:lnTo>
                      <a:pt x="89568" y="0"/>
                    </a:lnTo>
                    <a:lnTo>
                      <a:pt x="44768" y="3307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2"/>
              <p:cNvSpPr/>
              <p:nvPr/>
            </p:nvSpPr>
            <p:spPr>
              <a:xfrm>
                <a:off x="2161084" y="3162450"/>
                <a:ext cx="1144066" cy="425127"/>
              </a:xfrm>
              <a:custGeom>
                <a:avLst/>
                <a:gdLst/>
                <a:ahLst/>
                <a:cxnLst/>
                <a:rect l="l" t="t" r="r" b="b"/>
                <a:pathLst>
                  <a:path w="83753" h="31122" extrusionOk="0">
                    <a:moveTo>
                      <a:pt x="41872" y="0"/>
                    </a:moveTo>
                    <a:cubicBezTo>
                      <a:pt x="40524" y="0"/>
                      <a:pt x="39171" y="437"/>
                      <a:pt x="38045" y="1311"/>
                    </a:cubicBezTo>
                    <a:lnTo>
                      <a:pt x="0" y="31122"/>
                    </a:lnTo>
                    <a:lnTo>
                      <a:pt x="83753" y="31122"/>
                    </a:lnTo>
                    <a:lnTo>
                      <a:pt x="45674" y="1311"/>
                    </a:lnTo>
                    <a:cubicBezTo>
                      <a:pt x="44565" y="437"/>
                      <a:pt x="43221" y="0"/>
                      <a:pt x="418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2"/>
              <p:cNvSpPr/>
              <p:nvPr/>
            </p:nvSpPr>
            <p:spPr>
              <a:xfrm>
                <a:off x="3883596" y="3257483"/>
                <a:ext cx="179520" cy="161147"/>
              </a:xfrm>
              <a:custGeom>
                <a:avLst/>
                <a:gdLst/>
                <a:ahLst/>
                <a:cxnLst/>
                <a:rect l="l" t="t" r="r" b="b"/>
                <a:pathLst>
                  <a:path w="13142" h="11797" extrusionOk="0">
                    <a:moveTo>
                      <a:pt x="4437" y="0"/>
                    </a:moveTo>
                    <a:lnTo>
                      <a:pt x="0" y="5008"/>
                    </a:lnTo>
                    <a:lnTo>
                      <a:pt x="8705" y="11797"/>
                    </a:lnTo>
                    <a:lnTo>
                      <a:pt x="13141" y="6789"/>
                    </a:lnTo>
                    <a:lnTo>
                      <a:pt x="4437" y="0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2"/>
              <p:cNvSpPr/>
              <p:nvPr/>
            </p:nvSpPr>
            <p:spPr>
              <a:xfrm>
                <a:off x="3967340" y="3341034"/>
                <a:ext cx="179984" cy="224051"/>
              </a:xfrm>
              <a:custGeom>
                <a:avLst/>
                <a:gdLst/>
                <a:ahLst/>
                <a:cxnLst/>
                <a:rect l="l" t="t" r="r" b="b"/>
                <a:pathLst>
                  <a:path w="13176" h="16402" extrusionOk="0">
                    <a:moveTo>
                      <a:pt x="7865" y="1"/>
                    </a:moveTo>
                    <a:lnTo>
                      <a:pt x="1950" y="6723"/>
                    </a:lnTo>
                    <a:cubicBezTo>
                      <a:pt x="1950" y="6723"/>
                      <a:pt x="3295" y="8101"/>
                      <a:pt x="1648" y="10420"/>
                    </a:cubicBezTo>
                    <a:cubicBezTo>
                      <a:pt x="1" y="12739"/>
                      <a:pt x="68" y="14923"/>
                      <a:pt x="1446" y="16402"/>
                    </a:cubicBezTo>
                    <a:lnTo>
                      <a:pt x="13176" y="3127"/>
                    </a:lnTo>
                    <a:cubicBezTo>
                      <a:pt x="13176" y="3127"/>
                      <a:pt x="11293" y="1648"/>
                      <a:pt x="78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2"/>
              <p:cNvSpPr/>
              <p:nvPr/>
            </p:nvSpPr>
            <p:spPr>
              <a:xfrm>
                <a:off x="3951320" y="3483345"/>
                <a:ext cx="108365" cy="92751"/>
              </a:xfrm>
              <a:custGeom>
                <a:avLst/>
                <a:gdLst/>
                <a:ahLst/>
                <a:cxnLst/>
                <a:rect l="l" t="t" r="r" b="b"/>
                <a:pathLst>
                  <a:path w="7933" h="6790" extrusionOk="0">
                    <a:moveTo>
                      <a:pt x="3703" y="0"/>
                    </a:moveTo>
                    <a:cubicBezTo>
                      <a:pt x="1738" y="0"/>
                      <a:pt x="841" y="1009"/>
                      <a:pt x="841" y="1009"/>
                    </a:cubicBezTo>
                    <a:cubicBezTo>
                      <a:pt x="0" y="3194"/>
                      <a:pt x="3059" y="6790"/>
                      <a:pt x="3059" y="6790"/>
                    </a:cubicBezTo>
                    <a:lnTo>
                      <a:pt x="7932" y="1244"/>
                    </a:lnTo>
                    <a:cubicBezTo>
                      <a:pt x="6182" y="304"/>
                      <a:pt x="4782" y="0"/>
                      <a:pt x="37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2"/>
              <p:cNvSpPr/>
              <p:nvPr/>
            </p:nvSpPr>
            <p:spPr>
              <a:xfrm>
                <a:off x="3986628" y="3383735"/>
                <a:ext cx="173550" cy="192838"/>
              </a:xfrm>
              <a:custGeom>
                <a:avLst/>
                <a:gdLst/>
                <a:ahLst/>
                <a:cxnLst/>
                <a:rect l="l" t="t" r="r" b="b"/>
                <a:pathLst>
                  <a:path w="12705" h="14117" extrusionOk="0">
                    <a:moveTo>
                      <a:pt x="11764" y="1"/>
                    </a:moveTo>
                    <a:lnTo>
                      <a:pt x="1" y="13276"/>
                    </a:lnTo>
                    <a:lnTo>
                      <a:pt x="975" y="14116"/>
                    </a:lnTo>
                    <a:lnTo>
                      <a:pt x="12705" y="841"/>
                    </a:lnTo>
                    <a:lnTo>
                      <a:pt x="11764" y="1"/>
                    </a:lnTo>
                    <a:close/>
                  </a:path>
                </a:pathLst>
              </a:custGeom>
              <a:solidFill>
                <a:srgbClr val="33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2"/>
              <p:cNvSpPr/>
              <p:nvPr/>
            </p:nvSpPr>
            <p:spPr>
              <a:xfrm>
                <a:off x="3999288" y="3430549"/>
                <a:ext cx="31227" cy="16091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178" extrusionOk="0">
                    <a:moveTo>
                      <a:pt x="1950" y="1"/>
                    </a:moveTo>
                    <a:cubicBezTo>
                      <a:pt x="572" y="303"/>
                      <a:pt x="135" y="740"/>
                      <a:pt x="101" y="807"/>
                    </a:cubicBezTo>
                    <a:cubicBezTo>
                      <a:pt x="1" y="908"/>
                      <a:pt x="34" y="1043"/>
                      <a:pt x="135" y="1143"/>
                    </a:cubicBezTo>
                    <a:cubicBezTo>
                      <a:pt x="169" y="1177"/>
                      <a:pt x="236" y="1177"/>
                      <a:pt x="269" y="1177"/>
                    </a:cubicBezTo>
                    <a:cubicBezTo>
                      <a:pt x="337" y="1177"/>
                      <a:pt x="404" y="1177"/>
                      <a:pt x="471" y="1110"/>
                    </a:cubicBezTo>
                    <a:cubicBezTo>
                      <a:pt x="471" y="1110"/>
                      <a:pt x="841" y="740"/>
                      <a:pt x="2051" y="505"/>
                    </a:cubicBezTo>
                    <a:cubicBezTo>
                      <a:pt x="2185" y="471"/>
                      <a:pt x="2286" y="337"/>
                      <a:pt x="2252" y="202"/>
                    </a:cubicBezTo>
                    <a:cubicBezTo>
                      <a:pt x="2219" y="68"/>
                      <a:pt x="2084" y="1"/>
                      <a:pt x="19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2"/>
              <p:cNvSpPr/>
              <p:nvPr/>
            </p:nvSpPr>
            <p:spPr>
              <a:xfrm>
                <a:off x="3996077" y="3452077"/>
                <a:ext cx="30312" cy="16132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181" extrusionOk="0">
                    <a:moveTo>
                      <a:pt x="1847" y="0"/>
                    </a:moveTo>
                    <a:cubicBezTo>
                      <a:pt x="814" y="0"/>
                      <a:pt x="133" y="712"/>
                      <a:pt x="101" y="744"/>
                    </a:cubicBezTo>
                    <a:cubicBezTo>
                      <a:pt x="0" y="845"/>
                      <a:pt x="0" y="1013"/>
                      <a:pt x="101" y="1080"/>
                    </a:cubicBezTo>
                    <a:cubicBezTo>
                      <a:pt x="135" y="1147"/>
                      <a:pt x="202" y="1181"/>
                      <a:pt x="269" y="1181"/>
                    </a:cubicBezTo>
                    <a:cubicBezTo>
                      <a:pt x="336" y="1181"/>
                      <a:pt x="370" y="1147"/>
                      <a:pt x="437" y="1080"/>
                    </a:cubicBezTo>
                    <a:cubicBezTo>
                      <a:pt x="437" y="1080"/>
                      <a:pt x="1044" y="504"/>
                      <a:pt x="1854" y="504"/>
                    </a:cubicBezTo>
                    <a:cubicBezTo>
                      <a:pt x="1896" y="504"/>
                      <a:pt x="1939" y="505"/>
                      <a:pt x="1983" y="509"/>
                    </a:cubicBezTo>
                    <a:cubicBezTo>
                      <a:pt x="2118" y="509"/>
                      <a:pt x="2218" y="408"/>
                      <a:pt x="2218" y="273"/>
                    </a:cubicBezTo>
                    <a:cubicBezTo>
                      <a:pt x="2218" y="139"/>
                      <a:pt x="2118" y="38"/>
                      <a:pt x="1983" y="4"/>
                    </a:cubicBezTo>
                    <a:cubicBezTo>
                      <a:pt x="1937" y="2"/>
                      <a:pt x="1891" y="0"/>
                      <a:pt x="18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2"/>
              <p:cNvSpPr/>
              <p:nvPr/>
            </p:nvSpPr>
            <p:spPr>
              <a:xfrm>
                <a:off x="3622827" y="2899850"/>
                <a:ext cx="405401" cy="498126"/>
              </a:xfrm>
              <a:custGeom>
                <a:avLst/>
                <a:gdLst/>
                <a:ahLst/>
                <a:cxnLst/>
                <a:rect l="l" t="t" r="r" b="b"/>
                <a:pathLst>
                  <a:path w="29678" h="36466" extrusionOk="0">
                    <a:moveTo>
                      <a:pt x="9310" y="0"/>
                    </a:moveTo>
                    <a:lnTo>
                      <a:pt x="1" y="7865"/>
                    </a:lnTo>
                    <a:cubicBezTo>
                      <a:pt x="2454" y="22955"/>
                      <a:pt x="21678" y="36466"/>
                      <a:pt x="21678" y="36466"/>
                    </a:cubicBezTo>
                    <a:lnTo>
                      <a:pt x="29677" y="28030"/>
                    </a:lnTo>
                    <a:cubicBezTo>
                      <a:pt x="13444" y="12872"/>
                      <a:pt x="9310" y="0"/>
                      <a:pt x="93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2"/>
              <p:cNvSpPr/>
              <p:nvPr/>
            </p:nvSpPr>
            <p:spPr>
              <a:xfrm>
                <a:off x="3418542" y="3374084"/>
                <a:ext cx="113856" cy="153361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11227" extrusionOk="0">
                    <a:moveTo>
                      <a:pt x="2050" y="1"/>
                    </a:moveTo>
                    <a:lnTo>
                      <a:pt x="0" y="11125"/>
                    </a:lnTo>
                    <a:lnTo>
                      <a:pt x="6285" y="11226"/>
                    </a:lnTo>
                    <a:lnTo>
                      <a:pt x="8335" y="135"/>
                    </a:lnTo>
                    <a:lnTo>
                      <a:pt x="2050" y="1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2"/>
              <p:cNvSpPr/>
              <p:nvPr/>
            </p:nvSpPr>
            <p:spPr>
              <a:xfrm>
                <a:off x="3304685" y="3495754"/>
                <a:ext cx="227712" cy="78053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714" extrusionOk="0">
                    <a:moveTo>
                      <a:pt x="7159" y="0"/>
                    </a:moveTo>
                    <a:cubicBezTo>
                      <a:pt x="7159" y="0"/>
                      <a:pt x="7024" y="1815"/>
                      <a:pt x="4336" y="2084"/>
                    </a:cubicBezTo>
                    <a:cubicBezTo>
                      <a:pt x="1681" y="2353"/>
                      <a:pt x="202" y="3764"/>
                      <a:pt x="0" y="5647"/>
                    </a:cubicBezTo>
                    <a:lnTo>
                      <a:pt x="16670" y="5714"/>
                    </a:lnTo>
                    <a:cubicBezTo>
                      <a:pt x="16670" y="5714"/>
                      <a:pt x="16536" y="3496"/>
                      <a:pt x="15561" y="34"/>
                    </a:cubicBezTo>
                    <a:lnTo>
                      <a:pt x="715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2"/>
              <p:cNvSpPr/>
              <p:nvPr/>
            </p:nvSpPr>
            <p:spPr>
              <a:xfrm>
                <a:off x="3296872" y="3519167"/>
                <a:ext cx="94596" cy="70253"/>
              </a:xfrm>
              <a:custGeom>
                <a:avLst/>
                <a:gdLst/>
                <a:ahLst/>
                <a:cxnLst/>
                <a:rect l="l" t="t" r="r" b="b"/>
                <a:pathLst>
                  <a:path w="6925" h="5143" extrusionOk="0">
                    <a:moveTo>
                      <a:pt x="2689" y="0"/>
                    </a:moveTo>
                    <a:cubicBezTo>
                      <a:pt x="639" y="773"/>
                      <a:pt x="1" y="5142"/>
                      <a:pt x="1" y="5142"/>
                    </a:cubicBezTo>
                    <a:lnTo>
                      <a:pt x="6924" y="5142"/>
                    </a:lnTo>
                    <a:cubicBezTo>
                      <a:pt x="5748" y="0"/>
                      <a:pt x="2689" y="0"/>
                      <a:pt x="26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2"/>
              <p:cNvSpPr/>
              <p:nvPr/>
            </p:nvSpPr>
            <p:spPr>
              <a:xfrm>
                <a:off x="3304685" y="3572878"/>
                <a:ext cx="227712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1278" extrusionOk="0">
                    <a:moveTo>
                      <a:pt x="0" y="1"/>
                    </a:moveTo>
                    <a:lnTo>
                      <a:pt x="0" y="1210"/>
                    </a:lnTo>
                    <a:lnTo>
                      <a:pt x="16670" y="1278"/>
                    </a:lnTo>
                    <a:lnTo>
                      <a:pt x="16670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29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2"/>
              <p:cNvSpPr/>
              <p:nvPr/>
            </p:nvSpPr>
            <p:spPr>
              <a:xfrm>
                <a:off x="3391454" y="3508608"/>
                <a:ext cx="28017" cy="16993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244" extrusionOk="0">
                    <a:moveTo>
                      <a:pt x="202" y="0"/>
                    </a:moveTo>
                    <a:cubicBezTo>
                      <a:pt x="101" y="0"/>
                      <a:pt x="0" y="101"/>
                      <a:pt x="0" y="236"/>
                    </a:cubicBezTo>
                    <a:cubicBezTo>
                      <a:pt x="0" y="370"/>
                      <a:pt x="101" y="471"/>
                      <a:pt x="202" y="471"/>
                    </a:cubicBezTo>
                    <a:cubicBezTo>
                      <a:pt x="235" y="471"/>
                      <a:pt x="706" y="471"/>
                      <a:pt x="1647" y="1210"/>
                    </a:cubicBezTo>
                    <a:cubicBezTo>
                      <a:pt x="1681" y="1210"/>
                      <a:pt x="1748" y="1244"/>
                      <a:pt x="1781" y="1244"/>
                    </a:cubicBezTo>
                    <a:cubicBezTo>
                      <a:pt x="1849" y="1244"/>
                      <a:pt x="1916" y="1210"/>
                      <a:pt x="1949" y="1177"/>
                    </a:cubicBezTo>
                    <a:cubicBezTo>
                      <a:pt x="2050" y="1076"/>
                      <a:pt x="2017" y="908"/>
                      <a:pt x="1916" y="841"/>
                    </a:cubicBezTo>
                    <a:cubicBezTo>
                      <a:pt x="840" y="34"/>
                      <a:pt x="269" y="0"/>
                      <a:pt x="2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2"/>
              <p:cNvSpPr/>
              <p:nvPr/>
            </p:nvSpPr>
            <p:spPr>
              <a:xfrm>
                <a:off x="3374010" y="3519167"/>
                <a:ext cx="28017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2051" h="1278" extrusionOk="0">
                    <a:moveTo>
                      <a:pt x="269" y="0"/>
                    </a:moveTo>
                    <a:cubicBezTo>
                      <a:pt x="134" y="0"/>
                      <a:pt x="34" y="101"/>
                      <a:pt x="34" y="236"/>
                    </a:cubicBezTo>
                    <a:cubicBezTo>
                      <a:pt x="0" y="336"/>
                      <a:pt x="101" y="471"/>
                      <a:pt x="235" y="471"/>
                    </a:cubicBezTo>
                    <a:cubicBezTo>
                      <a:pt x="235" y="471"/>
                      <a:pt x="1109" y="538"/>
                      <a:pt x="1613" y="1177"/>
                    </a:cubicBezTo>
                    <a:cubicBezTo>
                      <a:pt x="1647" y="1244"/>
                      <a:pt x="1714" y="1277"/>
                      <a:pt x="1781" y="1277"/>
                    </a:cubicBezTo>
                    <a:cubicBezTo>
                      <a:pt x="1848" y="1277"/>
                      <a:pt x="1882" y="1244"/>
                      <a:pt x="1916" y="1210"/>
                    </a:cubicBezTo>
                    <a:cubicBezTo>
                      <a:pt x="2017" y="1143"/>
                      <a:pt x="2050" y="1009"/>
                      <a:pt x="1949" y="908"/>
                    </a:cubicBezTo>
                    <a:cubicBezTo>
                      <a:pt x="1344" y="68"/>
                      <a:pt x="302" y="0"/>
                      <a:pt x="2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2"/>
              <p:cNvSpPr/>
              <p:nvPr/>
            </p:nvSpPr>
            <p:spPr>
              <a:xfrm>
                <a:off x="3398789" y="2863118"/>
                <a:ext cx="392083" cy="595453"/>
              </a:xfrm>
              <a:custGeom>
                <a:avLst/>
                <a:gdLst/>
                <a:ahLst/>
                <a:cxnLst/>
                <a:rect l="l" t="t" r="r" b="b"/>
                <a:pathLst>
                  <a:path w="28703" h="43591" extrusionOk="0">
                    <a:moveTo>
                      <a:pt x="14419" y="1"/>
                    </a:moveTo>
                    <a:cubicBezTo>
                      <a:pt x="14419" y="1"/>
                      <a:pt x="12537" y="5815"/>
                      <a:pt x="7294" y="16738"/>
                    </a:cubicBezTo>
                    <a:cubicBezTo>
                      <a:pt x="1379" y="29038"/>
                      <a:pt x="1" y="43591"/>
                      <a:pt x="1" y="43591"/>
                    </a:cubicBezTo>
                    <a:lnTo>
                      <a:pt x="11730" y="43591"/>
                    </a:lnTo>
                    <a:cubicBezTo>
                      <a:pt x="11730" y="43591"/>
                      <a:pt x="12436" y="35088"/>
                      <a:pt x="17444" y="25476"/>
                    </a:cubicBezTo>
                    <a:cubicBezTo>
                      <a:pt x="22351" y="16032"/>
                      <a:pt x="28064" y="10520"/>
                      <a:pt x="28703" y="1614"/>
                    </a:cubicBezTo>
                    <a:lnTo>
                      <a:pt x="14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2"/>
              <p:cNvSpPr/>
              <p:nvPr/>
            </p:nvSpPr>
            <p:spPr>
              <a:xfrm>
                <a:off x="3247751" y="2599795"/>
                <a:ext cx="452228" cy="224775"/>
              </a:xfrm>
              <a:custGeom>
                <a:avLst/>
                <a:gdLst/>
                <a:ahLst/>
                <a:cxnLst/>
                <a:rect l="l" t="t" r="r" b="b"/>
                <a:pathLst>
                  <a:path w="33106" h="16455" extrusionOk="0">
                    <a:moveTo>
                      <a:pt x="4747" y="1"/>
                    </a:moveTo>
                    <a:cubicBezTo>
                      <a:pt x="3565" y="1"/>
                      <a:pt x="2391" y="493"/>
                      <a:pt x="1547" y="1465"/>
                    </a:cubicBezTo>
                    <a:cubicBezTo>
                      <a:pt x="1" y="3213"/>
                      <a:pt x="202" y="5901"/>
                      <a:pt x="1984" y="7414"/>
                    </a:cubicBezTo>
                    <a:lnTo>
                      <a:pt x="11192" y="15446"/>
                    </a:lnTo>
                    <a:cubicBezTo>
                      <a:pt x="11965" y="16118"/>
                      <a:pt x="12974" y="16454"/>
                      <a:pt x="13982" y="16454"/>
                    </a:cubicBezTo>
                    <a:cubicBezTo>
                      <a:pt x="14318" y="16454"/>
                      <a:pt x="14688" y="16421"/>
                      <a:pt x="15057" y="16320"/>
                    </a:cubicBezTo>
                    <a:lnTo>
                      <a:pt x="29509" y="12489"/>
                    </a:lnTo>
                    <a:cubicBezTo>
                      <a:pt x="31761" y="11884"/>
                      <a:pt x="33105" y="9565"/>
                      <a:pt x="32500" y="7279"/>
                    </a:cubicBezTo>
                    <a:cubicBezTo>
                      <a:pt x="31993" y="5393"/>
                      <a:pt x="30283" y="4143"/>
                      <a:pt x="28418" y="4143"/>
                    </a:cubicBezTo>
                    <a:cubicBezTo>
                      <a:pt x="28057" y="4143"/>
                      <a:pt x="27690" y="4190"/>
                      <a:pt x="27324" y="4288"/>
                    </a:cubicBezTo>
                    <a:lnTo>
                      <a:pt x="15057" y="7582"/>
                    </a:lnTo>
                    <a:lnTo>
                      <a:pt x="7529" y="1028"/>
                    </a:lnTo>
                    <a:cubicBezTo>
                      <a:pt x="6720" y="341"/>
                      <a:pt x="5731" y="1"/>
                      <a:pt x="4747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2"/>
              <p:cNvSpPr/>
              <p:nvPr/>
            </p:nvSpPr>
            <p:spPr>
              <a:xfrm>
                <a:off x="3531933" y="2655459"/>
                <a:ext cx="167581" cy="153962"/>
              </a:xfrm>
              <a:custGeom>
                <a:avLst/>
                <a:gdLst/>
                <a:ahLst/>
                <a:cxnLst/>
                <a:rect l="l" t="t" r="r" b="b"/>
                <a:pathLst>
                  <a:path w="12268" h="11271" extrusionOk="0">
                    <a:moveTo>
                      <a:pt x="6968" y="1"/>
                    </a:moveTo>
                    <a:cubicBezTo>
                      <a:pt x="6627" y="1"/>
                      <a:pt x="6275" y="47"/>
                      <a:pt x="5915" y="146"/>
                    </a:cubicBezTo>
                    <a:lnTo>
                      <a:pt x="0" y="2330"/>
                    </a:lnTo>
                    <a:lnTo>
                      <a:pt x="4033" y="11270"/>
                    </a:lnTo>
                    <a:lnTo>
                      <a:pt x="8066" y="9960"/>
                    </a:lnTo>
                    <a:cubicBezTo>
                      <a:pt x="10789" y="9187"/>
                      <a:pt x="12267" y="6263"/>
                      <a:pt x="11293" y="3641"/>
                    </a:cubicBezTo>
                    <a:cubicBezTo>
                      <a:pt x="10576" y="1576"/>
                      <a:pt x="8953" y="1"/>
                      <a:pt x="69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2"/>
              <p:cNvSpPr/>
              <p:nvPr/>
            </p:nvSpPr>
            <p:spPr>
              <a:xfrm>
                <a:off x="3314316" y="2590629"/>
                <a:ext cx="62454" cy="88872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6506" extrusionOk="0">
                    <a:moveTo>
                      <a:pt x="1974" y="1"/>
                    </a:moveTo>
                    <a:cubicBezTo>
                      <a:pt x="1910" y="1"/>
                      <a:pt x="1846" y="7"/>
                      <a:pt x="1782" y="19"/>
                    </a:cubicBezTo>
                    <a:cubicBezTo>
                      <a:pt x="1211" y="119"/>
                      <a:pt x="841" y="691"/>
                      <a:pt x="976" y="1296"/>
                    </a:cubicBezTo>
                    <a:lnTo>
                      <a:pt x="1278" y="2573"/>
                    </a:lnTo>
                    <a:cubicBezTo>
                      <a:pt x="1278" y="2573"/>
                      <a:pt x="1" y="3682"/>
                      <a:pt x="2118" y="6505"/>
                    </a:cubicBezTo>
                    <a:lnTo>
                      <a:pt x="4034" y="5463"/>
                    </a:lnTo>
                    <a:cubicBezTo>
                      <a:pt x="4404" y="5262"/>
                      <a:pt x="4572" y="4825"/>
                      <a:pt x="4437" y="4388"/>
                    </a:cubicBezTo>
                    <a:cubicBezTo>
                      <a:pt x="3899" y="2539"/>
                      <a:pt x="3059" y="792"/>
                      <a:pt x="3059" y="792"/>
                    </a:cubicBezTo>
                    <a:cubicBezTo>
                      <a:pt x="2882" y="318"/>
                      <a:pt x="2443" y="1"/>
                      <a:pt x="1974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2"/>
              <p:cNvSpPr/>
              <p:nvPr/>
            </p:nvSpPr>
            <p:spPr>
              <a:xfrm>
                <a:off x="3262449" y="2602349"/>
                <a:ext cx="112941" cy="111165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8138" extrusionOk="0">
                    <a:moveTo>
                      <a:pt x="4974" y="1"/>
                    </a:moveTo>
                    <a:lnTo>
                      <a:pt x="0" y="4034"/>
                    </a:lnTo>
                    <a:cubicBezTo>
                      <a:pt x="0" y="4034"/>
                      <a:pt x="639" y="6521"/>
                      <a:pt x="2924" y="8100"/>
                    </a:cubicBezTo>
                    <a:cubicBezTo>
                      <a:pt x="2958" y="8126"/>
                      <a:pt x="3015" y="8138"/>
                      <a:pt x="3088" y="8138"/>
                    </a:cubicBezTo>
                    <a:cubicBezTo>
                      <a:pt x="3584" y="8138"/>
                      <a:pt x="4841" y="7604"/>
                      <a:pt x="5075" y="7428"/>
                    </a:cubicBezTo>
                    <a:lnTo>
                      <a:pt x="8268" y="3899"/>
                    </a:lnTo>
                    <a:lnTo>
                      <a:pt x="4974" y="1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2"/>
              <p:cNvSpPr/>
              <p:nvPr/>
            </p:nvSpPr>
            <p:spPr>
              <a:xfrm>
                <a:off x="3281723" y="2564647"/>
                <a:ext cx="56020" cy="68942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5047" extrusionOk="0">
                    <a:moveTo>
                      <a:pt x="994" y="1"/>
                    </a:moveTo>
                    <a:cubicBezTo>
                      <a:pt x="808" y="1"/>
                      <a:pt x="625" y="58"/>
                      <a:pt x="471" y="173"/>
                    </a:cubicBezTo>
                    <a:cubicBezTo>
                      <a:pt x="68" y="475"/>
                      <a:pt x="1" y="1047"/>
                      <a:pt x="270" y="1517"/>
                    </a:cubicBezTo>
                    <a:lnTo>
                      <a:pt x="2353" y="5046"/>
                    </a:lnTo>
                    <a:lnTo>
                      <a:pt x="4101" y="3668"/>
                    </a:lnTo>
                    <a:lnTo>
                      <a:pt x="1816" y="442"/>
                    </a:lnTo>
                    <a:cubicBezTo>
                      <a:pt x="1608" y="151"/>
                      <a:pt x="1297" y="1"/>
                      <a:pt x="994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2"/>
              <p:cNvSpPr/>
              <p:nvPr/>
            </p:nvSpPr>
            <p:spPr>
              <a:xfrm>
                <a:off x="3236276" y="2602171"/>
                <a:ext cx="60609" cy="65390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4787" extrusionOk="0">
                    <a:moveTo>
                      <a:pt x="899" y="0"/>
                    </a:moveTo>
                    <a:cubicBezTo>
                      <a:pt x="694" y="0"/>
                      <a:pt x="496" y="70"/>
                      <a:pt x="337" y="215"/>
                    </a:cubicBezTo>
                    <a:cubicBezTo>
                      <a:pt x="0" y="518"/>
                      <a:pt x="0" y="1123"/>
                      <a:pt x="337" y="1526"/>
                    </a:cubicBezTo>
                    <a:lnTo>
                      <a:pt x="2958" y="4786"/>
                    </a:lnTo>
                    <a:lnTo>
                      <a:pt x="4437" y="3307"/>
                    </a:lnTo>
                    <a:lnTo>
                      <a:pt x="1681" y="350"/>
                    </a:lnTo>
                    <a:cubicBezTo>
                      <a:pt x="1452" y="121"/>
                      <a:pt x="1169" y="0"/>
                      <a:pt x="899" y="0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2"/>
              <p:cNvSpPr/>
              <p:nvPr/>
            </p:nvSpPr>
            <p:spPr>
              <a:xfrm>
                <a:off x="3229842" y="2632046"/>
                <a:ext cx="54654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4001" h="3642" extrusionOk="0">
                    <a:moveTo>
                      <a:pt x="733" y="0"/>
                    </a:moveTo>
                    <a:cubicBezTo>
                      <a:pt x="503" y="0"/>
                      <a:pt x="300" y="94"/>
                      <a:pt x="169" y="280"/>
                    </a:cubicBezTo>
                    <a:cubicBezTo>
                      <a:pt x="1" y="583"/>
                      <a:pt x="135" y="1087"/>
                      <a:pt x="539" y="1356"/>
                    </a:cubicBezTo>
                    <a:lnTo>
                      <a:pt x="3160" y="3641"/>
                    </a:lnTo>
                    <a:lnTo>
                      <a:pt x="4000" y="2162"/>
                    </a:lnTo>
                    <a:lnTo>
                      <a:pt x="1312" y="179"/>
                    </a:lnTo>
                    <a:cubicBezTo>
                      <a:pt x="1117" y="60"/>
                      <a:pt x="917" y="0"/>
                      <a:pt x="733" y="0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2"/>
              <p:cNvSpPr/>
              <p:nvPr/>
            </p:nvSpPr>
            <p:spPr>
              <a:xfrm>
                <a:off x="3253720" y="2578676"/>
                <a:ext cx="59243" cy="64544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725" extrusionOk="0">
                    <a:moveTo>
                      <a:pt x="982" y="1"/>
                    </a:moveTo>
                    <a:cubicBezTo>
                      <a:pt x="759" y="1"/>
                      <a:pt x="540" y="86"/>
                      <a:pt x="370" y="255"/>
                    </a:cubicBezTo>
                    <a:cubicBezTo>
                      <a:pt x="1" y="591"/>
                      <a:pt x="1" y="1196"/>
                      <a:pt x="337" y="1633"/>
                    </a:cubicBezTo>
                    <a:lnTo>
                      <a:pt x="2756" y="4725"/>
                    </a:lnTo>
                    <a:lnTo>
                      <a:pt x="4336" y="3145"/>
                    </a:lnTo>
                    <a:lnTo>
                      <a:pt x="1715" y="356"/>
                    </a:lnTo>
                    <a:cubicBezTo>
                      <a:pt x="1514" y="119"/>
                      <a:pt x="1245" y="1"/>
                      <a:pt x="982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2"/>
              <p:cNvSpPr/>
              <p:nvPr/>
            </p:nvSpPr>
            <p:spPr>
              <a:xfrm>
                <a:off x="2982391" y="2369268"/>
                <a:ext cx="384734" cy="353371"/>
              </a:xfrm>
              <a:custGeom>
                <a:avLst/>
                <a:gdLst/>
                <a:ahLst/>
                <a:cxnLst/>
                <a:rect l="l" t="t" r="r" b="b"/>
                <a:pathLst>
                  <a:path w="28165" h="25869" extrusionOk="0">
                    <a:moveTo>
                      <a:pt x="14083" y="1"/>
                    </a:moveTo>
                    <a:cubicBezTo>
                      <a:pt x="8041" y="1"/>
                      <a:pt x="2649" y="4220"/>
                      <a:pt x="1412" y="10376"/>
                    </a:cubicBezTo>
                    <a:cubicBezTo>
                      <a:pt x="1" y="17366"/>
                      <a:pt x="4504" y="24189"/>
                      <a:pt x="11495" y="25600"/>
                    </a:cubicBezTo>
                    <a:cubicBezTo>
                      <a:pt x="12376" y="25782"/>
                      <a:pt x="13254" y="25869"/>
                      <a:pt x="14118" y="25869"/>
                    </a:cubicBezTo>
                    <a:cubicBezTo>
                      <a:pt x="20146" y="25869"/>
                      <a:pt x="25519" y="21632"/>
                      <a:pt x="26753" y="15518"/>
                    </a:cubicBezTo>
                    <a:cubicBezTo>
                      <a:pt x="28165" y="8527"/>
                      <a:pt x="23661" y="1705"/>
                      <a:pt x="16671" y="259"/>
                    </a:cubicBezTo>
                    <a:cubicBezTo>
                      <a:pt x="15802" y="85"/>
                      <a:pt x="14936" y="1"/>
                      <a:pt x="140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2"/>
              <p:cNvSpPr/>
              <p:nvPr/>
            </p:nvSpPr>
            <p:spPr>
              <a:xfrm>
                <a:off x="3133444" y="2472429"/>
                <a:ext cx="71169" cy="137747"/>
              </a:xfrm>
              <a:custGeom>
                <a:avLst/>
                <a:gdLst/>
                <a:ahLst/>
                <a:cxnLst/>
                <a:rect l="l" t="t" r="r" b="b"/>
                <a:pathLst>
                  <a:path w="5210" h="10084" extrusionOk="0">
                    <a:moveTo>
                      <a:pt x="2588" y="1"/>
                    </a:moveTo>
                    <a:cubicBezTo>
                      <a:pt x="2487" y="303"/>
                      <a:pt x="2420" y="404"/>
                      <a:pt x="2319" y="538"/>
                    </a:cubicBezTo>
                    <a:cubicBezTo>
                      <a:pt x="2286" y="606"/>
                      <a:pt x="2084" y="807"/>
                      <a:pt x="1849" y="975"/>
                    </a:cubicBezTo>
                    <a:cubicBezTo>
                      <a:pt x="1378" y="1305"/>
                      <a:pt x="776" y="1354"/>
                      <a:pt x="376" y="1354"/>
                    </a:cubicBezTo>
                    <a:cubicBezTo>
                      <a:pt x="205" y="1354"/>
                      <a:pt x="71" y="1345"/>
                      <a:pt x="0" y="1345"/>
                    </a:cubicBezTo>
                    <a:lnTo>
                      <a:pt x="0" y="3630"/>
                    </a:lnTo>
                    <a:cubicBezTo>
                      <a:pt x="908" y="3630"/>
                      <a:pt x="1513" y="3597"/>
                      <a:pt x="1882" y="3496"/>
                    </a:cubicBezTo>
                    <a:cubicBezTo>
                      <a:pt x="1983" y="3462"/>
                      <a:pt x="2084" y="3429"/>
                      <a:pt x="2185" y="3395"/>
                    </a:cubicBezTo>
                    <a:lnTo>
                      <a:pt x="2185" y="10083"/>
                    </a:lnTo>
                    <a:lnTo>
                      <a:pt x="5209" y="10083"/>
                    </a:lnTo>
                    <a:lnTo>
                      <a:pt x="52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2"/>
              <p:cNvSpPr/>
              <p:nvPr/>
            </p:nvSpPr>
            <p:spPr>
              <a:xfrm>
                <a:off x="3560851" y="2637974"/>
                <a:ext cx="266288" cy="270154"/>
              </a:xfrm>
              <a:custGeom>
                <a:avLst/>
                <a:gdLst/>
                <a:ahLst/>
                <a:cxnLst/>
                <a:rect l="l" t="t" r="r" b="b"/>
                <a:pathLst>
                  <a:path w="19494" h="19777" extrusionOk="0">
                    <a:moveTo>
                      <a:pt x="10055" y="0"/>
                    </a:moveTo>
                    <a:cubicBezTo>
                      <a:pt x="9692" y="0"/>
                      <a:pt x="9478" y="14"/>
                      <a:pt x="9478" y="14"/>
                    </a:cubicBezTo>
                    <a:lnTo>
                      <a:pt x="4370" y="955"/>
                    </a:lnTo>
                    <a:cubicBezTo>
                      <a:pt x="1" y="4350"/>
                      <a:pt x="1110" y="19776"/>
                      <a:pt x="1110" y="19776"/>
                    </a:cubicBezTo>
                    <a:lnTo>
                      <a:pt x="19124" y="19776"/>
                    </a:lnTo>
                    <a:cubicBezTo>
                      <a:pt x="18653" y="11408"/>
                      <a:pt x="19494" y="5224"/>
                      <a:pt x="17477" y="2669"/>
                    </a:cubicBezTo>
                    <a:cubicBezTo>
                      <a:pt x="15506" y="239"/>
                      <a:pt x="11538" y="0"/>
                      <a:pt x="100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2"/>
              <p:cNvSpPr/>
              <p:nvPr/>
            </p:nvSpPr>
            <p:spPr>
              <a:xfrm>
                <a:off x="3689857" y="2663300"/>
                <a:ext cx="224516" cy="379338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7770" extrusionOk="0">
                    <a:moveTo>
                      <a:pt x="4082" y="0"/>
                    </a:moveTo>
                    <a:cubicBezTo>
                      <a:pt x="3396" y="0"/>
                      <a:pt x="2700" y="199"/>
                      <a:pt x="2084" y="614"/>
                    </a:cubicBezTo>
                    <a:cubicBezTo>
                      <a:pt x="438" y="1723"/>
                      <a:pt x="1" y="3941"/>
                      <a:pt x="1110" y="5554"/>
                    </a:cubicBezTo>
                    <a:lnTo>
                      <a:pt x="8168" y="16107"/>
                    </a:lnTo>
                    <a:lnTo>
                      <a:pt x="3362" y="21922"/>
                    </a:lnTo>
                    <a:cubicBezTo>
                      <a:pt x="2118" y="23468"/>
                      <a:pt x="2353" y="25719"/>
                      <a:pt x="3866" y="26963"/>
                    </a:cubicBezTo>
                    <a:cubicBezTo>
                      <a:pt x="4538" y="27501"/>
                      <a:pt x="5344" y="27770"/>
                      <a:pt x="6117" y="27770"/>
                    </a:cubicBezTo>
                    <a:cubicBezTo>
                      <a:pt x="7159" y="27770"/>
                      <a:pt x="8168" y="27333"/>
                      <a:pt x="8873" y="26459"/>
                    </a:cubicBezTo>
                    <a:lnTo>
                      <a:pt x="15360" y="18594"/>
                    </a:lnTo>
                    <a:cubicBezTo>
                      <a:pt x="16368" y="17384"/>
                      <a:pt x="16435" y="15637"/>
                      <a:pt x="15561" y="14326"/>
                    </a:cubicBezTo>
                    <a:lnTo>
                      <a:pt x="7025" y="1588"/>
                    </a:lnTo>
                    <a:cubicBezTo>
                      <a:pt x="6351" y="557"/>
                      <a:pt x="5230" y="0"/>
                      <a:pt x="4082" y="0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2"/>
              <p:cNvSpPr/>
              <p:nvPr/>
            </p:nvSpPr>
            <p:spPr>
              <a:xfrm>
                <a:off x="3694911" y="2942824"/>
                <a:ext cx="89541" cy="54353"/>
              </a:xfrm>
              <a:custGeom>
                <a:avLst/>
                <a:gdLst/>
                <a:ahLst/>
                <a:cxnLst/>
                <a:rect l="l" t="t" r="r" b="b"/>
                <a:pathLst>
                  <a:path w="6555" h="3979" extrusionOk="0">
                    <a:moveTo>
                      <a:pt x="4564" y="1"/>
                    </a:moveTo>
                    <a:cubicBezTo>
                      <a:pt x="4432" y="1"/>
                      <a:pt x="4296" y="27"/>
                      <a:pt x="4168" y="81"/>
                    </a:cubicBezTo>
                    <a:cubicBezTo>
                      <a:pt x="2387" y="854"/>
                      <a:pt x="807" y="1929"/>
                      <a:pt x="807" y="1929"/>
                    </a:cubicBezTo>
                    <a:cubicBezTo>
                      <a:pt x="269" y="2198"/>
                      <a:pt x="0" y="2769"/>
                      <a:pt x="168" y="3307"/>
                    </a:cubicBezTo>
                    <a:cubicBezTo>
                      <a:pt x="299" y="3724"/>
                      <a:pt x="711" y="3979"/>
                      <a:pt x="1156" y="3979"/>
                    </a:cubicBezTo>
                    <a:cubicBezTo>
                      <a:pt x="1286" y="3979"/>
                      <a:pt x="1418" y="3957"/>
                      <a:pt x="1546" y="3912"/>
                    </a:cubicBezTo>
                    <a:lnTo>
                      <a:pt x="2756" y="3442"/>
                    </a:lnTo>
                    <a:cubicBezTo>
                      <a:pt x="2756" y="3442"/>
                      <a:pt x="3053" y="3707"/>
                      <a:pt x="3644" y="3707"/>
                    </a:cubicBezTo>
                    <a:cubicBezTo>
                      <a:pt x="4277" y="3707"/>
                      <a:pt x="5249" y="3401"/>
                      <a:pt x="6554" y="2131"/>
                    </a:cubicBezTo>
                    <a:lnTo>
                      <a:pt x="5277" y="350"/>
                    </a:lnTo>
                    <a:cubicBezTo>
                      <a:pt x="5117" y="121"/>
                      <a:pt x="4847" y="1"/>
                      <a:pt x="4564" y="1"/>
                    </a:cubicBez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2"/>
              <p:cNvSpPr/>
              <p:nvPr/>
            </p:nvSpPr>
            <p:spPr>
              <a:xfrm>
                <a:off x="3710060" y="2943002"/>
                <a:ext cx="115249" cy="111575"/>
              </a:xfrm>
              <a:custGeom>
                <a:avLst/>
                <a:gdLst/>
                <a:ahLst/>
                <a:cxnLst/>
                <a:rect l="l" t="t" r="r" b="b"/>
                <a:pathLst>
                  <a:path w="8437" h="8168" extrusionOk="0">
                    <a:moveTo>
                      <a:pt x="3429" y="0"/>
                    </a:moveTo>
                    <a:lnTo>
                      <a:pt x="0" y="3765"/>
                    </a:lnTo>
                    <a:lnTo>
                      <a:pt x="4638" y="8167"/>
                    </a:lnTo>
                    <a:cubicBezTo>
                      <a:pt x="4638" y="8167"/>
                      <a:pt x="7025" y="7226"/>
                      <a:pt x="8268" y="4739"/>
                    </a:cubicBezTo>
                    <a:cubicBezTo>
                      <a:pt x="8436" y="4437"/>
                      <a:pt x="7562" y="2924"/>
                      <a:pt x="7293" y="2689"/>
                    </a:cubicBezTo>
                    <a:lnTo>
                      <a:pt x="3429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2"/>
              <p:cNvSpPr/>
              <p:nvPr/>
            </p:nvSpPr>
            <p:spPr>
              <a:xfrm>
                <a:off x="3675172" y="2985703"/>
                <a:ext cx="67494" cy="58998"/>
              </a:xfrm>
              <a:custGeom>
                <a:avLst/>
                <a:gdLst/>
                <a:ahLst/>
                <a:cxnLst/>
                <a:rect l="l" t="t" r="r" b="b"/>
                <a:pathLst>
                  <a:path w="4941" h="4319" extrusionOk="0">
                    <a:moveTo>
                      <a:pt x="3361" y="0"/>
                    </a:moveTo>
                    <a:lnTo>
                      <a:pt x="437" y="2689"/>
                    </a:lnTo>
                    <a:cubicBezTo>
                      <a:pt x="34" y="3058"/>
                      <a:pt x="0" y="3697"/>
                      <a:pt x="370" y="4067"/>
                    </a:cubicBezTo>
                    <a:cubicBezTo>
                      <a:pt x="538" y="4235"/>
                      <a:pt x="773" y="4319"/>
                      <a:pt x="1017" y="4319"/>
                    </a:cubicBezTo>
                    <a:cubicBezTo>
                      <a:pt x="1261" y="4319"/>
                      <a:pt x="1513" y="4235"/>
                      <a:pt x="1714" y="4067"/>
                    </a:cubicBezTo>
                    <a:lnTo>
                      <a:pt x="4941" y="1546"/>
                    </a:lnTo>
                    <a:lnTo>
                      <a:pt x="3361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2"/>
              <p:cNvSpPr/>
              <p:nvPr/>
            </p:nvSpPr>
            <p:spPr>
              <a:xfrm>
                <a:off x="3718788" y="3021970"/>
                <a:ext cx="62440" cy="63205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4627" extrusionOk="0">
                    <a:moveTo>
                      <a:pt x="2924" y="0"/>
                    </a:moveTo>
                    <a:lnTo>
                      <a:pt x="370" y="3126"/>
                    </a:lnTo>
                    <a:cubicBezTo>
                      <a:pt x="0" y="3563"/>
                      <a:pt x="0" y="4134"/>
                      <a:pt x="370" y="4436"/>
                    </a:cubicBezTo>
                    <a:cubicBezTo>
                      <a:pt x="527" y="4565"/>
                      <a:pt x="721" y="4627"/>
                      <a:pt x="923" y="4627"/>
                    </a:cubicBezTo>
                    <a:cubicBezTo>
                      <a:pt x="1195" y="4627"/>
                      <a:pt x="1482" y="4514"/>
                      <a:pt x="1714" y="4302"/>
                    </a:cubicBezTo>
                    <a:lnTo>
                      <a:pt x="4571" y="1277"/>
                    </a:lnTo>
                    <a:lnTo>
                      <a:pt x="2924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2"/>
              <p:cNvSpPr/>
              <p:nvPr/>
            </p:nvSpPr>
            <p:spPr>
              <a:xfrm>
                <a:off x="3749086" y="3032530"/>
                <a:ext cx="46840" cy="55446"/>
              </a:xfrm>
              <a:custGeom>
                <a:avLst/>
                <a:gdLst/>
                <a:ahLst/>
                <a:cxnLst/>
                <a:rect l="l" t="t" r="r" b="b"/>
                <a:pathLst>
                  <a:path w="3429" h="4059" extrusionOk="0">
                    <a:moveTo>
                      <a:pt x="1849" y="0"/>
                    </a:moveTo>
                    <a:lnTo>
                      <a:pt x="235" y="2924"/>
                    </a:lnTo>
                    <a:cubicBezTo>
                      <a:pt x="0" y="3361"/>
                      <a:pt x="101" y="3865"/>
                      <a:pt x="471" y="4000"/>
                    </a:cubicBezTo>
                    <a:cubicBezTo>
                      <a:pt x="551" y="4039"/>
                      <a:pt x="638" y="4059"/>
                      <a:pt x="728" y="4059"/>
                    </a:cubicBezTo>
                    <a:cubicBezTo>
                      <a:pt x="1017" y="4059"/>
                      <a:pt x="1333" y="3862"/>
                      <a:pt x="1513" y="3529"/>
                    </a:cubicBezTo>
                    <a:lnTo>
                      <a:pt x="3428" y="639"/>
                    </a:lnTo>
                    <a:lnTo>
                      <a:pt x="1849" y="0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2"/>
              <p:cNvSpPr/>
              <p:nvPr/>
            </p:nvSpPr>
            <p:spPr>
              <a:xfrm>
                <a:off x="3693067" y="3009567"/>
                <a:ext cx="62003" cy="61388"/>
              </a:xfrm>
              <a:custGeom>
                <a:avLst/>
                <a:gdLst/>
                <a:ahLst/>
                <a:cxnLst/>
                <a:rect l="l" t="t" r="r" b="b"/>
                <a:pathLst>
                  <a:path w="4539" h="4494" extrusionOk="0">
                    <a:moveTo>
                      <a:pt x="2757" y="1"/>
                    </a:moveTo>
                    <a:lnTo>
                      <a:pt x="337" y="2925"/>
                    </a:lnTo>
                    <a:cubicBezTo>
                      <a:pt x="1" y="3362"/>
                      <a:pt x="35" y="3967"/>
                      <a:pt x="438" y="4303"/>
                    </a:cubicBezTo>
                    <a:cubicBezTo>
                      <a:pt x="595" y="4431"/>
                      <a:pt x="795" y="4493"/>
                      <a:pt x="1001" y="4493"/>
                    </a:cubicBezTo>
                    <a:cubicBezTo>
                      <a:pt x="1280" y="4493"/>
                      <a:pt x="1570" y="4381"/>
                      <a:pt x="1782" y="4168"/>
                    </a:cubicBezTo>
                    <a:lnTo>
                      <a:pt x="4538" y="1311"/>
                    </a:lnTo>
                    <a:lnTo>
                      <a:pt x="2757" y="1"/>
                    </a:lnTo>
                    <a:close/>
                  </a:path>
                </a:pathLst>
              </a:custGeom>
              <a:solidFill>
                <a:srgbClr val="FFBA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2"/>
              <p:cNvSpPr/>
              <p:nvPr/>
            </p:nvSpPr>
            <p:spPr>
              <a:xfrm>
                <a:off x="3681141" y="2657795"/>
                <a:ext cx="172171" cy="158046"/>
              </a:xfrm>
              <a:custGeom>
                <a:avLst/>
                <a:gdLst/>
                <a:ahLst/>
                <a:cxnLst/>
                <a:rect l="l" t="t" r="r" b="b"/>
                <a:pathLst>
                  <a:path w="12604" h="11570" extrusionOk="0">
                    <a:moveTo>
                      <a:pt x="5427" y="1"/>
                    </a:moveTo>
                    <a:cubicBezTo>
                      <a:pt x="4388" y="1"/>
                      <a:pt x="3340" y="332"/>
                      <a:pt x="2454" y="1017"/>
                    </a:cubicBezTo>
                    <a:cubicBezTo>
                      <a:pt x="437" y="2596"/>
                      <a:pt x="0" y="5453"/>
                      <a:pt x="1412" y="7570"/>
                    </a:cubicBezTo>
                    <a:lnTo>
                      <a:pt x="4369" y="11570"/>
                    </a:lnTo>
                    <a:lnTo>
                      <a:pt x="12603" y="6461"/>
                    </a:lnTo>
                    <a:lnTo>
                      <a:pt x="9478" y="2159"/>
                    </a:lnTo>
                    <a:cubicBezTo>
                      <a:pt x="8529" y="747"/>
                      <a:pt x="6988" y="1"/>
                      <a:pt x="54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2"/>
              <p:cNvSpPr/>
              <p:nvPr/>
            </p:nvSpPr>
            <p:spPr>
              <a:xfrm>
                <a:off x="3684352" y="2739782"/>
                <a:ext cx="72084" cy="77903"/>
              </a:xfrm>
              <a:custGeom>
                <a:avLst/>
                <a:gdLst/>
                <a:ahLst/>
                <a:cxnLst/>
                <a:rect l="l" t="t" r="r" b="b"/>
                <a:pathLst>
                  <a:path w="5277" h="5703" extrusionOk="0">
                    <a:moveTo>
                      <a:pt x="149" y="0"/>
                    </a:moveTo>
                    <a:cubicBezTo>
                      <a:pt x="123" y="0"/>
                      <a:pt x="95" y="8"/>
                      <a:pt x="68" y="22"/>
                    </a:cubicBezTo>
                    <a:cubicBezTo>
                      <a:pt x="34" y="56"/>
                      <a:pt x="0" y="157"/>
                      <a:pt x="34" y="190"/>
                    </a:cubicBezTo>
                    <a:lnTo>
                      <a:pt x="4033" y="5635"/>
                    </a:lnTo>
                    <a:cubicBezTo>
                      <a:pt x="4067" y="5669"/>
                      <a:pt x="4101" y="5702"/>
                      <a:pt x="4134" y="5702"/>
                    </a:cubicBezTo>
                    <a:cubicBezTo>
                      <a:pt x="4168" y="5702"/>
                      <a:pt x="4168" y="5702"/>
                      <a:pt x="4201" y="5669"/>
                    </a:cubicBezTo>
                    <a:lnTo>
                      <a:pt x="5210" y="5064"/>
                    </a:lnTo>
                    <a:cubicBezTo>
                      <a:pt x="5243" y="5030"/>
                      <a:pt x="5277" y="4963"/>
                      <a:pt x="5243" y="4896"/>
                    </a:cubicBezTo>
                    <a:cubicBezTo>
                      <a:pt x="5224" y="4856"/>
                      <a:pt x="5192" y="4840"/>
                      <a:pt x="5156" y="4840"/>
                    </a:cubicBezTo>
                    <a:cubicBezTo>
                      <a:pt x="5131" y="4840"/>
                      <a:pt x="5103" y="4848"/>
                      <a:pt x="5075" y="4862"/>
                    </a:cubicBezTo>
                    <a:lnTo>
                      <a:pt x="4168" y="5433"/>
                    </a:lnTo>
                    <a:lnTo>
                      <a:pt x="236" y="56"/>
                    </a:lnTo>
                    <a:cubicBezTo>
                      <a:pt x="216" y="17"/>
                      <a:pt x="185" y="0"/>
                      <a:pt x="1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2"/>
              <p:cNvSpPr/>
              <p:nvPr/>
            </p:nvSpPr>
            <p:spPr>
              <a:xfrm>
                <a:off x="3588854" y="2532574"/>
                <a:ext cx="101480" cy="132242"/>
              </a:xfrm>
              <a:custGeom>
                <a:avLst/>
                <a:gdLst/>
                <a:ahLst/>
                <a:cxnLst/>
                <a:rect l="l" t="t" r="r" b="b"/>
                <a:pathLst>
                  <a:path w="7429" h="9681" extrusionOk="0">
                    <a:moveTo>
                      <a:pt x="3563" y="0"/>
                    </a:moveTo>
                    <a:lnTo>
                      <a:pt x="1" y="4403"/>
                    </a:lnTo>
                    <a:lnTo>
                      <a:pt x="1513" y="9243"/>
                    </a:lnTo>
                    <a:cubicBezTo>
                      <a:pt x="1513" y="9243"/>
                      <a:pt x="2134" y="9680"/>
                      <a:pt x="3211" y="9680"/>
                    </a:cubicBezTo>
                    <a:cubicBezTo>
                      <a:pt x="4246" y="9680"/>
                      <a:pt x="5700" y="9277"/>
                      <a:pt x="7428" y="7697"/>
                    </a:cubicBezTo>
                    <a:lnTo>
                      <a:pt x="3563" y="0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2"/>
              <p:cNvSpPr/>
              <p:nvPr/>
            </p:nvSpPr>
            <p:spPr>
              <a:xfrm>
                <a:off x="3591614" y="2584905"/>
                <a:ext cx="37661" cy="44545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261" extrusionOk="0">
                    <a:moveTo>
                      <a:pt x="2756" y="1"/>
                    </a:moveTo>
                    <a:lnTo>
                      <a:pt x="0" y="1244"/>
                    </a:lnTo>
                    <a:lnTo>
                      <a:pt x="639" y="3261"/>
                    </a:lnTo>
                    <a:lnTo>
                      <a:pt x="2756" y="1"/>
                    </a:lnTo>
                    <a:close/>
                  </a:path>
                </a:pathLst>
              </a:custGeom>
              <a:solidFill>
                <a:srgbClr val="31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2"/>
              <p:cNvSpPr/>
              <p:nvPr/>
            </p:nvSpPr>
            <p:spPr>
              <a:xfrm>
                <a:off x="3519079" y="2439344"/>
                <a:ext cx="161352" cy="168920"/>
              </a:xfrm>
              <a:custGeom>
                <a:avLst/>
                <a:gdLst/>
                <a:ahLst/>
                <a:cxnLst/>
                <a:rect l="l" t="t" r="r" b="b"/>
                <a:pathLst>
                  <a:path w="11812" h="12366" extrusionOk="0">
                    <a:moveTo>
                      <a:pt x="4283" y="0"/>
                    </a:moveTo>
                    <a:cubicBezTo>
                      <a:pt x="4070" y="0"/>
                      <a:pt x="3852" y="12"/>
                      <a:pt x="3630" y="36"/>
                    </a:cubicBezTo>
                    <a:cubicBezTo>
                      <a:pt x="3496" y="70"/>
                      <a:pt x="3395" y="104"/>
                      <a:pt x="3260" y="104"/>
                    </a:cubicBezTo>
                    <a:cubicBezTo>
                      <a:pt x="3260" y="104"/>
                      <a:pt x="303" y="675"/>
                      <a:pt x="101" y="3969"/>
                    </a:cubicBezTo>
                    <a:cubicBezTo>
                      <a:pt x="101" y="3969"/>
                      <a:pt x="0" y="5884"/>
                      <a:pt x="303" y="9279"/>
                    </a:cubicBezTo>
                    <a:cubicBezTo>
                      <a:pt x="480" y="11314"/>
                      <a:pt x="2209" y="12365"/>
                      <a:pt x="3834" y="12365"/>
                    </a:cubicBezTo>
                    <a:cubicBezTo>
                      <a:pt x="4061" y="12365"/>
                      <a:pt x="4286" y="12345"/>
                      <a:pt x="4504" y="12303"/>
                    </a:cubicBezTo>
                    <a:cubicBezTo>
                      <a:pt x="5579" y="12068"/>
                      <a:pt x="7596" y="11026"/>
                      <a:pt x="8671" y="10220"/>
                    </a:cubicBezTo>
                    <a:lnTo>
                      <a:pt x="8335" y="9682"/>
                    </a:lnTo>
                    <a:cubicBezTo>
                      <a:pt x="11811" y="6013"/>
                      <a:pt x="9122" y="0"/>
                      <a:pt x="4283" y="0"/>
                    </a:cubicBez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2"/>
              <p:cNvSpPr/>
              <p:nvPr/>
            </p:nvSpPr>
            <p:spPr>
              <a:xfrm>
                <a:off x="3511266" y="2532574"/>
                <a:ext cx="17471" cy="28017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2051" extrusionOk="0">
                    <a:moveTo>
                      <a:pt x="1009" y="0"/>
                    </a:moveTo>
                    <a:lnTo>
                      <a:pt x="203" y="1445"/>
                    </a:lnTo>
                    <a:cubicBezTo>
                      <a:pt x="1" y="1748"/>
                      <a:pt x="35" y="1950"/>
                      <a:pt x="236" y="1983"/>
                    </a:cubicBezTo>
                    <a:lnTo>
                      <a:pt x="1278" y="2050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2"/>
              <p:cNvSpPr/>
              <p:nvPr/>
            </p:nvSpPr>
            <p:spPr>
              <a:xfrm>
                <a:off x="3511266" y="2410522"/>
                <a:ext cx="201936" cy="172102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12599" extrusionOk="0">
                    <a:moveTo>
                      <a:pt x="7702" y="0"/>
                    </a:moveTo>
                    <a:cubicBezTo>
                      <a:pt x="7502" y="0"/>
                      <a:pt x="7299" y="10"/>
                      <a:pt x="7092" y="29"/>
                    </a:cubicBezTo>
                    <a:cubicBezTo>
                      <a:pt x="1" y="634"/>
                      <a:pt x="774" y="5373"/>
                      <a:pt x="774" y="5373"/>
                    </a:cubicBezTo>
                    <a:cubicBezTo>
                      <a:pt x="1303" y="5444"/>
                      <a:pt x="1920" y="5471"/>
                      <a:pt x="2541" y="5471"/>
                    </a:cubicBezTo>
                    <a:cubicBezTo>
                      <a:pt x="4248" y="5471"/>
                      <a:pt x="5983" y="5272"/>
                      <a:pt x="5983" y="5272"/>
                    </a:cubicBezTo>
                    <a:lnTo>
                      <a:pt x="6790" y="8398"/>
                    </a:lnTo>
                    <a:lnTo>
                      <a:pt x="9512" y="8498"/>
                    </a:lnTo>
                    <a:cubicBezTo>
                      <a:pt x="8874" y="10515"/>
                      <a:pt x="10688" y="12599"/>
                      <a:pt x="10688" y="12599"/>
                    </a:cubicBezTo>
                    <a:cubicBezTo>
                      <a:pt x="11596" y="10212"/>
                      <a:pt x="12974" y="8666"/>
                      <a:pt x="13209" y="8061"/>
                    </a:cubicBezTo>
                    <a:cubicBezTo>
                      <a:pt x="14783" y="4368"/>
                      <a:pt x="11999" y="0"/>
                      <a:pt x="7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2"/>
              <p:cNvSpPr/>
              <p:nvPr/>
            </p:nvSpPr>
            <p:spPr>
              <a:xfrm>
                <a:off x="3609058" y="2497167"/>
                <a:ext cx="52345" cy="50624"/>
              </a:xfrm>
              <a:custGeom>
                <a:avLst/>
                <a:gdLst/>
                <a:ahLst/>
                <a:cxnLst/>
                <a:rect l="l" t="t" r="r" b="b"/>
                <a:pathLst>
                  <a:path w="3832" h="3706" extrusionOk="0">
                    <a:moveTo>
                      <a:pt x="1941" y="0"/>
                    </a:moveTo>
                    <a:cubicBezTo>
                      <a:pt x="1900" y="0"/>
                      <a:pt x="1858" y="2"/>
                      <a:pt x="1815" y="4"/>
                    </a:cubicBezTo>
                    <a:cubicBezTo>
                      <a:pt x="807" y="72"/>
                      <a:pt x="1" y="945"/>
                      <a:pt x="68" y="1954"/>
                    </a:cubicBezTo>
                    <a:cubicBezTo>
                      <a:pt x="132" y="2953"/>
                      <a:pt x="939" y="3705"/>
                      <a:pt x="1925" y="3705"/>
                    </a:cubicBezTo>
                    <a:cubicBezTo>
                      <a:pt x="1966" y="3705"/>
                      <a:pt x="2008" y="3704"/>
                      <a:pt x="2051" y="3701"/>
                    </a:cubicBezTo>
                    <a:cubicBezTo>
                      <a:pt x="3059" y="3668"/>
                      <a:pt x="3832" y="2760"/>
                      <a:pt x="3798" y="1752"/>
                    </a:cubicBezTo>
                    <a:cubicBezTo>
                      <a:pt x="3734" y="752"/>
                      <a:pt x="2927" y="0"/>
                      <a:pt x="1941" y="0"/>
                    </a:cubicBezTo>
                    <a:close/>
                  </a:path>
                </a:pathLst>
              </a:custGeom>
              <a:solidFill>
                <a:srgbClr val="FFB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2"/>
              <p:cNvSpPr/>
              <p:nvPr/>
            </p:nvSpPr>
            <p:spPr>
              <a:xfrm>
                <a:off x="3622376" y="2511824"/>
                <a:ext cx="21132" cy="18468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352" extrusionOk="0">
                    <a:moveTo>
                      <a:pt x="1251" y="1"/>
                    </a:moveTo>
                    <a:cubicBezTo>
                      <a:pt x="885" y="1"/>
                      <a:pt x="576" y="104"/>
                      <a:pt x="370" y="309"/>
                    </a:cubicBezTo>
                    <a:cubicBezTo>
                      <a:pt x="0" y="645"/>
                      <a:pt x="0" y="1183"/>
                      <a:pt x="0" y="1217"/>
                    </a:cubicBezTo>
                    <a:cubicBezTo>
                      <a:pt x="0" y="1284"/>
                      <a:pt x="67" y="1351"/>
                      <a:pt x="168" y="1351"/>
                    </a:cubicBezTo>
                    <a:cubicBezTo>
                      <a:pt x="235" y="1351"/>
                      <a:pt x="303" y="1284"/>
                      <a:pt x="303" y="1183"/>
                    </a:cubicBezTo>
                    <a:cubicBezTo>
                      <a:pt x="303" y="1183"/>
                      <a:pt x="303" y="780"/>
                      <a:pt x="572" y="511"/>
                    </a:cubicBezTo>
                    <a:cubicBezTo>
                      <a:pt x="712" y="371"/>
                      <a:pt x="922" y="301"/>
                      <a:pt x="1202" y="301"/>
                    </a:cubicBezTo>
                    <a:cubicBezTo>
                      <a:pt x="1258" y="301"/>
                      <a:pt x="1317" y="304"/>
                      <a:pt x="1378" y="309"/>
                    </a:cubicBezTo>
                    <a:cubicBezTo>
                      <a:pt x="1390" y="315"/>
                      <a:pt x="1402" y="318"/>
                      <a:pt x="1414" y="318"/>
                    </a:cubicBezTo>
                    <a:cubicBezTo>
                      <a:pt x="1468" y="318"/>
                      <a:pt x="1519" y="258"/>
                      <a:pt x="1546" y="175"/>
                    </a:cubicBezTo>
                    <a:cubicBezTo>
                      <a:pt x="1546" y="108"/>
                      <a:pt x="1479" y="7"/>
                      <a:pt x="1412" y="7"/>
                    </a:cubicBezTo>
                    <a:cubicBezTo>
                      <a:pt x="1357" y="3"/>
                      <a:pt x="1304" y="1"/>
                      <a:pt x="1251" y="1"/>
                    </a:cubicBezTo>
                    <a:close/>
                  </a:path>
                </a:pathLst>
              </a:custGeom>
              <a:solidFill>
                <a:srgbClr val="31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2"/>
              <p:cNvSpPr/>
              <p:nvPr/>
            </p:nvSpPr>
            <p:spPr>
              <a:xfrm>
                <a:off x="3682507" y="2417802"/>
                <a:ext cx="203397" cy="167062"/>
              </a:xfrm>
              <a:custGeom>
                <a:avLst/>
                <a:gdLst/>
                <a:ahLst/>
                <a:cxnLst/>
                <a:rect l="l" t="t" r="r" b="b"/>
                <a:pathLst>
                  <a:path w="14890" h="12230" extrusionOk="0">
                    <a:moveTo>
                      <a:pt x="3509" y="1"/>
                    </a:moveTo>
                    <a:cubicBezTo>
                      <a:pt x="767" y="1"/>
                      <a:pt x="1" y="2655"/>
                      <a:pt x="1" y="2655"/>
                    </a:cubicBezTo>
                    <a:lnTo>
                      <a:pt x="203" y="3529"/>
                    </a:lnTo>
                    <a:cubicBezTo>
                      <a:pt x="402" y="3141"/>
                      <a:pt x="689" y="2917"/>
                      <a:pt x="1060" y="2917"/>
                    </a:cubicBezTo>
                    <a:cubicBezTo>
                      <a:pt x="1880" y="2917"/>
                      <a:pt x="3110" y="4011"/>
                      <a:pt x="4706" y="6856"/>
                    </a:cubicBezTo>
                    <a:cubicBezTo>
                      <a:pt x="6605" y="10241"/>
                      <a:pt x="9315" y="12229"/>
                      <a:pt x="11416" y="12229"/>
                    </a:cubicBezTo>
                    <a:cubicBezTo>
                      <a:pt x="11881" y="12229"/>
                      <a:pt x="12315" y="12132"/>
                      <a:pt x="12705" y="11931"/>
                    </a:cubicBezTo>
                    <a:cubicBezTo>
                      <a:pt x="14890" y="10822"/>
                      <a:pt x="13108" y="8201"/>
                      <a:pt x="13108" y="8201"/>
                    </a:cubicBezTo>
                    <a:cubicBezTo>
                      <a:pt x="13108" y="8201"/>
                      <a:pt x="8000" y="773"/>
                      <a:pt x="4471" y="101"/>
                    </a:cubicBezTo>
                    <a:cubicBezTo>
                      <a:pt x="4126" y="32"/>
                      <a:pt x="3806" y="1"/>
                      <a:pt x="35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2"/>
              <p:cNvSpPr/>
              <p:nvPr/>
            </p:nvSpPr>
            <p:spPr>
              <a:xfrm>
                <a:off x="3528723" y="2499885"/>
                <a:ext cx="27443" cy="974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13" extrusionOk="0">
                    <a:moveTo>
                      <a:pt x="1140" y="1"/>
                    </a:moveTo>
                    <a:cubicBezTo>
                      <a:pt x="1083" y="1"/>
                      <a:pt x="1028" y="3"/>
                      <a:pt x="975" y="7"/>
                    </a:cubicBezTo>
                    <a:cubicBezTo>
                      <a:pt x="975" y="7"/>
                      <a:pt x="958" y="6"/>
                      <a:pt x="929" y="6"/>
                    </a:cubicBezTo>
                    <a:cubicBezTo>
                      <a:pt x="740" y="6"/>
                      <a:pt x="29" y="32"/>
                      <a:pt x="0" y="410"/>
                    </a:cubicBezTo>
                    <a:cubicBezTo>
                      <a:pt x="0" y="410"/>
                      <a:pt x="0" y="679"/>
                      <a:pt x="807" y="713"/>
                    </a:cubicBezTo>
                    <a:cubicBezTo>
                      <a:pt x="1647" y="713"/>
                      <a:pt x="1849" y="646"/>
                      <a:pt x="1949" y="377"/>
                    </a:cubicBezTo>
                    <a:cubicBezTo>
                      <a:pt x="2008" y="111"/>
                      <a:pt x="1549" y="1"/>
                      <a:pt x="11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2"/>
              <p:cNvSpPr/>
              <p:nvPr/>
            </p:nvSpPr>
            <p:spPr>
              <a:xfrm>
                <a:off x="3525049" y="2565440"/>
                <a:ext cx="21583" cy="709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519" extrusionOk="0">
                    <a:moveTo>
                      <a:pt x="1404" y="1"/>
                    </a:moveTo>
                    <a:cubicBezTo>
                      <a:pt x="1383" y="1"/>
                      <a:pt x="1363" y="5"/>
                      <a:pt x="1345" y="14"/>
                    </a:cubicBezTo>
                    <a:cubicBezTo>
                      <a:pt x="1078" y="174"/>
                      <a:pt x="773" y="212"/>
                      <a:pt x="546" y="212"/>
                    </a:cubicBezTo>
                    <a:cubicBezTo>
                      <a:pt x="343" y="212"/>
                      <a:pt x="202" y="182"/>
                      <a:pt x="202" y="182"/>
                    </a:cubicBezTo>
                    <a:cubicBezTo>
                      <a:pt x="190" y="176"/>
                      <a:pt x="176" y="173"/>
                      <a:pt x="162" y="173"/>
                    </a:cubicBezTo>
                    <a:cubicBezTo>
                      <a:pt x="101" y="173"/>
                      <a:pt x="34" y="228"/>
                      <a:pt x="34" y="283"/>
                    </a:cubicBezTo>
                    <a:cubicBezTo>
                      <a:pt x="0" y="350"/>
                      <a:pt x="67" y="451"/>
                      <a:pt x="135" y="485"/>
                    </a:cubicBezTo>
                    <a:cubicBezTo>
                      <a:pt x="135" y="485"/>
                      <a:pt x="336" y="518"/>
                      <a:pt x="572" y="518"/>
                    </a:cubicBezTo>
                    <a:cubicBezTo>
                      <a:pt x="840" y="518"/>
                      <a:pt x="1177" y="485"/>
                      <a:pt x="1479" y="283"/>
                    </a:cubicBezTo>
                    <a:cubicBezTo>
                      <a:pt x="1580" y="249"/>
                      <a:pt x="1580" y="149"/>
                      <a:pt x="1546" y="81"/>
                    </a:cubicBezTo>
                    <a:cubicBezTo>
                      <a:pt x="1522" y="32"/>
                      <a:pt x="1461" y="1"/>
                      <a:pt x="1404" y="1"/>
                    </a:cubicBezTo>
                    <a:close/>
                  </a:path>
                </a:pathLst>
              </a:custGeom>
              <a:solidFill>
                <a:srgbClr val="311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2"/>
              <p:cNvSpPr/>
              <p:nvPr/>
            </p:nvSpPr>
            <p:spPr>
              <a:xfrm>
                <a:off x="3531018" y="2526823"/>
                <a:ext cx="11488" cy="1058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775" extrusionOk="0">
                    <a:moveTo>
                      <a:pt x="424" y="0"/>
                    </a:moveTo>
                    <a:cubicBezTo>
                      <a:pt x="385" y="0"/>
                      <a:pt x="344" y="6"/>
                      <a:pt x="303" y="18"/>
                    </a:cubicBezTo>
                    <a:cubicBezTo>
                      <a:pt x="101" y="52"/>
                      <a:pt x="0" y="287"/>
                      <a:pt x="34" y="488"/>
                    </a:cubicBezTo>
                    <a:cubicBezTo>
                      <a:pt x="89" y="654"/>
                      <a:pt x="235" y="775"/>
                      <a:pt x="398" y="775"/>
                    </a:cubicBezTo>
                    <a:cubicBezTo>
                      <a:pt x="433" y="775"/>
                      <a:pt x="469" y="769"/>
                      <a:pt x="504" y="757"/>
                    </a:cubicBezTo>
                    <a:cubicBezTo>
                      <a:pt x="740" y="690"/>
                      <a:pt x="840" y="488"/>
                      <a:pt x="807" y="287"/>
                    </a:cubicBezTo>
                    <a:cubicBezTo>
                      <a:pt x="751" y="121"/>
                      <a:pt x="605" y="0"/>
                      <a:pt x="4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2"/>
              <p:cNvSpPr/>
              <p:nvPr/>
            </p:nvSpPr>
            <p:spPr>
              <a:xfrm>
                <a:off x="1882406" y="3368579"/>
                <a:ext cx="123978" cy="147842"/>
              </a:xfrm>
              <a:custGeom>
                <a:avLst/>
                <a:gdLst/>
                <a:ahLst/>
                <a:cxnLst/>
                <a:rect l="l" t="t" r="r" b="b"/>
                <a:pathLst>
                  <a:path w="9076" h="10823" extrusionOk="0">
                    <a:moveTo>
                      <a:pt x="1" y="1"/>
                    </a:moveTo>
                    <a:lnTo>
                      <a:pt x="2354" y="10823"/>
                    </a:lnTo>
                    <a:lnTo>
                      <a:pt x="9075" y="10823"/>
                    </a:lnTo>
                    <a:lnTo>
                      <a:pt x="6723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2"/>
              <p:cNvSpPr/>
              <p:nvPr/>
            </p:nvSpPr>
            <p:spPr>
              <a:xfrm>
                <a:off x="1884701" y="3487940"/>
                <a:ext cx="244719" cy="83121"/>
              </a:xfrm>
              <a:custGeom>
                <a:avLst/>
                <a:gdLst/>
                <a:ahLst/>
                <a:cxnLst/>
                <a:rect l="l" t="t" r="r" b="b"/>
                <a:pathLst>
                  <a:path w="17915" h="6085" extrusionOk="0">
                    <a:moveTo>
                      <a:pt x="1211" y="1"/>
                    </a:moveTo>
                    <a:cubicBezTo>
                      <a:pt x="169" y="3698"/>
                      <a:pt x="1" y="6084"/>
                      <a:pt x="1" y="6084"/>
                    </a:cubicBezTo>
                    <a:lnTo>
                      <a:pt x="17914" y="6084"/>
                    </a:lnTo>
                    <a:cubicBezTo>
                      <a:pt x="17679" y="4068"/>
                      <a:pt x="16099" y="2555"/>
                      <a:pt x="13243" y="2253"/>
                    </a:cubicBezTo>
                    <a:cubicBezTo>
                      <a:pt x="10386" y="1950"/>
                      <a:pt x="10218" y="1"/>
                      <a:pt x="102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2"/>
              <p:cNvSpPr/>
              <p:nvPr/>
            </p:nvSpPr>
            <p:spPr>
              <a:xfrm>
                <a:off x="1884701" y="3571048"/>
                <a:ext cx="244719" cy="17457"/>
              </a:xfrm>
              <a:custGeom>
                <a:avLst/>
                <a:gdLst/>
                <a:ahLst/>
                <a:cxnLst/>
                <a:rect l="l" t="t" r="r" b="b"/>
                <a:pathLst>
                  <a:path w="17915" h="1278" extrusionOk="0">
                    <a:moveTo>
                      <a:pt x="1" y="0"/>
                    </a:moveTo>
                    <a:lnTo>
                      <a:pt x="1" y="1277"/>
                    </a:lnTo>
                    <a:lnTo>
                      <a:pt x="17914" y="1277"/>
                    </a:lnTo>
                    <a:lnTo>
                      <a:pt x="17914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42"/>
              <p:cNvSpPr/>
              <p:nvPr/>
            </p:nvSpPr>
            <p:spPr>
              <a:xfrm>
                <a:off x="1891135" y="3526052"/>
                <a:ext cx="48671" cy="4501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3295" extrusionOk="0">
                    <a:moveTo>
                      <a:pt x="34" y="0"/>
                    </a:moveTo>
                    <a:lnTo>
                      <a:pt x="0" y="303"/>
                    </a:lnTo>
                    <a:cubicBezTo>
                      <a:pt x="34" y="303"/>
                      <a:pt x="3260" y="673"/>
                      <a:pt x="3260" y="3294"/>
                    </a:cubicBezTo>
                    <a:lnTo>
                      <a:pt x="3563" y="3294"/>
                    </a:lnTo>
                    <a:cubicBezTo>
                      <a:pt x="3563" y="404"/>
                      <a:pt x="68" y="0"/>
                      <a:pt x="34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42"/>
              <p:cNvSpPr/>
              <p:nvPr/>
            </p:nvSpPr>
            <p:spPr>
              <a:xfrm>
                <a:off x="1973778" y="3463448"/>
                <a:ext cx="65199" cy="47468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475" extrusionOk="0">
                    <a:moveTo>
                      <a:pt x="1277" y="315"/>
                    </a:moveTo>
                    <a:cubicBezTo>
                      <a:pt x="1378" y="315"/>
                      <a:pt x="1479" y="349"/>
                      <a:pt x="1580" y="382"/>
                    </a:cubicBezTo>
                    <a:cubicBezTo>
                      <a:pt x="2689" y="651"/>
                      <a:pt x="3798" y="2332"/>
                      <a:pt x="4268" y="3037"/>
                    </a:cubicBezTo>
                    <a:cubicBezTo>
                      <a:pt x="2655" y="2601"/>
                      <a:pt x="471" y="1727"/>
                      <a:pt x="336" y="1021"/>
                    </a:cubicBezTo>
                    <a:cubicBezTo>
                      <a:pt x="336" y="954"/>
                      <a:pt x="302" y="752"/>
                      <a:pt x="706" y="517"/>
                    </a:cubicBezTo>
                    <a:cubicBezTo>
                      <a:pt x="874" y="382"/>
                      <a:pt x="1075" y="315"/>
                      <a:pt x="1277" y="315"/>
                    </a:cubicBezTo>
                    <a:close/>
                    <a:moveTo>
                      <a:pt x="1293" y="1"/>
                    </a:moveTo>
                    <a:cubicBezTo>
                      <a:pt x="1025" y="1"/>
                      <a:pt x="773" y="83"/>
                      <a:pt x="538" y="248"/>
                    </a:cubicBezTo>
                    <a:cubicBezTo>
                      <a:pt x="168" y="483"/>
                      <a:pt x="0" y="752"/>
                      <a:pt x="34" y="1055"/>
                    </a:cubicBezTo>
                    <a:cubicBezTo>
                      <a:pt x="235" y="2298"/>
                      <a:pt x="4100" y="3340"/>
                      <a:pt x="4537" y="3474"/>
                    </a:cubicBezTo>
                    <a:lnTo>
                      <a:pt x="4604" y="3474"/>
                    </a:lnTo>
                    <a:cubicBezTo>
                      <a:pt x="4638" y="3474"/>
                      <a:pt x="4672" y="3441"/>
                      <a:pt x="4739" y="3407"/>
                    </a:cubicBezTo>
                    <a:cubicBezTo>
                      <a:pt x="4772" y="3374"/>
                      <a:pt x="4772" y="3273"/>
                      <a:pt x="4739" y="3239"/>
                    </a:cubicBezTo>
                    <a:cubicBezTo>
                      <a:pt x="4672" y="3105"/>
                      <a:pt x="3193" y="450"/>
                      <a:pt x="1647" y="46"/>
                    </a:cubicBezTo>
                    <a:cubicBezTo>
                      <a:pt x="1526" y="16"/>
                      <a:pt x="1408" y="1"/>
                      <a:pt x="1293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42"/>
              <p:cNvSpPr/>
              <p:nvPr/>
            </p:nvSpPr>
            <p:spPr>
              <a:xfrm>
                <a:off x="2034374" y="3471193"/>
                <a:ext cx="60609" cy="39723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2908" extrusionOk="0">
                    <a:moveTo>
                      <a:pt x="3059" y="319"/>
                    </a:moveTo>
                    <a:cubicBezTo>
                      <a:pt x="3294" y="319"/>
                      <a:pt x="3563" y="420"/>
                      <a:pt x="3798" y="656"/>
                    </a:cubicBezTo>
                    <a:cubicBezTo>
                      <a:pt x="4101" y="924"/>
                      <a:pt x="4067" y="1126"/>
                      <a:pt x="4033" y="1193"/>
                    </a:cubicBezTo>
                    <a:cubicBezTo>
                      <a:pt x="3832" y="1798"/>
                      <a:pt x="1882" y="2302"/>
                      <a:pt x="471" y="2538"/>
                    </a:cubicBezTo>
                    <a:cubicBezTo>
                      <a:pt x="874" y="1933"/>
                      <a:pt x="1849" y="521"/>
                      <a:pt x="2857" y="353"/>
                    </a:cubicBezTo>
                    <a:cubicBezTo>
                      <a:pt x="2924" y="353"/>
                      <a:pt x="2991" y="319"/>
                      <a:pt x="3059" y="319"/>
                    </a:cubicBezTo>
                    <a:close/>
                    <a:moveTo>
                      <a:pt x="3039" y="0"/>
                    </a:moveTo>
                    <a:cubicBezTo>
                      <a:pt x="2968" y="0"/>
                      <a:pt x="2896" y="6"/>
                      <a:pt x="2823" y="17"/>
                    </a:cubicBezTo>
                    <a:cubicBezTo>
                      <a:pt x="1378" y="252"/>
                      <a:pt x="68" y="2571"/>
                      <a:pt x="0" y="2672"/>
                    </a:cubicBezTo>
                    <a:cubicBezTo>
                      <a:pt x="0" y="2706"/>
                      <a:pt x="0" y="2773"/>
                      <a:pt x="34" y="2840"/>
                    </a:cubicBezTo>
                    <a:cubicBezTo>
                      <a:pt x="68" y="2874"/>
                      <a:pt x="101" y="2907"/>
                      <a:pt x="168" y="2907"/>
                    </a:cubicBezTo>
                    <a:cubicBezTo>
                      <a:pt x="572" y="2840"/>
                      <a:pt x="4000" y="2370"/>
                      <a:pt x="4336" y="1261"/>
                    </a:cubicBezTo>
                    <a:cubicBezTo>
                      <a:pt x="4437" y="992"/>
                      <a:pt x="4336" y="689"/>
                      <a:pt x="4000" y="420"/>
                    </a:cubicBezTo>
                    <a:cubicBezTo>
                      <a:pt x="3720" y="140"/>
                      <a:pt x="3393" y="0"/>
                      <a:pt x="3039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42"/>
              <p:cNvSpPr/>
              <p:nvPr/>
            </p:nvSpPr>
            <p:spPr>
              <a:xfrm>
                <a:off x="2010496" y="3506313"/>
                <a:ext cx="27566" cy="16078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177" extrusionOk="0">
                    <a:moveTo>
                      <a:pt x="1849" y="0"/>
                    </a:moveTo>
                    <a:cubicBezTo>
                      <a:pt x="1816" y="0"/>
                      <a:pt x="1211" y="34"/>
                      <a:pt x="68" y="874"/>
                    </a:cubicBezTo>
                    <a:cubicBezTo>
                      <a:pt x="1" y="941"/>
                      <a:pt x="1" y="1042"/>
                      <a:pt x="34" y="1109"/>
                    </a:cubicBezTo>
                    <a:cubicBezTo>
                      <a:pt x="68" y="1143"/>
                      <a:pt x="135" y="1177"/>
                      <a:pt x="169" y="1177"/>
                    </a:cubicBezTo>
                    <a:cubicBezTo>
                      <a:pt x="202" y="1177"/>
                      <a:pt x="236" y="1143"/>
                      <a:pt x="270" y="1143"/>
                    </a:cubicBezTo>
                    <a:cubicBezTo>
                      <a:pt x="1311" y="336"/>
                      <a:pt x="1849" y="336"/>
                      <a:pt x="1849" y="336"/>
                    </a:cubicBezTo>
                    <a:cubicBezTo>
                      <a:pt x="1950" y="336"/>
                      <a:pt x="2017" y="269"/>
                      <a:pt x="2017" y="168"/>
                    </a:cubicBezTo>
                    <a:cubicBezTo>
                      <a:pt x="2017" y="101"/>
                      <a:pt x="1950" y="0"/>
                      <a:pt x="1849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42"/>
              <p:cNvSpPr/>
              <p:nvPr/>
            </p:nvSpPr>
            <p:spPr>
              <a:xfrm>
                <a:off x="2026109" y="3514113"/>
                <a:ext cx="27552" cy="16078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1177" extrusionOk="0">
                    <a:moveTo>
                      <a:pt x="1849" y="1"/>
                    </a:moveTo>
                    <a:cubicBezTo>
                      <a:pt x="1815" y="34"/>
                      <a:pt x="740" y="101"/>
                      <a:pt x="68" y="942"/>
                    </a:cubicBezTo>
                    <a:cubicBezTo>
                      <a:pt x="0" y="1009"/>
                      <a:pt x="34" y="1110"/>
                      <a:pt x="101" y="1143"/>
                    </a:cubicBezTo>
                    <a:cubicBezTo>
                      <a:pt x="135" y="1177"/>
                      <a:pt x="168" y="1177"/>
                      <a:pt x="202" y="1177"/>
                    </a:cubicBezTo>
                    <a:cubicBezTo>
                      <a:pt x="236" y="1177"/>
                      <a:pt x="303" y="1177"/>
                      <a:pt x="303" y="1143"/>
                    </a:cubicBezTo>
                    <a:cubicBezTo>
                      <a:pt x="874" y="404"/>
                      <a:pt x="1849" y="337"/>
                      <a:pt x="1849" y="337"/>
                    </a:cubicBezTo>
                    <a:cubicBezTo>
                      <a:pt x="1950" y="337"/>
                      <a:pt x="2017" y="269"/>
                      <a:pt x="2017" y="169"/>
                    </a:cubicBezTo>
                    <a:cubicBezTo>
                      <a:pt x="2017" y="68"/>
                      <a:pt x="1916" y="1"/>
                      <a:pt x="1849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42"/>
              <p:cNvSpPr/>
              <p:nvPr/>
            </p:nvSpPr>
            <p:spPr>
              <a:xfrm>
                <a:off x="1659298" y="2864498"/>
                <a:ext cx="365910" cy="590863"/>
              </a:xfrm>
              <a:custGeom>
                <a:avLst/>
                <a:gdLst/>
                <a:ahLst/>
                <a:cxnLst/>
                <a:rect l="l" t="t" r="r" b="b"/>
                <a:pathLst>
                  <a:path w="26787" h="43255" extrusionOk="0">
                    <a:moveTo>
                      <a:pt x="13444" y="0"/>
                    </a:moveTo>
                    <a:lnTo>
                      <a:pt x="0" y="1009"/>
                    </a:lnTo>
                    <a:lnTo>
                      <a:pt x="5949" y="11394"/>
                    </a:lnTo>
                    <a:cubicBezTo>
                      <a:pt x="12805" y="27324"/>
                      <a:pt x="15460" y="43255"/>
                      <a:pt x="15460" y="43255"/>
                    </a:cubicBezTo>
                    <a:lnTo>
                      <a:pt x="26786" y="42650"/>
                    </a:lnTo>
                    <a:cubicBezTo>
                      <a:pt x="26786" y="42650"/>
                      <a:pt x="25408" y="23291"/>
                      <a:pt x="16334" y="4302"/>
                    </a:cubicBezTo>
                    <a:lnTo>
                      <a:pt x="134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42"/>
              <p:cNvSpPr/>
              <p:nvPr/>
            </p:nvSpPr>
            <p:spPr>
              <a:xfrm>
                <a:off x="1490351" y="3305224"/>
                <a:ext cx="165286" cy="169425"/>
              </a:xfrm>
              <a:custGeom>
                <a:avLst/>
                <a:gdLst/>
                <a:ahLst/>
                <a:cxnLst/>
                <a:rect l="l" t="t" r="r" b="b"/>
                <a:pathLst>
                  <a:path w="12100" h="12403" extrusionOk="0">
                    <a:moveTo>
                      <a:pt x="6016" y="1"/>
                    </a:moveTo>
                    <a:lnTo>
                      <a:pt x="0" y="9546"/>
                    </a:lnTo>
                    <a:lnTo>
                      <a:pt x="6083" y="12402"/>
                    </a:lnTo>
                    <a:lnTo>
                      <a:pt x="12099" y="2857"/>
                    </a:lnTo>
                    <a:lnTo>
                      <a:pt x="6016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42"/>
              <p:cNvSpPr/>
              <p:nvPr/>
            </p:nvSpPr>
            <p:spPr>
              <a:xfrm>
                <a:off x="1439850" y="3403931"/>
                <a:ext cx="230472" cy="17263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2638" extrusionOk="0">
                    <a:moveTo>
                      <a:pt x="3697" y="1"/>
                    </a:moveTo>
                    <a:cubicBezTo>
                      <a:pt x="1177" y="2891"/>
                      <a:pt x="0" y="5008"/>
                      <a:pt x="0" y="5008"/>
                    </a:cubicBezTo>
                    <a:lnTo>
                      <a:pt x="16200" y="12637"/>
                    </a:lnTo>
                    <a:cubicBezTo>
                      <a:pt x="16872" y="10688"/>
                      <a:pt x="16065" y="8672"/>
                      <a:pt x="13612" y="7159"/>
                    </a:cubicBezTo>
                    <a:cubicBezTo>
                      <a:pt x="11158" y="5680"/>
                      <a:pt x="11864" y="3866"/>
                      <a:pt x="11864" y="3866"/>
                    </a:cubicBezTo>
                    <a:lnTo>
                      <a:pt x="36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2"/>
              <p:cNvSpPr/>
              <p:nvPr/>
            </p:nvSpPr>
            <p:spPr>
              <a:xfrm>
                <a:off x="1432501" y="3472341"/>
                <a:ext cx="228641" cy="119839"/>
              </a:xfrm>
              <a:custGeom>
                <a:avLst/>
                <a:gdLst/>
                <a:ahLst/>
                <a:cxnLst/>
                <a:rect l="l" t="t" r="r" b="b"/>
                <a:pathLst>
                  <a:path w="16738" h="8773" extrusionOk="0">
                    <a:moveTo>
                      <a:pt x="572" y="0"/>
                    </a:moveTo>
                    <a:lnTo>
                      <a:pt x="1" y="1143"/>
                    </a:lnTo>
                    <a:lnTo>
                      <a:pt x="16200" y="8772"/>
                    </a:lnTo>
                    <a:lnTo>
                      <a:pt x="16738" y="7629"/>
                    </a:lnTo>
                    <a:lnTo>
                      <a:pt x="572" y="0"/>
                    </a:ln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2"/>
              <p:cNvSpPr/>
              <p:nvPr/>
            </p:nvSpPr>
            <p:spPr>
              <a:xfrm>
                <a:off x="1463263" y="3434229"/>
                <a:ext cx="43630" cy="61538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4505" extrusionOk="0">
                    <a:moveTo>
                      <a:pt x="168" y="1"/>
                    </a:moveTo>
                    <a:lnTo>
                      <a:pt x="0" y="270"/>
                    </a:lnTo>
                    <a:cubicBezTo>
                      <a:pt x="101" y="337"/>
                      <a:pt x="2756" y="1984"/>
                      <a:pt x="1647" y="4370"/>
                    </a:cubicBezTo>
                    <a:lnTo>
                      <a:pt x="1950" y="4504"/>
                    </a:lnTo>
                    <a:cubicBezTo>
                      <a:pt x="3193" y="1849"/>
                      <a:pt x="168" y="34"/>
                      <a:pt x="168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2"/>
              <p:cNvSpPr/>
              <p:nvPr/>
            </p:nvSpPr>
            <p:spPr>
              <a:xfrm>
                <a:off x="1556001" y="3418534"/>
                <a:ext cx="50050" cy="63915"/>
              </a:xfrm>
              <a:custGeom>
                <a:avLst/>
                <a:gdLst/>
                <a:ahLst/>
                <a:cxnLst/>
                <a:rect l="l" t="t" r="r" b="b"/>
                <a:pathLst>
                  <a:path w="3664" h="4679" extrusionOk="0">
                    <a:moveTo>
                      <a:pt x="1345" y="309"/>
                    </a:moveTo>
                    <a:cubicBezTo>
                      <a:pt x="1580" y="309"/>
                      <a:pt x="1815" y="410"/>
                      <a:pt x="2017" y="578"/>
                    </a:cubicBezTo>
                    <a:cubicBezTo>
                      <a:pt x="2891" y="1318"/>
                      <a:pt x="3193" y="3301"/>
                      <a:pt x="3294" y="4141"/>
                    </a:cubicBezTo>
                    <a:cubicBezTo>
                      <a:pt x="2050" y="3065"/>
                      <a:pt x="437" y="1318"/>
                      <a:pt x="639" y="646"/>
                    </a:cubicBezTo>
                    <a:cubicBezTo>
                      <a:pt x="639" y="578"/>
                      <a:pt x="706" y="377"/>
                      <a:pt x="1177" y="343"/>
                    </a:cubicBezTo>
                    <a:cubicBezTo>
                      <a:pt x="1210" y="309"/>
                      <a:pt x="1277" y="309"/>
                      <a:pt x="1345" y="309"/>
                    </a:cubicBezTo>
                    <a:close/>
                    <a:moveTo>
                      <a:pt x="1290" y="1"/>
                    </a:moveTo>
                    <a:cubicBezTo>
                      <a:pt x="1242" y="1"/>
                      <a:pt x="1193" y="3"/>
                      <a:pt x="1143" y="7"/>
                    </a:cubicBezTo>
                    <a:cubicBezTo>
                      <a:pt x="706" y="74"/>
                      <a:pt x="437" y="242"/>
                      <a:pt x="336" y="545"/>
                    </a:cubicBezTo>
                    <a:cubicBezTo>
                      <a:pt x="0" y="1721"/>
                      <a:pt x="3059" y="4343"/>
                      <a:pt x="3395" y="4645"/>
                    </a:cubicBezTo>
                    <a:cubicBezTo>
                      <a:pt x="3428" y="4679"/>
                      <a:pt x="3462" y="4679"/>
                      <a:pt x="3496" y="4679"/>
                    </a:cubicBezTo>
                    <a:lnTo>
                      <a:pt x="3563" y="4679"/>
                    </a:lnTo>
                    <a:cubicBezTo>
                      <a:pt x="3630" y="4645"/>
                      <a:pt x="3664" y="4578"/>
                      <a:pt x="3664" y="4511"/>
                    </a:cubicBezTo>
                    <a:cubicBezTo>
                      <a:pt x="3664" y="4376"/>
                      <a:pt x="3462" y="1351"/>
                      <a:pt x="2218" y="343"/>
                    </a:cubicBezTo>
                    <a:cubicBezTo>
                      <a:pt x="1953" y="107"/>
                      <a:pt x="1636" y="1"/>
                      <a:pt x="1290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2"/>
              <p:cNvSpPr/>
              <p:nvPr/>
            </p:nvSpPr>
            <p:spPr>
              <a:xfrm>
                <a:off x="1601447" y="3461317"/>
                <a:ext cx="65664" cy="29861"/>
              </a:xfrm>
              <a:custGeom>
                <a:avLst/>
                <a:gdLst/>
                <a:ahLst/>
                <a:cxnLst/>
                <a:rect l="l" t="t" r="r" b="b"/>
                <a:pathLst>
                  <a:path w="4807" h="2186" extrusionOk="0">
                    <a:moveTo>
                      <a:pt x="3226" y="318"/>
                    </a:moveTo>
                    <a:cubicBezTo>
                      <a:pt x="3368" y="318"/>
                      <a:pt x="3504" y="334"/>
                      <a:pt x="3630" y="370"/>
                    </a:cubicBezTo>
                    <a:cubicBezTo>
                      <a:pt x="3966" y="471"/>
                      <a:pt x="4202" y="706"/>
                      <a:pt x="4370" y="1042"/>
                    </a:cubicBezTo>
                    <a:cubicBezTo>
                      <a:pt x="4538" y="1446"/>
                      <a:pt x="4403" y="1580"/>
                      <a:pt x="4370" y="1647"/>
                    </a:cubicBezTo>
                    <a:cubicBezTo>
                      <a:pt x="4213" y="1804"/>
                      <a:pt x="3888" y="1868"/>
                      <a:pt x="3473" y="1868"/>
                    </a:cubicBezTo>
                    <a:cubicBezTo>
                      <a:pt x="2644" y="1868"/>
                      <a:pt x="1457" y="1614"/>
                      <a:pt x="538" y="1345"/>
                    </a:cubicBezTo>
                    <a:cubicBezTo>
                      <a:pt x="1091" y="996"/>
                      <a:pt x="2300" y="318"/>
                      <a:pt x="3226" y="318"/>
                    </a:cubicBezTo>
                    <a:close/>
                    <a:moveTo>
                      <a:pt x="3228" y="1"/>
                    </a:moveTo>
                    <a:cubicBezTo>
                      <a:pt x="1878" y="1"/>
                      <a:pt x="161" y="1218"/>
                      <a:pt x="101" y="1278"/>
                    </a:cubicBezTo>
                    <a:cubicBezTo>
                      <a:pt x="34" y="1311"/>
                      <a:pt x="0" y="1379"/>
                      <a:pt x="34" y="1412"/>
                    </a:cubicBezTo>
                    <a:cubicBezTo>
                      <a:pt x="34" y="1479"/>
                      <a:pt x="68" y="1547"/>
                      <a:pt x="135" y="1547"/>
                    </a:cubicBezTo>
                    <a:cubicBezTo>
                      <a:pt x="404" y="1647"/>
                      <a:pt x="2151" y="2185"/>
                      <a:pt x="3429" y="2185"/>
                    </a:cubicBezTo>
                    <a:cubicBezTo>
                      <a:pt x="3933" y="2185"/>
                      <a:pt x="4370" y="2084"/>
                      <a:pt x="4605" y="1849"/>
                    </a:cubicBezTo>
                    <a:cubicBezTo>
                      <a:pt x="4807" y="1614"/>
                      <a:pt x="4807" y="1311"/>
                      <a:pt x="4672" y="942"/>
                    </a:cubicBezTo>
                    <a:cubicBezTo>
                      <a:pt x="4470" y="471"/>
                      <a:pt x="4168" y="202"/>
                      <a:pt x="3731" y="68"/>
                    </a:cubicBezTo>
                    <a:cubicBezTo>
                      <a:pt x="3572" y="21"/>
                      <a:pt x="3403" y="1"/>
                      <a:pt x="3228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2"/>
              <p:cNvSpPr/>
              <p:nvPr/>
            </p:nvSpPr>
            <p:spPr>
              <a:xfrm>
                <a:off x="1575275" y="3476685"/>
                <a:ext cx="30312" cy="6229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456" extrusionOk="0">
                    <a:moveTo>
                      <a:pt x="1389" y="0"/>
                    </a:moveTo>
                    <a:cubicBezTo>
                      <a:pt x="1084" y="0"/>
                      <a:pt x="673" y="37"/>
                      <a:pt x="135" y="153"/>
                    </a:cubicBezTo>
                    <a:cubicBezTo>
                      <a:pt x="34" y="153"/>
                      <a:pt x="1" y="254"/>
                      <a:pt x="1" y="321"/>
                    </a:cubicBezTo>
                    <a:cubicBezTo>
                      <a:pt x="34" y="388"/>
                      <a:pt x="102" y="455"/>
                      <a:pt x="169" y="455"/>
                    </a:cubicBezTo>
                    <a:lnTo>
                      <a:pt x="202" y="455"/>
                    </a:lnTo>
                    <a:cubicBezTo>
                      <a:pt x="713" y="348"/>
                      <a:pt x="1095" y="315"/>
                      <a:pt x="1371" y="315"/>
                    </a:cubicBezTo>
                    <a:cubicBezTo>
                      <a:pt x="1786" y="315"/>
                      <a:pt x="1964" y="388"/>
                      <a:pt x="1984" y="388"/>
                    </a:cubicBezTo>
                    <a:cubicBezTo>
                      <a:pt x="2002" y="397"/>
                      <a:pt x="2022" y="401"/>
                      <a:pt x="2043" y="401"/>
                    </a:cubicBezTo>
                    <a:cubicBezTo>
                      <a:pt x="2100" y="401"/>
                      <a:pt x="2161" y="370"/>
                      <a:pt x="2185" y="321"/>
                    </a:cubicBezTo>
                    <a:cubicBezTo>
                      <a:pt x="2219" y="254"/>
                      <a:pt x="2185" y="153"/>
                      <a:pt x="2118" y="119"/>
                    </a:cubicBezTo>
                    <a:cubicBezTo>
                      <a:pt x="2097" y="98"/>
                      <a:pt x="1883" y="0"/>
                      <a:pt x="1389" y="0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2"/>
              <p:cNvSpPr/>
              <p:nvPr/>
            </p:nvSpPr>
            <p:spPr>
              <a:xfrm>
                <a:off x="1585834" y="3489416"/>
                <a:ext cx="30776" cy="7267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532" extrusionOk="0">
                    <a:moveTo>
                      <a:pt x="1151" y="1"/>
                    </a:moveTo>
                    <a:cubicBezTo>
                      <a:pt x="838" y="1"/>
                      <a:pt x="482" y="56"/>
                      <a:pt x="135" y="229"/>
                    </a:cubicBezTo>
                    <a:cubicBezTo>
                      <a:pt x="34" y="296"/>
                      <a:pt x="1" y="363"/>
                      <a:pt x="68" y="464"/>
                    </a:cubicBezTo>
                    <a:cubicBezTo>
                      <a:pt x="102" y="498"/>
                      <a:pt x="135" y="531"/>
                      <a:pt x="202" y="531"/>
                    </a:cubicBezTo>
                    <a:lnTo>
                      <a:pt x="270" y="531"/>
                    </a:lnTo>
                    <a:cubicBezTo>
                      <a:pt x="582" y="369"/>
                      <a:pt x="898" y="318"/>
                      <a:pt x="1175" y="318"/>
                    </a:cubicBezTo>
                    <a:cubicBezTo>
                      <a:pt x="1643" y="318"/>
                      <a:pt x="1996" y="464"/>
                      <a:pt x="2017" y="464"/>
                    </a:cubicBezTo>
                    <a:cubicBezTo>
                      <a:pt x="2034" y="473"/>
                      <a:pt x="2053" y="477"/>
                      <a:pt x="2072" y="477"/>
                    </a:cubicBezTo>
                    <a:cubicBezTo>
                      <a:pt x="2131" y="477"/>
                      <a:pt x="2194" y="439"/>
                      <a:pt x="2219" y="363"/>
                    </a:cubicBezTo>
                    <a:cubicBezTo>
                      <a:pt x="2253" y="296"/>
                      <a:pt x="2185" y="195"/>
                      <a:pt x="2118" y="162"/>
                    </a:cubicBezTo>
                    <a:cubicBezTo>
                      <a:pt x="2097" y="162"/>
                      <a:pt x="1687" y="1"/>
                      <a:pt x="1151" y="1"/>
                    </a:cubicBezTo>
                    <a:close/>
                  </a:path>
                </a:pathLst>
              </a:custGeom>
              <a:solidFill>
                <a:srgbClr val="000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2"/>
              <p:cNvSpPr/>
              <p:nvPr/>
            </p:nvSpPr>
            <p:spPr>
              <a:xfrm>
                <a:off x="1494940" y="2899850"/>
                <a:ext cx="314945" cy="523383"/>
              </a:xfrm>
              <a:custGeom>
                <a:avLst/>
                <a:gdLst/>
                <a:ahLst/>
                <a:cxnLst/>
                <a:rect l="l" t="t" r="r" b="b"/>
                <a:pathLst>
                  <a:path w="23056" h="38315" extrusionOk="0">
                    <a:moveTo>
                      <a:pt x="12099" y="0"/>
                    </a:moveTo>
                    <a:cubicBezTo>
                      <a:pt x="12099" y="0"/>
                      <a:pt x="8671" y="1849"/>
                      <a:pt x="9747" y="10150"/>
                    </a:cubicBezTo>
                    <a:cubicBezTo>
                      <a:pt x="9747" y="10150"/>
                      <a:pt x="9814" y="19964"/>
                      <a:pt x="0" y="34247"/>
                    </a:cubicBezTo>
                    <a:lnTo>
                      <a:pt x="10150" y="38314"/>
                    </a:lnTo>
                    <a:cubicBezTo>
                      <a:pt x="10150" y="38314"/>
                      <a:pt x="21106" y="25946"/>
                      <a:pt x="23056" y="9780"/>
                    </a:cubicBezTo>
                    <a:lnTo>
                      <a:pt x="21812" y="3025"/>
                    </a:lnTo>
                    <a:lnTo>
                      <a:pt x="1209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2"/>
              <p:cNvSpPr/>
              <p:nvPr/>
            </p:nvSpPr>
            <p:spPr>
              <a:xfrm>
                <a:off x="1785079" y="3010947"/>
                <a:ext cx="74857" cy="130849"/>
              </a:xfrm>
              <a:custGeom>
                <a:avLst/>
                <a:gdLst/>
                <a:ahLst/>
                <a:cxnLst/>
                <a:rect l="l" t="t" r="r" b="b"/>
                <a:pathLst>
                  <a:path w="5480" h="9579" extrusionOk="0">
                    <a:moveTo>
                      <a:pt x="5311" y="1"/>
                    </a:moveTo>
                    <a:lnTo>
                      <a:pt x="2488" y="975"/>
                    </a:lnTo>
                    <a:cubicBezTo>
                      <a:pt x="2421" y="1009"/>
                      <a:pt x="2421" y="1042"/>
                      <a:pt x="2387" y="1076"/>
                    </a:cubicBezTo>
                    <a:cubicBezTo>
                      <a:pt x="1849" y="4672"/>
                      <a:pt x="68" y="9377"/>
                      <a:pt x="35" y="9445"/>
                    </a:cubicBezTo>
                    <a:cubicBezTo>
                      <a:pt x="1" y="9478"/>
                      <a:pt x="35" y="9545"/>
                      <a:pt x="102" y="9579"/>
                    </a:cubicBezTo>
                    <a:lnTo>
                      <a:pt x="135" y="9579"/>
                    </a:lnTo>
                    <a:cubicBezTo>
                      <a:pt x="203" y="9579"/>
                      <a:pt x="236" y="9545"/>
                      <a:pt x="236" y="9512"/>
                    </a:cubicBezTo>
                    <a:cubicBezTo>
                      <a:pt x="270" y="9445"/>
                      <a:pt x="2051" y="4773"/>
                      <a:pt x="2622" y="1177"/>
                    </a:cubicBezTo>
                    <a:lnTo>
                      <a:pt x="5412" y="236"/>
                    </a:lnTo>
                    <a:cubicBezTo>
                      <a:pt x="5445" y="202"/>
                      <a:pt x="5479" y="135"/>
                      <a:pt x="5479" y="68"/>
                    </a:cubicBezTo>
                    <a:cubicBezTo>
                      <a:pt x="5445" y="34"/>
                      <a:pt x="5378" y="1"/>
                      <a:pt x="53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2"/>
              <p:cNvSpPr/>
              <p:nvPr/>
            </p:nvSpPr>
            <p:spPr>
              <a:xfrm>
                <a:off x="1875522" y="2629437"/>
                <a:ext cx="358575" cy="179984"/>
              </a:xfrm>
              <a:custGeom>
                <a:avLst/>
                <a:gdLst/>
                <a:ahLst/>
                <a:cxnLst/>
                <a:rect l="l" t="t" r="r" b="b"/>
                <a:pathLst>
                  <a:path w="26250" h="13176" extrusionOk="0">
                    <a:moveTo>
                      <a:pt x="25577" y="1"/>
                    </a:moveTo>
                    <a:lnTo>
                      <a:pt x="15730" y="5244"/>
                    </a:lnTo>
                    <a:lnTo>
                      <a:pt x="2555" y="538"/>
                    </a:lnTo>
                    <a:lnTo>
                      <a:pt x="1" y="7663"/>
                    </a:lnTo>
                    <a:lnTo>
                      <a:pt x="14822" y="12940"/>
                    </a:lnTo>
                    <a:cubicBezTo>
                      <a:pt x="15225" y="13108"/>
                      <a:pt x="15662" y="13175"/>
                      <a:pt x="16099" y="13175"/>
                    </a:cubicBezTo>
                    <a:cubicBezTo>
                      <a:pt x="16738" y="13175"/>
                      <a:pt x="17376" y="13007"/>
                      <a:pt x="17981" y="12671"/>
                    </a:cubicBezTo>
                    <a:lnTo>
                      <a:pt x="26249" y="8000"/>
                    </a:lnTo>
                    <a:lnTo>
                      <a:pt x="25577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2"/>
              <p:cNvSpPr/>
              <p:nvPr/>
            </p:nvSpPr>
            <p:spPr>
              <a:xfrm>
                <a:off x="1810787" y="2624656"/>
                <a:ext cx="155656" cy="148498"/>
              </a:xfrm>
              <a:custGeom>
                <a:avLst/>
                <a:gdLst/>
                <a:ahLst/>
                <a:cxnLst/>
                <a:rect l="l" t="t" r="r" b="b"/>
                <a:pathLst>
                  <a:path w="11395" h="10871" extrusionOk="0">
                    <a:moveTo>
                      <a:pt x="5706" y="0"/>
                    </a:moveTo>
                    <a:cubicBezTo>
                      <a:pt x="3893" y="0"/>
                      <a:pt x="2159" y="1017"/>
                      <a:pt x="1312" y="2737"/>
                    </a:cubicBezTo>
                    <a:cubicBezTo>
                      <a:pt x="1" y="5258"/>
                      <a:pt x="1177" y="8383"/>
                      <a:pt x="3799" y="9459"/>
                    </a:cubicBezTo>
                    <a:lnTo>
                      <a:pt x="7092" y="10870"/>
                    </a:lnTo>
                    <a:lnTo>
                      <a:pt x="11394" y="2031"/>
                    </a:lnTo>
                    <a:lnTo>
                      <a:pt x="7597" y="384"/>
                    </a:lnTo>
                    <a:cubicBezTo>
                      <a:pt x="6980" y="124"/>
                      <a:pt x="6338" y="0"/>
                      <a:pt x="57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2"/>
              <p:cNvSpPr/>
              <p:nvPr/>
            </p:nvSpPr>
            <p:spPr>
              <a:xfrm>
                <a:off x="2194592" y="2596844"/>
                <a:ext cx="80362" cy="117995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8638" extrusionOk="0">
                    <a:moveTo>
                      <a:pt x="4644" y="0"/>
                    </a:moveTo>
                    <a:cubicBezTo>
                      <a:pt x="4319" y="0"/>
                      <a:pt x="3981" y="130"/>
                      <a:pt x="3630" y="337"/>
                    </a:cubicBezTo>
                    <a:cubicBezTo>
                      <a:pt x="3630" y="337"/>
                      <a:pt x="1648" y="1782"/>
                      <a:pt x="337" y="3429"/>
                    </a:cubicBezTo>
                    <a:cubicBezTo>
                      <a:pt x="1" y="3798"/>
                      <a:pt x="102" y="5748"/>
                      <a:pt x="404" y="6117"/>
                    </a:cubicBezTo>
                    <a:lnTo>
                      <a:pt x="1345" y="8638"/>
                    </a:lnTo>
                    <a:cubicBezTo>
                      <a:pt x="4908" y="7831"/>
                      <a:pt x="4437" y="2958"/>
                      <a:pt x="4437" y="2958"/>
                    </a:cubicBezTo>
                    <a:lnTo>
                      <a:pt x="5479" y="1715"/>
                    </a:lnTo>
                    <a:cubicBezTo>
                      <a:pt x="5882" y="1143"/>
                      <a:pt x="5781" y="538"/>
                      <a:pt x="5244" y="169"/>
                    </a:cubicBezTo>
                    <a:cubicBezTo>
                      <a:pt x="5049" y="52"/>
                      <a:pt x="4849" y="0"/>
                      <a:pt x="4644" y="0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2"/>
              <p:cNvSpPr/>
              <p:nvPr/>
            </p:nvSpPr>
            <p:spPr>
              <a:xfrm>
                <a:off x="2206531" y="2622088"/>
                <a:ext cx="43166" cy="116656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540" extrusionOk="0">
                    <a:moveTo>
                      <a:pt x="3160" y="1"/>
                    </a:moveTo>
                    <a:lnTo>
                      <a:pt x="1" y="1144"/>
                    </a:lnTo>
                    <a:lnTo>
                      <a:pt x="1681" y="6017"/>
                    </a:lnTo>
                    <a:cubicBezTo>
                      <a:pt x="1880" y="6348"/>
                      <a:pt x="1654" y="8539"/>
                      <a:pt x="2001" y="8539"/>
                    </a:cubicBezTo>
                    <a:cubicBezTo>
                      <a:pt x="2006" y="8539"/>
                      <a:pt x="2012" y="8539"/>
                      <a:pt x="2017" y="8538"/>
                    </a:cubicBezTo>
                    <a:lnTo>
                      <a:pt x="2891" y="8033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2"/>
              <p:cNvSpPr/>
              <p:nvPr/>
            </p:nvSpPr>
            <p:spPr>
              <a:xfrm>
                <a:off x="1625325" y="2598251"/>
                <a:ext cx="298416" cy="328236"/>
              </a:xfrm>
              <a:custGeom>
                <a:avLst/>
                <a:gdLst/>
                <a:ahLst/>
                <a:cxnLst/>
                <a:rect l="l" t="t" r="r" b="b"/>
                <a:pathLst>
                  <a:path w="21846" h="24029" extrusionOk="0">
                    <a:moveTo>
                      <a:pt x="14842" y="0"/>
                    </a:moveTo>
                    <a:cubicBezTo>
                      <a:pt x="14611" y="0"/>
                      <a:pt x="14380" y="11"/>
                      <a:pt x="14149" y="32"/>
                    </a:cubicBezTo>
                    <a:cubicBezTo>
                      <a:pt x="11629" y="99"/>
                      <a:pt x="9377" y="839"/>
                      <a:pt x="9377" y="839"/>
                    </a:cubicBezTo>
                    <a:lnTo>
                      <a:pt x="9175" y="2351"/>
                    </a:lnTo>
                    <a:cubicBezTo>
                      <a:pt x="7461" y="3863"/>
                      <a:pt x="6016" y="5981"/>
                      <a:pt x="5109" y="8400"/>
                    </a:cubicBezTo>
                    <a:cubicBezTo>
                      <a:pt x="2924" y="14114"/>
                      <a:pt x="0" y="23020"/>
                      <a:pt x="0" y="23020"/>
                    </a:cubicBezTo>
                    <a:lnTo>
                      <a:pt x="19123" y="24029"/>
                    </a:lnTo>
                    <a:cubicBezTo>
                      <a:pt x="19123" y="23995"/>
                      <a:pt x="21846" y="12534"/>
                      <a:pt x="21409" y="4267"/>
                    </a:cubicBezTo>
                    <a:cubicBezTo>
                      <a:pt x="21274" y="1847"/>
                      <a:pt x="20199" y="1578"/>
                      <a:pt x="17477" y="502"/>
                    </a:cubicBezTo>
                    <a:cubicBezTo>
                      <a:pt x="16598" y="156"/>
                      <a:pt x="15720" y="0"/>
                      <a:pt x="14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2"/>
              <p:cNvSpPr/>
              <p:nvPr/>
            </p:nvSpPr>
            <p:spPr>
              <a:xfrm>
                <a:off x="1551862" y="2619041"/>
                <a:ext cx="265373" cy="391455"/>
              </a:xfrm>
              <a:custGeom>
                <a:avLst/>
                <a:gdLst/>
                <a:ahLst/>
                <a:cxnLst/>
                <a:rect l="l" t="t" r="r" b="b"/>
                <a:pathLst>
                  <a:path w="19427" h="28657" extrusionOk="0">
                    <a:moveTo>
                      <a:pt x="15251" y="1"/>
                    </a:moveTo>
                    <a:cubicBezTo>
                      <a:pt x="14301" y="1"/>
                      <a:pt x="13347" y="354"/>
                      <a:pt x="12604" y="1064"/>
                    </a:cubicBezTo>
                    <a:lnTo>
                      <a:pt x="3799" y="9634"/>
                    </a:lnTo>
                    <a:cubicBezTo>
                      <a:pt x="3261" y="10172"/>
                      <a:pt x="2891" y="10878"/>
                      <a:pt x="2723" y="11651"/>
                    </a:cubicBezTo>
                    <a:lnTo>
                      <a:pt x="404" y="24187"/>
                    </a:lnTo>
                    <a:cubicBezTo>
                      <a:pt x="1" y="26237"/>
                      <a:pt x="1379" y="28220"/>
                      <a:pt x="3429" y="28623"/>
                    </a:cubicBezTo>
                    <a:cubicBezTo>
                      <a:pt x="3664" y="28657"/>
                      <a:pt x="3899" y="28657"/>
                      <a:pt x="4101" y="28657"/>
                    </a:cubicBezTo>
                    <a:cubicBezTo>
                      <a:pt x="5916" y="28657"/>
                      <a:pt x="7495" y="27413"/>
                      <a:pt x="7832" y="25599"/>
                    </a:cubicBezTo>
                    <a:lnTo>
                      <a:pt x="9949" y="14205"/>
                    </a:lnTo>
                    <a:lnTo>
                      <a:pt x="17881" y="6475"/>
                    </a:lnTo>
                    <a:cubicBezTo>
                      <a:pt x="19393" y="5030"/>
                      <a:pt x="19426" y="2644"/>
                      <a:pt x="17948" y="1131"/>
                    </a:cubicBezTo>
                    <a:cubicBezTo>
                      <a:pt x="17213" y="379"/>
                      <a:pt x="16234" y="1"/>
                      <a:pt x="15251" y="1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2"/>
              <p:cNvSpPr/>
              <p:nvPr/>
            </p:nvSpPr>
            <p:spPr>
              <a:xfrm>
                <a:off x="1613386" y="2943139"/>
                <a:ext cx="69338" cy="85539"/>
              </a:xfrm>
              <a:custGeom>
                <a:avLst/>
                <a:gdLst/>
                <a:ahLst/>
                <a:cxnLst/>
                <a:rect l="l" t="t" r="r" b="b"/>
                <a:pathLst>
                  <a:path w="5076" h="6262" extrusionOk="0">
                    <a:moveTo>
                      <a:pt x="2555" y="1"/>
                    </a:moveTo>
                    <a:cubicBezTo>
                      <a:pt x="2488" y="1"/>
                      <a:pt x="2421" y="8"/>
                      <a:pt x="2353" y="24"/>
                    </a:cubicBezTo>
                    <a:lnTo>
                      <a:pt x="0" y="528"/>
                    </a:lnTo>
                    <a:cubicBezTo>
                      <a:pt x="269" y="4360"/>
                      <a:pt x="2151" y="4360"/>
                      <a:pt x="2151" y="4360"/>
                    </a:cubicBezTo>
                    <a:lnTo>
                      <a:pt x="2790" y="5603"/>
                    </a:lnTo>
                    <a:cubicBezTo>
                      <a:pt x="2998" y="6020"/>
                      <a:pt x="3398" y="6261"/>
                      <a:pt x="3813" y="6261"/>
                    </a:cubicBezTo>
                    <a:cubicBezTo>
                      <a:pt x="4001" y="6261"/>
                      <a:pt x="4192" y="6212"/>
                      <a:pt x="4369" y="6107"/>
                    </a:cubicBezTo>
                    <a:cubicBezTo>
                      <a:pt x="4874" y="5805"/>
                      <a:pt x="5075" y="5133"/>
                      <a:pt x="4840" y="4561"/>
                    </a:cubicBezTo>
                    <a:cubicBezTo>
                      <a:pt x="4840" y="4561"/>
                      <a:pt x="4302" y="2545"/>
                      <a:pt x="3428" y="595"/>
                    </a:cubicBezTo>
                    <a:cubicBezTo>
                      <a:pt x="3258" y="226"/>
                      <a:pt x="2919" y="1"/>
                      <a:pt x="2555" y="1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2"/>
              <p:cNvSpPr/>
              <p:nvPr/>
            </p:nvSpPr>
            <p:spPr>
              <a:xfrm>
                <a:off x="1545441" y="2938412"/>
                <a:ext cx="112490" cy="87697"/>
              </a:xfrm>
              <a:custGeom>
                <a:avLst/>
                <a:gdLst/>
                <a:ahLst/>
                <a:cxnLst/>
                <a:rect l="l" t="t" r="r" b="b"/>
                <a:pathLst>
                  <a:path w="8235" h="6420" extrusionOk="0">
                    <a:moveTo>
                      <a:pt x="3059" y="0"/>
                    </a:moveTo>
                    <a:cubicBezTo>
                      <a:pt x="2655" y="34"/>
                      <a:pt x="874" y="639"/>
                      <a:pt x="773" y="1009"/>
                    </a:cubicBezTo>
                    <a:cubicBezTo>
                      <a:pt x="0" y="3899"/>
                      <a:pt x="1277" y="6420"/>
                      <a:pt x="1277" y="6420"/>
                    </a:cubicBezTo>
                    <a:lnTo>
                      <a:pt x="8234" y="6184"/>
                    </a:lnTo>
                    <a:lnTo>
                      <a:pt x="8167" y="639"/>
                    </a:lnTo>
                    <a:lnTo>
                      <a:pt x="3059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2"/>
              <p:cNvSpPr/>
              <p:nvPr/>
            </p:nvSpPr>
            <p:spPr>
              <a:xfrm>
                <a:off x="1622101" y="3007737"/>
                <a:ext cx="39505" cy="74870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5481" extrusionOk="0">
                    <a:moveTo>
                      <a:pt x="2421" y="0"/>
                    </a:moveTo>
                    <a:lnTo>
                      <a:pt x="1" y="135"/>
                    </a:lnTo>
                    <a:lnTo>
                      <a:pt x="807" y="4504"/>
                    </a:lnTo>
                    <a:cubicBezTo>
                      <a:pt x="905" y="5054"/>
                      <a:pt x="1345" y="5480"/>
                      <a:pt x="1858" y="5480"/>
                    </a:cubicBezTo>
                    <a:cubicBezTo>
                      <a:pt x="1878" y="5480"/>
                      <a:pt x="1897" y="5480"/>
                      <a:pt x="1917" y="5478"/>
                    </a:cubicBezTo>
                    <a:cubicBezTo>
                      <a:pt x="2488" y="5411"/>
                      <a:pt x="2891" y="4907"/>
                      <a:pt x="2858" y="4302"/>
                    </a:cubicBezTo>
                    <a:lnTo>
                      <a:pt x="2421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2"/>
              <p:cNvSpPr/>
              <p:nvPr/>
            </p:nvSpPr>
            <p:spPr>
              <a:xfrm>
                <a:off x="1567011" y="3007737"/>
                <a:ext cx="31240" cy="767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615" extrusionOk="0">
                    <a:moveTo>
                      <a:pt x="1" y="0"/>
                    </a:moveTo>
                    <a:lnTo>
                      <a:pt x="169" y="4537"/>
                    </a:lnTo>
                    <a:cubicBezTo>
                      <a:pt x="202" y="5142"/>
                      <a:pt x="606" y="5613"/>
                      <a:pt x="1144" y="5613"/>
                    </a:cubicBezTo>
                    <a:cubicBezTo>
                      <a:pt x="1161" y="5614"/>
                      <a:pt x="1177" y="5615"/>
                      <a:pt x="1194" y="5615"/>
                    </a:cubicBezTo>
                    <a:cubicBezTo>
                      <a:pt x="1677" y="5615"/>
                      <a:pt x="2086" y="5156"/>
                      <a:pt x="2118" y="4571"/>
                    </a:cubicBezTo>
                    <a:lnTo>
                      <a:pt x="2286" y="16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42"/>
              <p:cNvSpPr/>
              <p:nvPr/>
            </p:nvSpPr>
            <p:spPr>
              <a:xfrm>
                <a:off x="1544977" y="2998557"/>
                <a:ext cx="33071" cy="67439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4937" extrusionOk="0">
                    <a:moveTo>
                      <a:pt x="673" y="0"/>
                    </a:moveTo>
                    <a:lnTo>
                      <a:pt x="101" y="3764"/>
                    </a:lnTo>
                    <a:cubicBezTo>
                      <a:pt x="1" y="4268"/>
                      <a:pt x="236" y="4773"/>
                      <a:pt x="639" y="4907"/>
                    </a:cubicBezTo>
                    <a:cubicBezTo>
                      <a:pt x="700" y="4927"/>
                      <a:pt x="761" y="4937"/>
                      <a:pt x="822" y="4937"/>
                    </a:cubicBezTo>
                    <a:cubicBezTo>
                      <a:pt x="1167" y="4937"/>
                      <a:pt x="1500" y="4630"/>
                      <a:pt x="1614" y="4201"/>
                    </a:cubicBezTo>
                    <a:lnTo>
                      <a:pt x="2420" y="639"/>
                    </a:lnTo>
                    <a:lnTo>
                      <a:pt x="673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42"/>
              <p:cNvSpPr/>
              <p:nvPr/>
            </p:nvSpPr>
            <p:spPr>
              <a:xfrm>
                <a:off x="1596858" y="3016916"/>
                <a:ext cx="33071" cy="7395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5414" extrusionOk="0">
                    <a:moveTo>
                      <a:pt x="0" y="0"/>
                    </a:moveTo>
                    <a:lnTo>
                      <a:pt x="202" y="4336"/>
                    </a:lnTo>
                    <a:cubicBezTo>
                      <a:pt x="236" y="4907"/>
                      <a:pt x="673" y="5378"/>
                      <a:pt x="1210" y="5411"/>
                    </a:cubicBezTo>
                    <a:cubicBezTo>
                      <a:pt x="1230" y="5413"/>
                      <a:pt x="1249" y="5413"/>
                      <a:pt x="1268" y="5413"/>
                    </a:cubicBezTo>
                    <a:cubicBezTo>
                      <a:pt x="1813" y="5413"/>
                      <a:pt x="2252" y="4954"/>
                      <a:pt x="2252" y="4370"/>
                    </a:cubicBezTo>
                    <a:lnTo>
                      <a:pt x="242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2"/>
              <p:cNvSpPr/>
              <p:nvPr/>
            </p:nvSpPr>
            <p:spPr>
              <a:xfrm>
                <a:off x="1679036" y="2607704"/>
                <a:ext cx="165737" cy="154891"/>
              </a:xfrm>
              <a:custGeom>
                <a:avLst/>
                <a:gdLst/>
                <a:ahLst/>
                <a:cxnLst/>
                <a:rect l="l" t="t" r="r" b="b"/>
                <a:pathLst>
                  <a:path w="12133" h="11339" extrusionOk="0">
                    <a:moveTo>
                      <a:pt x="6647" y="0"/>
                    </a:moveTo>
                    <a:cubicBezTo>
                      <a:pt x="5494" y="0"/>
                      <a:pt x="4335" y="399"/>
                      <a:pt x="3395" y="1222"/>
                    </a:cubicBezTo>
                    <a:lnTo>
                      <a:pt x="0" y="4213"/>
                    </a:lnTo>
                    <a:lnTo>
                      <a:pt x="6756" y="11338"/>
                    </a:lnTo>
                    <a:lnTo>
                      <a:pt x="9915" y="8616"/>
                    </a:lnTo>
                    <a:cubicBezTo>
                      <a:pt x="11864" y="6902"/>
                      <a:pt x="12133" y="3978"/>
                      <a:pt x="10587" y="1928"/>
                    </a:cubicBezTo>
                    <a:cubicBezTo>
                      <a:pt x="9604" y="661"/>
                      <a:pt x="8131" y="0"/>
                      <a:pt x="664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2"/>
              <p:cNvSpPr/>
              <p:nvPr/>
            </p:nvSpPr>
            <p:spPr>
              <a:xfrm>
                <a:off x="1754781" y="2691071"/>
                <a:ext cx="90457" cy="71059"/>
              </a:xfrm>
              <a:custGeom>
                <a:avLst/>
                <a:gdLst/>
                <a:ahLst/>
                <a:cxnLst/>
                <a:rect l="l" t="t" r="r" b="b"/>
                <a:pathLst>
                  <a:path w="6622" h="5202" extrusionOk="0">
                    <a:moveTo>
                      <a:pt x="6517" y="1"/>
                    </a:moveTo>
                    <a:cubicBezTo>
                      <a:pt x="6487" y="1"/>
                      <a:pt x="6454" y="9"/>
                      <a:pt x="6420" y="26"/>
                    </a:cubicBezTo>
                    <a:lnTo>
                      <a:pt x="1177" y="4933"/>
                    </a:lnTo>
                    <a:lnTo>
                      <a:pt x="202" y="3992"/>
                    </a:lnTo>
                    <a:cubicBezTo>
                      <a:pt x="186" y="3958"/>
                      <a:pt x="160" y="3941"/>
                      <a:pt x="131" y="3941"/>
                    </a:cubicBezTo>
                    <a:cubicBezTo>
                      <a:pt x="102" y="3941"/>
                      <a:pt x="68" y="3958"/>
                      <a:pt x="34" y="3992"/>
                    </a:cubicBezTo>
                    <a:cubicBezTo>
                      <a:pt x="1" y="4025"/>
                      <a:pt x="1" y="4093"/>
                      <a:pt x="34" y="4126"/>
                    </a:cubicBezTo>
                    <a:lnTo>
                      <a:pt x="1076" y="5168"/>
                    </a:lnTo>
                    <a:cubicBezTo>
                      <a:pt x="1110" y="5202"/>
                      <a:pt x="1143" y="5202"/>
                      <a:pt x="1177" y="5202"/>
                    </a:cubicBezTo>
                    <a:cubicBezTo>
                      <a:pt x="1177" y="5202"/>
                      <a:pt x="1211" y="5202"/>
                      <a:pt x="1244" y="5168"/>
                    </a:cubicBezTo>
                    <a:lnTo>
                      <a:pt x="6588" y="194"/>
                    </a:lnTo>
                    <a:cubicBezTo>
                      <a:pt x="6622" y="160"/>
                      <a:pt x="6622" y="59"/>
                      <a:pt x="6588" y="26"/>
                    </a:cubicBezTo>
                    <a:cubicBezTo>
                      <a:pt x="6571" y="9"/>
                      <a:pt x="6546" y="1"/>
                      <a:pt x="65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2"/>
              <p:cNvSpPr/>
              <p:nvPr/>
            </p:nvSpPr>
            <p:spPr>
              <a:xfrm>
                <a:off x="1824105" y="2480229"/>
                <a:ext cx="138663" cy="146927"/>
              </a:xfrm>
              <a:custGeom>
                <a:avLst/>
                <a:gdLst/>
                <a:ahLst/>
                <a:cxnLst/>
                <a:rect l="l" t="t" r="r" b="b"/>
                <a:pathLst>
                  <a:path w="10151" h="10756" extrusionOk="0">
                    <a:moveTo>
                      <a:pt x="5311" y="1"/>
                    </a:moveTo>
                    <a:lnTo>
                      <a:pt x="1" y="8638"/>
                    </a:lnTo>
                    <a:lnTo>
                      <a:pt x="6117" y="10756"/>
                    </a:lnTo>
                    <a:lnTo>
                      <a:pt x="10150" y="4135"/>
                    </a:lnTo>
                    <a:lnTo>
                      <a:pt x="5311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2"/>
              <p:cNvSpPr/>
              <p:nvPr/>
            </p:nvSpPr>
            <p:spPr>
              <a:xfrm>
                <a:off x="1901694" y="2543584"/>
                <a:ext cx="47755" cy="57864"/>
              </a:xfrm>
              <a:custGeom>
                <a:avLst/>
                <a:gdLst/>
                <a:ahLst/>
                <a:cxnLst/>
                <a:rect l="l" t="t" r="r" b="b"/>
                <a:pathLst>
                  <a:path w="3496" h="4236" extrusionOk="0">
                    <a:moveTo>
                      <a:pt x="0" y="1"/>
                    </a:moveTo>
                    <a:lnTo>
                      <a:pt x="1580" y="4236"/>
                    </a:lnTo>
                    <a:lnTo>
                      <a:pt x="3496" y="11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2"/>
              <p:cNvSpPr/>
              <p:nvPr/>
            </p:nvSpPr>
            <p:spPr>
              <a:xfrm>
                <a:off x="1823655" y="2598224"/>
                <a:ext cx="84023" cy="33248"/>
              </a:xfrm>
              <a:custGeom>
                <a:avLst/>
                <a:gdLst/>
                <a:ahLst/>
                <a:cxnLst/>
                <a:rect l="l" t="t" r="r" b="b"/>
                <a:pathLst>
                  <a:path w="6151" h="2434" extrusionOk="0">
                    <a:moveTo>
                      <a:pt x="34" y="0"/>
                    </a:moveTo>
                    <a:cubicBezTo>
                      <a:pt x="34" y="0"/>
                      <a:pt x="0" y="1109"/>
                      <a:pt x="2521" y="2017"/>
                    </a:cubicBezTo>
                    <a:cubicBezTo>
                      <a:pt x="3419" y="2332"/>
                      <a:pt x="4142" y="2433"/>
                      <a:pt x="4699" y="2433"/>
                    </a:cubicBezTo>
                    <a:cubicBezTo>
                      <a:pt x="5684" y="2433"/>
                      <a:pt x="6150" y="2118"/>
                      <a:pt x="6150" y="2118"/>
                    </a:cubicBezTo>
                    <a:lnTo>
                      <a:pt x="3159" y="10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2"/>
              <p:cNvSpPr/>
              <p:nvPr/>
            </p:nvSpPr>
            <p:spPr>
              <a:xfrm>
                <a:off x="1845388" y="2394840"/>
                <a:ext cx="171556" cy="186309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13639" extrusionOk="0">
                    <a:moveTo>
                      <a:pt x="7863" y="0"/>
                    </a:moveTo>
                    <a:cubicBezTo>
                      <a:pt x="3166" y="0"/>
                      <a:pt x="1" y="5531"/>
                      <a:pt x="2913" y="9747"/>
                    </a:cubicBezTo>
                    <a:lnTo>
                      <a:pt x="4358" y="11428"/>
                    </a:lnTo>
                    <a:cubicBezTo>
                      <a:pt x="5400" y="12469"/>
                      <a:pt x="6609" y="13108"/>
                      <a:pt x="7752" y="13478"/>
                    </a:cubicBezTo>
                    <a:cubicBezTo>
                      <a:pt x="8063" y="13587"/>
                      <a:pt x="8378" y="13638"/>
                      <a:pt x="8687" y="13638"/>
                    </a:cubicBezTo>
                    <a:cubicBezTo>
                      <a:pt x="10183" y="13638"/>
                      <a:pt x="11551" y="12438"/>
                      <a:pt x="11718" y="10823"/>
                    </a:cubicBezTo>
                    <a:cubicBezTo>
                      <a:pt x="12054" y="7159"/>
                      <a:pt x="12289" y="4639"/>
                      <a:pt x="12289" y="4639"/>
                    </a:cubicBezTo>
                    <a:cubicBezTo>
                      <a:pt x="12558" y="1110"/>
                      <a:pt x="9802" y="303"/>
                      <a:pt x="9802" y="303"/>
                    </a:cubicBezTo>
                    <a:cubicBezTo>
                      <a:pt x="9701" y="270"/>
                      <a:pt x="9567" y="236"/>
                      <a:pt x="9433" y="202"/>
                    </a:cubicBezTo>
                    <a:cubicBezTo>
                      <a:pt x="8896" y="65"/>
                      <a:pt x="8371" y="0"/>
                      <a:pt x="7863" y="0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2"/>
              <p:cNvSpPr/>
              <p:nvPr/>
            </p:nvSpPr>
            <p:spPr>
              <a:xfrm>
                <a:off x="1998106" y="2507316"/>
                <a:ext cx="22512" cy="24807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816" extrusionOk="0">
                    <a:moveTo>
                      <a:pt x="370" y="1"/>
                    </a:moveTo>
                    <a:lnTo>
                      <a:pt x="0" y="1816"/>
                    </a:lnTo>
                    <a:lnTo>
                      <a:pt x="1277" y="1816"/>
                    </a:lnTo>
                    <a:cubicBezTo>
                      <a:pt x="1513" y="1816"/>
                      <a:pt x="1647" y="1547"/>
                      <a:pt x="1479" y="1345"/>
                    </a:cubicBezTo>
                    <a:lnTo>
                      <a:pt x="370" y="1"/>
                    </a:ln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2"/>
              <p:cNvSpPr/>
              <p:nvPr/>
            </p:nvSpPr>
            <p:spPr>
              <a:xfrm>
                <a:off x="1824105" y="2372834"/>
                <a:ext cx="181815" cy="163934"/>
              </a:xfrm>
              <a:custGeom>
                <a:avLst/>
                <a:gdLst/>
                <a:ahLst/>
                <a:cxnLst/>
                <a:rect l="l" t="t" r="r" b="b"/>
                <a:pathLst>
                  <a:path w="13310" h="12001" extrusionOk="0">
                    <a:moveTo>
                      <a:pt x="7081" y="1"/>
                    </a:moveTo>
                    <a:cubicBezTo>
                      <a:pt x="6208" y="1"/>
                      <a:pt x="5229" y="130"/>
                      <a:pt x="4134" y="435"/>
                    </a:cubicBezTo>
                    <a:cubicBezTo>
                      <a:pt x="2723" y="839"/>
                      <a:pt x="1110" y="2351"/>
                      <a:pt x="673" y="3763"/>
                    </a:cubicBezTo>
                    <a:cubicBezTo>
                      <a:pt x="1" y="6082"/>
                      <a:pt x="1211" y="8031"/>
                      <a:pt x="2857" y="11997"/>
                    </a:cubicBezTo>
                    <a:cubicBezTo>
                      <a:pt x="2857" y="11997"/>
                      <a:pt x="2889" y="12001"/>
                      <a:pt x="2945" y="12001"/>
                    </a:cubicBezTo>
                    <a:cubicBezTo>
                      <a:pt x="3303" y="12001"/>
                      <a:pt x="4671" y="11850"/>
                      <a:pt x="5512" y="9644"/>
                    </a:cubicBezTo>
                    <a:cubicBezTo>
                      <a:pt x="5748" y="9039"/>
                      <a:pt x="6924" y="7762"/>
                      <a:pt x="6924" y="7762"/>
                    </a:cubicBezTo>
                    <a:cubicBezTo>
                      <a:pt x="6924" y="7762"/>
                      <a:pt x="5499" y="3051"/>
                      <a:pt x="10165" y="3051"/>
                    </a:cubicBezTo>
                    <a:cubicBezTo>
                      <a:pt x="11002" y="3051"/>
                      <a:pt x="12036" y="3203"/>
                      <a:pt x="13310" y="3561"/>
                    </a:cubicBezTo>
                    <a:cubicBezTo>
                      <a:pt x="13310" y="3561"/>
                      <a:pt x="11672" y="1"/>
                      <a:pt x="70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2"/>
              <p:cNvSpPr/>
              <p:nvPr/>
            </p:nvSpPr>
            <p:spPr>
              <a:xfrm>
                <a:off x="1884701" y="2405399"/>
                <a:ext cx="75308" cy="85867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6286" extrusionOk="0">
                    <a:moveTo>
                      <a:pt x="3295" y="1"/>
                    </a:moveTo>
                    <a:lnTo>
                      <a:pt x="1" y="2118"/>
                    </a:lnTo>
                    <a:lnTo>
                      <a:pt x="2723" y="6286"/>
                    </a:lnTo>
                    <a:lnTo>
                      <a:pt x="3429" y="3866"/>
                    </a:lnTo>
                    <a:cubicBezTo>
                      <a:pt x="5513" y="2622"/>
                      <a:pt x="3295" y="1"/>
                      <a:pt x="32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2"/>
              <p:cNvSpPr/>
              <p:nvPr/>
            </p:nvSpPr>
            <p:spPr>
              <a:xfrm>
                <a:off x="1870932" y="2463195"/>
                <a:ext cx="55569" cy="510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3739" extrusionOk="0">
                    <a:moveTo>
                      <a:pt x="2014" y="1"/>
                    </a:moveTo>
                    <a:cubicBezTo>
                      <a:pt x="1148" y="1"/>
                      <a:pt x="379" y="600"/>
                      <a:pt x="202" y="1483"/>
                    </a:cubicBezTo>
                    <a:cubicBezTo>
                      <a:pt x="1" y="2525"/>
                      <a:pt x="639" y="3500"/>
                      <a:pt x="1648" y="3701"/>
                    </a:cubicBezTo>
                    <a:cubicBezTo>
                      <a:pt x="1773" y="3726"/>
                      <a:pt x="1898" y="3738"/>
                      <a:pt x="2022" y="3738"/>
                    </a:cubicBezTo>
                    <a:cubicBezTo>
                      <a:pt x="2894" y="3738"/>
                      <a:pt x="3689" y="3139"/>
                      <a:pt x="3866" y="2256"/>
                    </a:cubicBezTo>
                    <a:cubicBezTo>
                      <a:pt x="4067" y="1214"/>
                      <a:pt x="3429" y="240"/>
                      <a:pt x="2387" y="38"/>
                    </a:cubicBezTo>
                    <a:cubicBezTo>
                      <a:pt x="2262" y="13"/>
                      <a:pt x="2137" y="1"/>
                      <a:pt x="2014" y="1"/>
                    </a:cubicBezTo>
                    <a:close/>
                  </a:path>
                </a:pathLst>
              </a:custGeom>
              <a:solidFill>
                <a:srgbClr val="CC8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2"/>
              <p:cNvSpPr/>
              <p:nvPr/>
            </p:nvSpPr>
            <p:spPr>
              <a:xfrm>
                <a:off x="1892050" y="2474724"/>
                <a:ext cx="21132" cy="23891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49" extrusionOk="0">
                    <a:moveTo>
                      <a:pt x="202" y="1"/>
                    </a:moveTo>
                    <a:cubicBezTo>
                      <a:pt x="102" y="1"/>
                      <a:pt x="1" y="68"/>
                      <a:pt x="1" y="169"/>
                    </a:cubicBezTo>
                    <a:cubicBezTo>
                      <a:pt x="1" y="269"/>
                      <a:pt x="68" y="337"/>
                      <a:pt x="169" y="337"/>
                    </a:cubicBezTo>
                    <a:cubicBezTo>
                      <a:pt x="505" y="370"/>
                      <a:pt x="740" y="471"/>
                      <a:pt x="875" y="639"/>
                    </a:cubicBezTo>
                    <a:cubicBezTo>
                      <a:pt x="1143" y="975"/>
                      <a:pt x="1043" y="1513"/>
                      <a:pt x="1043" y="1513"/>
                    </a:cubicBezTo>
                    <a:cubicBezTo>
                      <a:pt x="1043" y="1614"/>
                      <a:pt x="1110" y="1715"/>
                      <a:pt x="1177" y="1715"/>
                    </a:cubicBezTo>
                    <a:cubicBezTo>
                      <a:pt x="1211" y="1748"/>
                      <a:pt x="1211" y="1748"/>
                      <a:pt x="1211" y="1748"/>
                    </a:cubicBezTo>
                    <a:cubicBezTo>
                      <a:pt x="1311" y="1748"/>
                      <a:pt x="1379" y="1681"/>
                      <a:pt x="1412" y="1580"/>
                    </a:cubicBezTo>
                    <a:cubicBezTo>
                      <a:pt x="1412" y="1547"/>
                      <a:pt x="1547" y="908"/>
                      <a:pt x="1177" y="438"/>
                    </a:cubicBezTo>
                    <a:cubicBezTo>
                      <a:pt x="942" y="169"/>
                      <a:pt x="639" y="1"/>
                      <a:pt x="20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2"/>
              <p:cNvSpPr/>
              <p:nvPr/>
            </p:nvSpPr>
            <p:spPr>
              <a:xfrm>
                <a:off x="1981236" y="2469137"/>
                <a:ext cx="27443" cy="935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85" extrusionOk="0">
                    <a:moveTo>
                      <a:pt x="866" y="0"/>
                    </a:moveTo>
                    <a:cubicBezTo>
                      <a:pt x="458" y="0"/>
                      <a:pt x="0" y="107"/>
                      <a:pt x="59" y="342"/>
                    </a:cubicBezTo>
                    <a:cubicBezTo>
                      <a:pt x="147" y="578"/>
                      <a:pt x="313" y="685"/>
                      <a:pt x="919" y="685"/>
                    </a:cubicBezTo>
                    <a:cubicBezTo>
                      <a:pt x="1004" y="685"/>
                      <a:pt x="1098" y="683"/>
                      <a:pt x="1202" y="678"/>
                    </a:cubicBezTo>
                    <a:cubicBezTo>
                      <a:pt x="2008" y="678"/>
                      <a:pt x="2008" y="376"/>
                      <a:pt x="2008" y="376"/>
                    </a:cubicBezTo>
                    <a:cubicBezTo>
                      <a:pt x="1979" y="30"/>
                      <a:pt x="1284" y="6"/>
                      <a:pt x="1086" y="6"/>
                    </a:cubicBezTo>
                    <a:cubicBezTo>
                      <a:pt x="1053" y="6"/>
                      <a:pt x="1034" y="6"/>
                      <a:pt x="1034" y="6"/>
                    </a:cubicBezTo>
                    <a:cubicBezTo>
                      <a:pt x="980" y="2"/>
                      <a:pt x="923" y="0"/>
                      <a:pt x="8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2"/>
              <p:cNvSpPr/>
              <p:nvPr/>
            </p:nvSpPr>
            <p:spPr>
              <a:xfrm>
                <a:off x="1978819" y="2533311"/>
                <a:ext cx="24342" cy="10286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753" extrusionOk="0">
                    <a:moveTo>
                      <a:pt x="170" y="0"/>
                    </a:moveTo>
                    <a:cubicBezTo>
                      <a:pt x="118" y="0"/>
                      <a:pt x="71" y="25"/>
                      <a:pt x="34" y="81"/>
                    </a:cubicBezTo>
                    <a:cubicBezTo>
                      <a:pt x="1" y="148"/>
                      <a:pt x="1" y="249"/>
                      <a:pt x="68" y="316"/>
                    </a:cubicBezTo>
                    <a:cubicBezTo>
                      <a:pt x="572" y="686"/>
                      <a:pt x="1110" y="753"/>
                      <a:pt x="1412" y="753"/>
                    </a:cubicBezTo>
                    <a:lnTo>
                      <a:pt x="1614" y="753"/>
                    </a:lnTo>
                    <a:cubicBezTo>
                      <a:pt x="1715" y="719"/>
                      <a:pt x="1782" y="618"/>
                      <a:pt x="1782" y="551"/>
                    </a:cubicBezTo>
                    <a:cubicBezTo>
                      <a:pt x="1782" y="450"/>
                      <a:pt x="1681" y="383"/>
                      <a:pt x="1580" y="383"/>
                    </a:cubicBezTo>
                    <a:cubicBezTo>
                      <a:pt x="1580" y="383"/>
                      <a:pt x="1510" y="393"/>
                      <a:pt x="1396" y="393"/>
                    </a:cubicBezTo>
                    <a:cubicBezTo>
                      <a:pt x="1148" y="393"/>
                      <a:pt x="694" y="346"/>
                      <a:pt x="303" y="47"/>
                    </a:cubicBezTo>
                    <a:cubicBezTo>
                      <a:pt x="258" y="17"/>
                      <a:pt x="213" y="0"/>
                      <a:pt x="1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2"/>
              <p:cNvSpPr/>
              <p:nvPr/>
            </p:nvSpPr>
            <p:spPr>
              <a:xfrm>
                <a:off x="1987547" y="2496976"/>
                <a:ext cx="11488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776" extrusionOk="0">
                    <a:moveTo>
                      <a:pt x="417" y="1"/>
                    </a:moveTo>
                    <a:cubicBezTo>
                      <a:pt x="236" y="1"/>
                      <a:pt x="89" y="121"/>
                      <a:pt x="34" y="287"/>
                    </a:cubicBezTo>
                    <a:cubicBezTo>
                      <a:pt x="0" y="489"/>
                      <a:pt x="101" y="691"/>
                      <a:pt x="336" y="758"/>
                    </a:cubicBezTo>
                    <a:cubicBezTo>
                      <a:pt x="372" y="770"/>
                      <a:pt x="408" y="775"/>
                      <a:pt x="443" y="775"/>
                    </a:cubicBezTo>
                    <a:cubicBezTo>
                      <a:pt x="605" y="775"/>
                      <a:pt x="752" y="655"/>
                      <a:pt x="807" y="489"/>
                    </a:cubicBezTo>
                    <a:cubicBezTo>
                      <a:pt x="840" y="287"/>
                      <a:pt x="740" y="52"/>
                      <a:pt x="538" y="18"/>
                    </a:cubicBezTo>
                    <a:cubicBezTo>
                      <a:pt x="496" y="7"/>
                      <a:pt x="456" y="1"/>
                      <a:pt x="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42"/>
            <p:cNvGrpSpPr/>
            <p:nvPr/>
          </p:nvGrpSpPr>
          <p:grpSpPr>
            <a:xfrm>
              <a:off x="3641948" y="2657563"/>
              <a:ext cx="45404" cy="31095"/>
              <a:chOff x="2659716" y="2883799"/>
              <a:chExt cx="199141" cy="136442"/>
            </a:xfrm>
          </p:grpSpPr>
          <p:sp>
            <p:nvSpPr>
              <p:cNvPr id="1028" name="Google Shape;1028;p42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2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0" name="Google Shape;1030;p42"/>
            <p:cNvGrpSpPr/>
            <p:nvPr/>
          </p:nvGrpSpPr>
          <p:grpSpPr>
            <a:xfrm flipH="1">
              <a:off x="1761050" y="2613707"/>
              <a:ext cx="45404" cy="31095"/>
              <a:chOff x="2659716" y="2883799"/>
              <a:chExt cx="199141" cy="136442"/>
            </a:xfrm>
          </p:grpSpPr>
          <p:sp>
            <p:nvSpPr>
              <p:cNvPr id="1031" name="Google Shape;1031;p42"/>
              <p:cNvSpPr/>
              <p:nvPr/>
            </p:nvSpPr>
            <p:spPr>
              <a:xfrm>
                <a:off x="2659716" y="2893028"/>
                <a:ext cx="199141" cy="118604"/>
              </a:xfrm>
              <a:custGeom>
                <a:avLst/>
                <a:gdLst/>
                <a:ahLst/>
                <a:cxnLst/>
                <a:rect l="l" t="t" r="r" b="b"/>
                <a:pathLst>
                  <a:path w="13162" h="7839" extrusionOk="0">
                    <a:moveTo>
                      <a:pt x="7081" y="1"/>
                    </a:moveTo>
                    <a:cubicBezTo>
                      <a:pt x="6601" y="1"/>
                      <a:pt x="6101" y="45"/>
                      <a:pt x="5584" y="143"/>
                    </a:cubicBezTo>
                    <a:cubicBezTo>
                      <a:pt x="1153" y="985"/>
                      <a:pt x="1" y="5904"/>
                      <a:pt x="1" y="5904"/>
                    </a:cubicBezTo>
                    <a:cubicBezTo>
                      <a:pt x="1" y="5904"/>
                      <a:pt x="1321" y="7838"/>
                      <a:pt x="4944" y="7838"/>
                    </a:cubicBezTo>
                    <a:cubicBezTo>
                      <a:pt x="5621" y="7838"/>
                      <a:pt x="6379" y="7771"/>
                      <a:pt x="7224" y="7610"/>
                    </a:cubicBezTo>
                    <a:cubicBezTo>
                      <a:pt x="12585" y="6569"/>
                      <a:pt x="13161" y="2470"/>
                      <a:pt x="13161" y="2470"/>
                    </a:cubicBezTo>
                    <a:cubicBezTo>
                      <a:pt x="13161" y="2470"/>
                      <a:pt x="10693" y="1"/>
                      <a:pt x="70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42"/>
              <p:cNvSpPr/>
              <p:nvPr/>
            </p:nvSpPr>
            <p:spPr>
              <a:xfrm>
                <a:off x="2686425" y="2883799"/>
                <a:ext cx="135777" cy="136442"/>
              </a:xfrm>
              <a:custGeom>
                <a:avLst/>
                <a:gdLst/>
                <a:ahLst/>
                <a:cxnLst/>
                <a:rect l="l" t="t" r="r" b="b"/>
                <a:pathLst>
                  <a:path w="8974" h="9018" extrusionOk="0">
                    <a:moveTo>
                      <a:pt x="4476" y="0"/>
                    </a:moveTo>
                    <a:cubicBezTo>
                      <a:pt x="1994" y="0"/>
                      <a:pt x="0" y="2016"/>
                      <a:pt x="0" y="4498"/>
                    </a:cubicBezTo>
                    <a:cubicBezTo>
                      <a:pt x="0" y="7001"/>
                      <a:pt x="1994" y="9018"/>
                      <a:pt x="4476" y="9018"/>
                    </a:cubicBezTo>
                    <a:cubicBezTo>
                      <a:pt x="6957" y="9018"/>
                      <a:pt x="8974" y="7001"/>
                      <a:pt x="8974" y="4498"/>
                    </a:cubicBezTo>
                    <a:cubicBezTo>
                      <a:pt x="8974" y="2016"/>
                      <a:pt x="6957" y="0"/>
                      <a:pt x="44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3" name="Google Shape;1033;p42">
            <a:hlinkClick r:id="" action="ppaction://noaction"/>
          </p:cNvPr>
          <p:cNvSpPr/>
          <p:nvPr/>
        </p:nvSpPr>
        <p:spPr>
          <a:xfrm rot="5400000">
            <a:off x="7392625" y="2482400"/>
            <a:ext cx="24420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42">
            <a:hlinkClick r:id="" action="ppaction://noaction"/>
          </p:cNvPr>
          <p:cNvSpPr/>
          <p:nvPr/>
        </p:nvSpPr>
        <p:spPr>
          <a:xfrm rot="5400000">
            <a:off x="7971777" y="1899711"/>
            <a:ext cx="12837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42">
            <a:hlinkClick r:id="" action="ppaction://noaction"/>
          </p:cNvPr>
          <p:cNvSpPr/>
          <p:nvPr/>
        </p:nvSpPr>
        <p:spPr>
          <a:xfrm rot="5400000">
            <a:off x="7956627" y="4353677"/>
            <a:ext cx="13140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42">
            <a:hlinkClick r:id="rId3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7" name="Google Shape;1037;p42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8" name="Google Shape;1038;p42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39" name="Google Shape;1039;p42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42">
            <a:hlinkClick r:id="rId5" action="ppaction://hlinksldjump"/>
          </p:cNvPr>
          <p:cNvSpPr/>
          <p:nvPr/>
        </p:nvSpPr>
        <p:spPr>
          <a:xfrm rot="5400000">
            <a:off x="8026975" y="670125"/>
            <a:ext cx="11733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2">
            <a:hlinkClick r:id="rId5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042" name="Google Shape;1042;p42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043" name="Google Shape;1043;p4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44" name="Google Shape;1044;p4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045" name="Google Shape;1045;p42">
            <a:hlinkClick r:id="rId6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4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ounded Rectangular Callout 3"/>
          <p:cNvSpPr/>
          <p:nvPr/>
        </p:nvSpPr>
        <p:spPr>
          <a:xfrm>
            <a:off x="4748292" y="1510692"/>
            <a:ext cx="3466802" cy="995354"/>
          </a:xfrm>
          <a:prstGeom prst="wedgeRoundRectCallout">
            <a:avLst>
              <a:gd name="adj1" fmla="val -57286"/>
              <a:gd name="adj2" fmla="val 35702"/>
              <a:gd name="adj3" fmla="val 16667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Internet.</a:t>
            </a:r>
          </a:p>
        </p:txBody>
      </p:sp>
      <p:sp>
        <p:nvSpPr>
          <p:cNvPr id="165" name="Rounded Rectangular Callout 164"/>
          <p:cNvSpPr/>
          <p:nvPr/>
        </p:nvSpPr>
        <p:spPr>
          <a:xfrm>
            <a:off x="5241643" y="2762036"/>
            <a:ext cx="2650054" cy="995354"/>
          </a:xfrm>
          <a:prstGeom prst="wedgeRoundRectCallout">
            <a:avLst>
              <a:gd name="adj1" fmla="val -60388"/>
              <a:gd name="adj2" fmla="val 33638"/>
              <a:gd name="adj3" fmla="val 1666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thường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Internet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7"/>
          <p:cNvSpPr txBox="1">
            <a:spLocks noGrp="1"/>
          </p:cNvSpPr>
          <p:nvPr>
            <p:ph type="ctrTitle"/>
          </p:nvPr>
        </p:nvSpPr>
        <p:spPr>
          <a:xfrm>
            <a:off x="735561" y="1043063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BÀI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6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: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KHÁM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PHÁ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THÔNG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TIN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TRÊN</a:t>
            </a:r>
            <a:r>
              <a:rPr lang="en-US" sz="3600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en-US" sz="3600" dirty="0">
                <a:solidFill>
                  <a:schemeClr val="accent2"/>
                </a:solidFill>
                <a:latin typeface="+mn-lt"/>
              </a:rPr>
              <a:t>INTERNET</a:t>
            </a:r>
            <a:endParaRPr sz="3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90" name="Google Shape;690;p37"/>
          <p:cNvSpPr txBox="1">
            <a:spLocks noGrp="1"/>
          </p:cNvSpPr>
          <p:nvPr>
            <p:ph type="subTitle" idx="1"/>
          </p:nvPr>
        </p:nvSpPr>
        <p:spPr>
          <a:xfrm>
            <a:off x="2037552" y="1914413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CHỦ ĐỀ 2: MẠNG MÁY TÍNH VÀ INTERNET</a:t>
            </a:r>
            <a:endParaRPr b="1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692" name="Google Shape;692;p37"/>
          <p:cNvGrpSpPr/>
          <p:nvPr/>
        </p:nvGrpSpPr>
        <p:grpSpPr>
          <a:xfrm>
            <a:off x="3918522" y="3359205"/>
            <a:ext cx="1282707" cy="1335931"/>
            <a:chOff x="3918522" y="3286956"/>
            <a:chExt cx="1282707" cy="1335931"/>
          </a:xfrm>
        </p:grpSpPr>
        <p:sp>
          <p:nvSpPr>
            <p:cNvPr id="693" name="Google Shape;693;p37"/>
            <p:cNvSpPr/>
            <p:nvPr/>
          </p:nvSpPr>
          <p:spPr>
            <a:xfrm>
              <a:off x="4409662" y="4416181"/>
              <a:ext cx="192689" cy="133775"/>
            </a:xfrm>
            <a:custGeom>
              <a:avLst/>
              <a:gdLst/>
              <a:ahLst/>
              <a:cxnLst/>
              <a:rect l="l" t="t" r="r" b="b"/>
              <a:pathLst>
                <a:path w="16579" h="11510" extrusionOk="0">
                  <a:moveTo>
                    <a:pt x="12196" y="0"/>
                  </a:moveTo>
                  <a:cubicBezTo>
                    <a:pt x="8194" y="0"/>
                    <a:pt x="443" y="1974"/>
                    <a:pt x="443" y="1974"/>
                  </a:cubicBezTo>
                  <a:lnTo>
                    <a:pt x="1" y="9608"/>
                  </a:lnTo>
                  <a:lnTo>
                    <a:pt x="9645" y="11231"/>
                  </a:lnTo>
                  <a:cubicBezTo>
                    <a:pt x="9645" y="11231"/>
                    <a:pt x="10521" y="11509"/>
                    <a:pt x="11634" y="11509"/>
                  </a:cubicBezTo>
                  <a:cubicBezTo>
                    <a:pt x="13470" y="11509"/>
                    <a:pt x="15950" y="10751"/>
                    <a:pt x="16191" y="6732"/>
                  </a:cubicBezTo>
                  <a:cubicBezTo>
                    <a:pt x="16578" y="278"/>
                    <a:pt x="13554" y="112"/>
                    <a:pt x="13554" y="112"/>
                  </a:cubicBezTo>
                  <a:cubicBezTo>
                    <a:pt x="13184" y="34"/>
                    <a:pt x="12722" y="0"/>
                    <a:pt x="121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7"/>
            <p:cNvSpPr/>
            <p:nvPr/>
          </p:nvSpPr>
          <p:spPr>
            <a:xfrm>
              <a:off x="4012150" y="3436337"/>
              <a:ext cx="1090927" cy="580059"/>
            </a:xfrm>
            <a:custGeom>
              <a:avLst/>
              <a:gdLst/>
              <a:ahLst/>
              <a:cxnLst/>
              <a:rect l="l" t="t" r="r" b="b"/>
              <a:pathLst>
                <a:path w="79718" h="42387" extrusionOk="0">
                  <a:moveTo>
                    <a:pt x="38891" y="1"/>
                  </a:moveTo>
                  <a:lnTo>
                    <a:pt x="19325" y="5883"/>
                  </a:lnTo>
                  <a:cubicBezTo>
                    <a:pt x="18259" y="5438"/>
                    <a:pt x="17164" y="5234"/>
                    <a:pt x="16085" y="5234"/>
                  </a:cubicBezTo>
                  <a:cubicBezTo>
                    <a:pt x="8977" y="5234"/>
                    <a:pt x="2559" y="14096"/>
                    <a:pt x="9331" y="21428"/>
                  </a:cubicBezTo>
                  <a:cubicBezTo>
                    <a:pt x="9331" y="21428"/>
                    <a:pt x="0" y="37785"/>
                    <a:pt x="18846" y="41565"/>
                  </a:cubicBezTo>
                  <a:cubicBezTo>
                    <a:pt x="21721" y="42140"/>
                    <a:pt x="24208" y="42387"/>
                    <a:pt x="26360" y="42387"/>
                  </a:cubicBezTo>
                  <a:cubicBezTo>
                    <a:pt x="36413" y="42387"/>
                    <a:pt x="39151" y="37010"/>
                    <a:pt x="39849" y="34687"/>
                  </a:cubicBezTo>
                  <a:cubicBezTo>
                    <a:pt x="40563" y="37010"/>
                    <a:pt x="43304" y="42387"/>
                    <a:pt x="53357" y="42387"/>
                  </a:cubicBezTo>
                  <a:cubicBezTo>
                    <a:pt x="55509" y="42387"/>
                    <a:pt x="57997" y="42140"/>
                    <a:pt x="60871" y="41565"/>
                  </a:cubicBezTo>
                  <a:cubicBezTo>
                    <a:pt x="79717" y="37785"/>
                    <a:pt x="70368" y="21447"/>
                    <a:pt x="70368" y="21447"/>
                  </a:cubicBezTo>
                  <a:cubicBezTo>
                    <a:pt x="77156" y="14098"/>
                    <a:pt x="70739" y="5234"/>
                    <a:pt x="63632" y="5234"/>
                  </a:cubicBezTo>
                  <a:cubicBezTo>
                    <a:pt x="62553" y="5234"/>
                    <a:pt x="61459" y="5438"/>
                    <a:pt x="60392" y="5883"/>
                  </a:cubicBezTo>
                  <a:lnTo>
                    <a:pt x="408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7"/>
            <p:cNvSpPr/>
            <p:nvPr/>
          </p:nvSpPr>
          <p:spPr>
            <a:xfrm>
              <a:off x="4234452" y="4160562"/>
              <a:ext cx="623576" cy="222597"/>
            </a:xfrm>
            <a:custGeom>
              <a:avLst/>
              <a:gdLst/>
              <a:ahLst/>
              <a:cxnLst/>
              <a:rect l="l" t="t" r="r" b="b"/>
              <a:pathLst>
                <a:path w="45567" h="16266" extrusionOk="0">
                  <a:moveTo>
                    <a:pt x="1" y="1"/>
                  </a:moveTo>
                  <a:lnTo>
                    <a:pt x="1" y="16265"/>
                  </a:lnTo>
                  <a:lnTo>
                    <a:pt x="45567" y="16265"/>
                  </a:lnTo>
                  <a:lnTo>
                    <a:pt x="45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7"/>
            <p:cNvSpPr/>
            <p:nvPr/>
          </p:nvSpPr>
          <p:spPr>
            <a:xfrm>
              <a:off x="3918522" y="4191256"/>
              <a:ext cx="925395" cy="356435"/>
            </a:xfrm>
            <a:custGeom>
              <a:avLst/>
              <a:gdLst/>
              <a:ahLst/>
              <a:cxnLst/>
              <a:rect l="l" t="t" r="r" b="b"/>
              <a:pathLst>
                <a:path w="67622" h="26046" extrusionOk="0">
                  <a:moveTo>
                    <a:pt x="15395" y="0"/>
                  </a:moveTo>
                  <a:cubicBezTo>
                    <a:pt x="11476" y="0"/>
                    <a:pt x="7066" y="1286"/>
                    <a:pt x="4758" y="6296"/>
                  </a:cubicBezTo>
                  <a:cubicBezTo>
                    <a:pt x="1" y="16585"/>
                    <a:pt x="19381" y="18854"/>
                    <a:pt x="19381" y="18854"/>
                  </a:cubicBezTo>
                  <a:lnTo>
                    <a:pt x="58936" y="24386"/>
                  </a:lnTo>
                  <a:cubicBezTo>
                    <a:pt x="62937" y="24957"/>
                    <a:pt x="67179" y="26045"/>
                    <a:pt x="67179" y="26045"/>
                  </a:cubicBezTo>
                  <a:lnTo>
                    <a:pt x="67621" y="18411"/>
                  </a:lnTo>
                  <a:cubicBezTo>
                    <a:pt x="66588" y="18300"/>
                    <a:pt x="65427" y="18116"/>
                    <a:pt x="64247" y="17876"/>
                  </a:cubicBezTo>
                  <a:lnTo>
                    <a:pt x="23106" y="1428"/>
                  </a:lnTo>
                  <a:cubicBezTo>
                    <a:pt x="23106" y="1428"/>
                    <a:pt x="19524" y="0"/>
                    <a:pt x="15395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7"/>
            <p:cNvSpPr/>
            <p:nvPr/>
          </p:nvSpPr>
          <p:spPr>
            <a:xfrm>
              <a:off x="4348265" y="426403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5367" y="0"/>
                  </a:moveTo>
                  <a:lnTo>
                    <a:pt x="0" y="19787"/>
                  </a:lnTo>
                  <a:lnTo>
                    <a:pt x="37324" y="25227"/>
                  </a:lnTo>
                  <a:lnTo>
                    <a:pt x="37010" y="8907"/>
                  </a:lnTo>
                  <a:lnTo>
                    <a:pt x="53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7"/>
            <p:cNvSpPr/>
            <p:nvPr/>
          </p:nvSpPr>
          <p:spPr>
            <a:xfrm>
              <a:off x="4426744" y="427891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0"/>
                  </a:moveTo>
                  <a:lnTo>
                    <a:pt x="0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7"/>
            <p:cNvSpPr/>
            <p:nvPr/>
          </p:nvSpPr>
          <p:spPr>
            <a:xfrm>
              <a:off x="4359116" y="428017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5201" y="1"/>
                  </a:moveTo>
                  <a:lnTo>
                    <a:pt x="0" y="17925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7"/>
            <p:cNvSpPr/>
            <p:nvPr/>
          </p:nvSpPr>
          <p:spPr>
            <a:xfrm>
              <a:off x="4275847" y="4204886"/>
              <a:ext cx="925381" cy="356421"/>
            </a:xfrm>
            <a:custGeom>
              <a:avLst/>
              <a:gdLst/>
              <a:ahLst/>
              <a:cxnLst/>
              <a:rect l="l" t="t" r="r" b="b"/>
              <a:pathLst>
                <a:path w="67621" h="26045" extrusionOk="0">
                  <a:moveTo>
                    <a:pt x="52229" y="0"/>
                  </a:moveTo>
                  <a:cubicBezTo>
                    <a:pt x="48098" y="0"/>
                    <a:pt x="44515" y="1427"/>
                    <a:pt x="44515" y="1427"/>
                  </a:cubicBezTo>
                  <a:lnTo>
                    <a:pt x="3375" y="17894"/>
                  </a:lnTo>
                  <a:cubicBezTo>
                    <a:pt x="2195" y="18116"/>
                    <a:pt x="1051" y="18300"/>
                    <a:pt x="0" y="18411"/>
                  </a:cubicBezTo>
                  <a:lnTo>
                    <a:pt x="443" y="26045"/>
                  </a:lnTo>
                  <a:cubicBezTo>
                    <a:pt x="443" y="26045"/>
                    <a:pt x="4702" y="24957"/>
                    <a:pt x="8685" y="24404"/>
                  </a:cubicBezTo>
                  <a:lnTo>
                    <a:pt x="48240" y="18853"/>
                  </a:lnTo>
                  <a:cubicBezTo>
                    <a:pt x="48240" y="18853"/>
                    <a:pt x="67621" y="16585"/>
                    <a:pt x="62881" y="6296"/>
                  </a:cubicBezTo>
                  <a:cubicBezTo>
                    <a:pt x="60565" y="1285"/>
                    <a:pt x="56150" y="0"/>
                    <a:pt x="5222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7"/>
            <p:cNvSpPr/>
            <p:nvPr/>
          </p:nvSpPr>
          <p:spPr>
            <a:xfrm>
              <a:off x="4260699" y="4277660"/>
              <a:ext cx="510772" cy="345227"/>
            </a:xfrm>
            <a:custGeom>
              <a:avLst/>
              <a:gdLst/>
              <a:ahLst/>
              <a:cxnLst/>
              <a:rect l="l" t="t" r="r" b="b"/>
              <a:pathLst>
                <a:path w="37324" h="25227" extrusionOk="0">
                  <a:moveTo>
                    <a:pt x="31958" y="0"/>
                  </a:moveTo>
                  <a:lnTo>
                    <a:pt x="333" y="8907"/>
                  </a:lnTo>
                  <a:lnTo>
                    <a:pt x="1" y="25226"/>
                  </a:lnTo>
                  <a:lnTo>
                    <a:pt x="37324" y="19787"/>
                  </a:lnTo>
                  <a:lnTo>
                    <a:pt x="319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7"/>
            <p:cNvSpPr/>
            <p:nvPr/>
          </p:nvSpPr>
          <p:spPr>
            <a:xfrm>
              <a:off x="4621801" y="4292549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7"/>
            <p:cNvSpPr/>
            <p:nvPr/>
          </p:nvSpPr>
          <p:spPr>
            <a:xfrm>
              <a:off x="4689429" y="4293808"/>
              <a:ext cx="71175" cy="245300"/>
            </a:xfrm>
            <a:custGeom>
              <a:avLst/>
              <a:gdLst/>
              <a:ahLst/>
              <a:cxnLst/>
              <a:rect l="l" t="t" r="r" b="b"/>
              <a:pathLst>
                <a:path w="5201" h="17925" fill="none" extrusionOk="0">
                  <a:moveTo>
                    <a:pt x="1" y="0"/>
                  </a:moveTo>
                  <a:lnTo>
                    <a:pt x="5201" y="17924"/>
                  </a:lnTo>
                </a:path>
              </a:pathLst>
            </a:custGeom>
            <a:noFill/>
            <a:ln w="25350" cap="flat" cmpd="sng">
              <a:solidFill>
                <a:schemeClr val="l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7"/>
            <p:cNvSpPr/>
            <p:nvPr/>
          </p:nvSpPr>
          <p:spPr>
            <a:xfrm>
              <a:off x="4310660" y="3772715"/>
              <a:ext cx="484539" cy="441117"/>
            </a:xfrm>
            <a:custGeom>
              <a:avLst/>
              <a:gdLst/>
              <a:ahLst/>
              <a:cxnLst/>
              <a:rect l="l" t="t" r="r" b="b"/>
              <a:pathLst>
                <a:path w="35407" h="32234" extrusionOk="0">
                  <a:moveTo>
                    <a:pt x="941" y="0"/>
                  </a:moveTo>
                  <a:cubicBezTo>
                    <a:pt x="941" y="0"/>
                    <a:pt x="1" y="8501"/>
                    <a:pt x="5072" y="18016"/>
                  </a:cubicBezTo>
                  <a:cubicBezTo>
                    <a:pt x="5072" y="18016"/>
                    <a:pt x="7266" y="24950"/>
                    <a:pt x="4132" y="32234"/>
                  </a:cubicBezTo>
                  <a:lnTo>
                    <a:pt x="31294" y="32234"/>
                  </a:lnTo>
                  <a:cubicBezTo>
                    <a:pt x="28159" y="24950"/>
                    <a:pt x="30354" y="18016"/>
                    <a:pt x="30354" y="18016"/>
                  </a:cubicBezTo>
                  <a:cubicBezTo>
                    <a:pt x="35406" y="8501"/>
                    <a:pt x="34484" y="0"/>
                    <a:pt x="344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7"/>
            <p:cNvSpPr/>
            <p:nvPr/>
          </p:nvSpPr>
          <p:spPr>
            <a:xfrm>
              <a:off x="4435571" y="3772715"/>
              <a:ext cx="236980" cy="68657"/>
            </a:xfrm>
            <a:custGeom>
              <a:avLst/>
              <a:gdLst/>
              <a:ahLst/>
              <a:cxnLst/>
              <a:rect l="l" t="t" r="r" b="b"/>
              <a:pathLst>
                <a:path w="17317" h="5017" extrusionOk="0">
                  <a:moveTo>
                    <a:pt x="1" y="0"/>
                  </a:moveTo>
                  <a:lnTo>
                    <a:pt x="8778" y="5016"/>
                  </a:lnTo>
                  <a:lnTo>
                    <a:pt x="17316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7"/>
            <p:cNvSpPr/>
            <p:nvPr/>
          </p:nvSpPr>
          <p:spPr>
            <a:xfrm>
              <a:off x="4070692" y="3944812"/>
              <a:ext cx="271288" cy="294183"/>
            </a:xfrm>
            <a:custGeom>
              <a:avLst/>
              <a:gdLst/>
              <a:ahLst/>
              <a:cxnLst/>
              <a:rect l="l" t="t" r="r" b="b"/>
              <a:pathLst>
                <a:path w="19824" h="21497" extrusionOk="0">
                  <a:moveTo>
                    <a:pt x="6325" y="1"/>
                  </a:moveTo>
                  <a:lnTo>
                    <a:pt x="1752" y="11618"/>
                  </a:lnTo>
                  <a:cubicBezTo>
                    <a:pt x="0" y="16099"/>
                    <a:pt x="3006" y="21004"/>
                    <a:pt x="7800" y="21465"/>
                  </a:cubicBezTo>
                  <a:cubicBezTo>
                    <a:pt x="8025" y="21486"/>
                    <a:pt x="8248" y="21496"/>
                    <a:pt x="8470" y="21496"/>
                  </a:cubicBezTo>
                  <a:cubicBezTo>
                    <a:pt x="11386" y="21496"/>
                    <a:pt x="14044" y="19726"/>
                    <a:pt x="15158" y="16984"/>
                  </a:cubicBezTo>
                  <a:lnTo>
                    <a:pt x="19823" y="5514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7"/>
            <p:cNvSpPr/>
            <p:nvPr/>
          </p:nvSpPr>
          <p:spPr>
            <a:xfrm>
              <a:off x="4157491" y="3772715"/>
              <a:ext cx="285178" cy="247572"/>
            </a:xfrm>
            <a:custGeom>
              <a:avLst/>
              <a:gdLst/>
              <a:ahLst/>
              <a:cxnLst/>
              <a:rect l="l" t="t" r="r" b="b"/>
              <a:pathLst>
                <a:path w="20839" h="18091" extrusionOk="0">
                  <a:moveTo>
                    <a:pt x="10235" y="0"/>
                  </a:moveTo>
                  <a:cubicBezTo>
                    <a:pt x="7045" y="0"/>
                    <a:pt x="4187" y="1937"/>
                    <a:pt x="3025" y="4905"/>
                  </a:cubicBezTo>
                  <a:lnTo>
                    <a:pt x="1" y="12595"/>
                  </a:lnTo>
                  <a:lnTo>
                    <a:pt x="13480" y="18090"/>
                  </a:lnTo>
                  <a:lnTo>
                    <a:pt x="208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7"/>
            <p:cNvSpPr/>
            <p:nvPr/>
          </p:nvSpPr>
          <p:spPr>
            <a:xfrm>
              <a:off x="4094160" y="4082218"/>
              <a:ext cx="535747" cy="156595"/>
            </a:xfrm>
            <a:custGeom>
              <a:avLst/>
              <a:gdLst/>
              <a:ahLst/>
              <a:cxnLst/>
              <a:rect l="l" t="t" r="r" b="b"/>
              <a:pathLst>
                <a:path w="39149" h="11443" extrusionOk="0">
                  <a:moveTo>
                    <a:pt x="12795" y="1"/>
                  </a:moveTo>
                  <a:cubicBezTo>
                    <a:pt x="9939" y="1"/>
                    <a:pt x="7111" y="362"/>
                    <a:pt x="4463" y="1245"/>
                  </a:cubicBezTo>
                  <a:cubicBezTo>
                    <a:pt x="2895" y="1761"/>
                    <a:pt x="1660" y="2978"/>
                    <a:pt x="1143" y="4546"/>
                  </a:cubicBezTo>
                  <a:cubicBezTo>
                    <a:pt x="0" y="7939"/>
                    <a:pt x="2508" y="11442"/>
                    <a:pt x="6104" y="11442"/>
                  </a:cubicBezTo>
                  <a:lnTo>
                    <a:pt x="36807" y="11442"/>
                  </a:lnTo>
                  <a:lnTo>
                    <a:pt x="39149" y="7367"/>
                  </a:lnTo>
                  <a:cubicBezTo>
                    <a:pt x="39149" y="7367"/>
                    <a:pt x="25689" y="1"/>
                    <a:pt x="1279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7"/>
            <p:cNvSpPr/>
            <p:nvPr/>
          </p:nvSpPr>
          <p:spPr>
            <a:xfrm>
              <a:off x="4491841" y="4082218"/>
              <a:ext cx="535761" cy="156595"/>
            </a:xfrm>
            <a:custGeom>
              <a:avLst/>
              <a:gdLst/>
              <a:ahLst/>
              <a:cxnLst/>
              <a:rect l="l" t="t" r="r" b="b"/>
              <a:pathLst>
                <a:path w="39150" h="11443" extrusionOk="0">
                  <a:moveTo>
                    <a:pt x="26355" y="1"/>
                  </a:moveTo>
                  <a:cubicBezTo>
                    <a:pt x="13460" y="1"/>
                    <a:pt x="1" y="7367"/>
                    <a:pt x="1" y="7367"/>
                  </a:cubicBezTo>
                  <a:lnTo>
                    <a:pt x="2343" y="11442"/>
                  </a:lnTo>
                  <a:lnTo>
                    <a:pt x="33046" y="11442"/>
                  </a:lnTo>
                  <a:cubicBezTo>
                    <a:pt x="36642" y="11442"/>
                    <a:pt x="39150" y="7939"/>
                    <a:pt x="38006" y="4546"/>
                  </a:cubicBezTo>
                  <a:cubicBezTo>
                    <a:pt x="37490" y="2978"/>
                    <a:pt x="36255" y="1761"/>
                    <a:pt x="34687" y="1245"/>
                  </a:cubicBezTo>
                  <a:cubicBezTo>
                    <a:pt x="32039" y="362"/>
                    <a:pt x="29211" y="1"/>
                    <a:pt x="26355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7"/>
            <p:cNvSpPr/>
            <p:nvPr/>
          </p:nvSpPr>
          <p:spPr>
            <a:xfrm>
              <a:off x="4781032" y="3944812"/>
              <a:ext cx="271548" cy="294183"/>
            </a:xfrm>
            <a:custGeom>
              <a:avLst/>
              <a:gdLst/>
              <a:ahLst/>
              <a:cxnLst/>
              <a:rect l="l" t="t" r="r" b="b"/>
              <a:pathLst>
                <a:path w="19843" h="21497" extrusionOk="0">
                  <a:moveTo>
                    <a:pt x="13499" y="1"/>
                  </a:moveTo>
                  <a:lnTo>
                    <a:pt x="1" y="5514"/>
                  </a:lnTo>
                  <a:lnTo>
                    <a:pt x="4666" y="16984"/>
                  </a:lnTo>
                  <a:cubicBezTo>
                    <a:pt x="5780" y="19726"/>
                    <a:pt x="8454" y="21496"/>
                    <a:pt x="11372" y="21496"/>
                  </a:cubicBezTo>
                  <a:cubicBezTo>
                    <a:pt x="11594" y="21496"/>
                    <a:pt x="11818" y="21486"/>
                    <a:pt x="12042" y="21465"/>
                  </a:cubicBezTo>
                  <a:cubicBezTo>
                    <a:pt x="16818" y="21004"/>
                    <a:pt x="19842" y="16099"/>
                    <a:pt x="18072" y="11618"/>
                  </a:cubicBezTo>
                  <a:lnTo>
                    <a:pt x="13499" y="1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7"/>
            <p:cNvSpPr/>
            <p:nvPr/>
          </p:nvSpPr>
          <p:spPr>
            <a:xfrm>
              <a:off x="4680343" y="3772715"/>
              <a:ext cx="285424" cy="247572"/>
            </a:xfrm>
            <a:custGeom>
              <a:avLst/>
              <a:gdLst/>
              <a:ahLst/>
              <a:cxnLst/>
              <a:rect l="l" t="t" r="r" b="b"/>
              <a:pathLst>
                <a:path w="20857" h="18091" extrusionOk="0">
                  <a:moveTo>
                    <a:pt x="1" y="0"/>
                  </a:moveTo>
                  <a:lnTo>
                    <a:pt x="7359" y="18090"/>
                  </a:lnTo>
                  <a:lnTo>
                    <a:pt x="20857" y="12595"/>
                  </a:lnTo>
                  <a:lnTo>
                    <a:pt x="17833" y="4905"/>
                  </a:lnTo>
                  <a:cubicBezTo>
                    <a:pt x="16652" y="1937"/>
                    <a:pt x="13794" y="0"/>
                    <a:pt x="106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7"/>
            <p:cNvSpPr/>
            <p:nvPr/>
          </p:nvSpPr>
          <p:spPr>
            <a:xfrm>
              <a:off x="4241773" y="4210538"/>
              <a:ext cx="631650" cy="31051"/>
            </a:xfrm>
            <a:custGeom>
              <a:avLst/>
              <a:gdLst/>
              <a:ahLst/>
              <a:cxnLst/>
              <a:rect l="l" t="t" r="r" b="b"/>
              <a:pathLst>
                <a:path w="46157" h="2269" extrusionOk="0">
                  <a:moveTo>
                    <a:pt x="1" y="0"/>
                  </a:moveTo>
                  <a:lnTo>
                    <a:pt x="1" y="2268"/>
                  </a:lnTo>
                  <a:lnTo>
                    <a:pt x="46157" y="2268"/>
                  </a:lnTo>
                  <a:lnTo>
                    <a:pt x="4615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7"/>
            <p:cNvSpPr/>
            <p:nvPr/>
          </p:nvSpPr>
          <p:spPr>
            <a:xfrm>
              <a:off x="4275847" y="3880974"/>
              <a:ext cx="563514" cy="360622"/>
            </a:xfrm>
            <a:custGeom>
              <a:avLst/>
              <a:gdLst/>
              <a:ahLst/>
              <a:cxnLst/>
              <a:rect l="l" t="t" r="r" b="b"/>
              <a:pathLst>
                <a:path w="41178" h="26352" extrusionOk="0">
                  <a:moveTo>
                    <a:pt x="1660" y="0"/>
                  </a:moveTo>
                  <a:cubicBezTo>
                    <a:pt x="738" y="0"/>
                    <a:pt x="0" y="738"/>
                    <a:pt x="0" y="1641"/>
                  </a:cubicBezTo>
                  <a:lnTo>
                    <a:pt x="0" y="26351"/>
                  </a:lnTo>
                  <a:lnTo>
                    <a:pt x="41177" y="26351"/>
                  </a:lnTo>
                  <a:lnTo>
                    <a:pt x="41177" y="1641"/>
                  </a:lnTo>
                  <a:cubicBezTo>
                    <a:pt x="41177" y="738"/>
                    <a:pt x="40440" y="0"/>
                    <a:pt x="395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7"/>
            <p:cNvSpPr/>
            <p:nvPr/>
          </p:nvSpPr>
          <p:spPr>
            <a:xfrm>
              <a:off x="4519606" y="4035663"/>
              <a:ext cx="74705" cy="74445"/>
            </a:xfrm>
            <a:custGeom>
              <a:avLst/>
              <a:gdLst/>
              <a:ahLst/>
              <a:cxnLst/>
              <a:rect l="l" t="t" r="r" b="b"/>
              <a:pathLst>
                <a:path w="5459" h="5440" extrusionOk="0">
                  <a:moveTo>
                    <a:pt x="2730" y="0"/>
                  </a:moveTo>
                  <a:cubicBezTo>
                    <a:pt x="1217" y="0"/>
                    <a:pt x="0" y="1217"/>
                    <a:pt x="0" y="2711"/>
                  </a:cubicBezTo>
                  <a:cubicBezTo>
                    <a:pt x="0" y="4223"/>
                    <a:pt x="1217" y="5440"/>
                    <a:pt x="2730" y="5440"/>
                  </a:cubicBezTo>
                  <a:cubicBezTo>
                    <a:pt x="4242" y="5440"/>
                    <a:pt x="5459" y="4223"/>
                    <a:pt x="5459" y="2711"/>
                  </a:cubicBezTo>
                  <a:cubicBezTo>
                    <a:pt x="5459" y="1217"/>
                    <a:pt x="4242" y="0"/>
                    <a:pt x="2730" y="0"/>
                  </a:cubicBezTo>
                  <a:close/>
                </a:path>
              </a:pathLst>
            </a:custGeom>
            <a:solidFill>
              <a:srgbClr val="E1E1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7"/>
            <p:cNvSpPr/>
            <p:nvPr/>
          </p:nvSpPr>
          <p:spPr>
            <a:xfrm>
              <a:off x="4500175" y="3663705"/>
              <a:ext cx="103731" cy="125175"/>
            </a:xfrm>
            <a:custGeom>
              <a:avLst/>
              <a:gdLst/>
              <a:ahLst/>
              <a:cxnLst/>
              <a:rect l="l" t="t" r="r" b="b"/>
              <a:pathLst>
                <a:path w="7580" h="9147" extrusionOk="0">
                  <a:moveTo>
                    <a:pt x="1" y="0"/>
                  </a:moveTo>
                  <a:lnTo>
                    <a:pt x="1" y="9147"/>
                  </a:lnTo>
                  <a:lnTo>
                    <a:pt x="7579" y="9147"/>
                  </a:lnTo>
                  <a:lnTo>
                    <a:pt x="7579" y="0"/>
                  </a:ln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7"/>
            <p:cNvSpPr/>
            <p:nvPr/>
          </p:nvSpPr>
          <p:spPr>
            <a:xfrm>
              <a:off x="4500175" y="3648556"/>
              <a:ext cx="103731" cy="94904"/>
            </a:xfrm>
            <a:custGeom>
              <a:avLst/>
              <a:gdLst/>
              <a:ahLst/>
              <a:cxnLst/>
              <a:rect l="l" t="t" r="r" b="b"/>
              <a:pathLst>
                <a:path w="7580" h="6935" extrusionOk="0">
                  <a:moveTo>
                    <a:pt x="7579" y="1"/>
                  </a:moveTo>
                  <a:lnTo>
                    <a:pt x="1" y="2638"/>
                  </a:lnTo>
                  <a:lnTo>
                    <a:pt x="7579" y="6934"/>
                  </a:lnTo>
                  <a:lnTo>
                    <a:pt x="7579" y="1"/>
                  </a:lnTo>
                  <a:close/>
                </a:path>
              </a:pathLst>
            </a:custGeom>
            <a:solidFill>
              <a:srgbClr val="EE8D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7"/>
            <p:cNvSpPr/>
            <p:nvPr/>
          </p:nvSpPr>
          <p:spPr>
            <a:xfrm>
              <a:off x="4327574" y="3286956"/>
              <a:ext cx="447179" cy="355573"/>
            </a:xfrm>
            <a:custGeom>
              <a:avLst/>
              <a:gdLst/>
              <a:ahLst/>
              <a:cxnLst/>
              <a:rect l="l" t="t" r="r" b="b"/>
              <a:pathLst>
                <a:path w="32677" h="25983" extrusionOk="0">
                  <a:moveTo>
                    <a:pt x="16338" y="0"/>
                  </a:moveTo>
                  <a:cubicBezTo>
                    <a:pt x="7303" y="0"/>
                    <a:pt x="0" y="5809"/>
                    <a:pt x="0" y="13000"/>
                  </a:cubicBezTo>
                  <a:cubicBezTo>
                    <a:pt x="0" y="20174"/>
                    <a:pt x="7303" y="25982"/>
                    <a:pt x="16338" y="25982"/>
                  </a:cubicBezTo>
                  <a:cubicBezTo>
                    <a:pt x="25356" y="25982"/>
                    <a:pt x="32676" y="20174"/>
                    <a:pt x="32676" y="13000"/>
                  </a:cubicBezTo>
                  <a:cubicBezTo>
                    <a:pt x="32676" y="5809"/>
                    <a:pt x="25356" y="0"/>
                    <a:pt x="16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7"/>
            <p:cNvSpPr/>
            <p:nvPr/>
          </p:nvSpPr>
          <p:spPr>
            <a:xfrm>
              <a:off x="4317475" y="3325971"/>
              <a:ext cx="456526" cy="362484"/>
            </a:xfrm>
            <a:custGeom>
              <a:avLst/>
              <a:gdLst/>
              <a:ahLst/>
              <a:cxnLst/>
              <a:rect l="l" t="t" r="r" b="b"/>
              <a:pathLst>
                <a:path w="33360" h="26488" extrusionOk="0">
                  <a:moveTo>
                    <a:pt x="18059" y="0"/>
                  </a:moveTo>
                  <a:cubicBezTo>
                    <a:pt x="17656" y="0"/>
                    <a:pt x="17243" y="9"/>
                    <a:pt x="16818" y="26"/>
                  </a:cubicBezTo>
                  <a:cubicBezTo>
                    <a:pt x="3763" y="524"/>
                    <a:pt x="1550" y="8803"/>
                    <a:pt x="1550" y="8803"/>
                  </a:cubicBezTo>
                  <a:cubicBezTo>
                    <a:pt x="1550" y="8803"/>
                    <a:pt x="1" y="26487"/>
                    <a:pt x="16781" y="26487"/>
                  </a:cubicBezTo>
                  <a:cubicBezTo>
                    <a:pt x="29560" y="26487"/>
                    <a:pt x="32400" y="17581"/>
                    <a:pt x="32990" y="12159"/>
                  </a:cubicBezTo>
                  <a:cubicBezTo>
                    <a:pt x="33359" y="8637"/>
                    <a:pt x="31902" y="5170"/>
                    <a:pt x="29044" y="3068"/>
                  </a:cubicBezTo>
                  <a:cubicBezTo>
                    <a:pt x="26783" y="1407"/>
                    <a:pt x="23314" y="0"/>
                    <a:pt x="18059" y="0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7"/>
            <p:cNvSpPr/>
            <p:nvPr/>
          </p:nvSpPr>
          <p:spPr>
            <a:xfrm>
              <a:off x="4319747" y="3322030"/>
              <a:ext cx="240251" cy="167571"/>
            </a:xfrm>
            <a:custGeom>
              <a:avLst/>
              <a:gdLst/>
              <a:ahLst/>
              <a:cxnLst/>
              <a:rect l="l" t="t" r="r" b="b"/>
              <a:pathLst>
                <a:path w="17556" h="12245" extrusionOk="0">
                  <a:moveTo>
                    <a:pt x="14647" y="0"/>
                  </a:moveTo>
                  <a:cubicBezTo>
                    <a:pt x="12046" y="0"/>
                    <a:pt x="8138" y="448"/>
                    <a:pt x="4777" y="2674"/>
                  </a:cubicBezTo>
                  <a:cubicBezTo>
                    <a:pt x="1" y="5809"/>
                    <a:pt x="1328" y="12244"/>
                    <a:pt x="1328" y="12244"/>
                  </a:cubicBezTo>
                  <a:cubicBezTo>
                    <a:pt x="1328" y="12244"/>
                    <a:pt x="14200" y="10659"/>
                    <a:pt x="17556" y="203"/>
                  </a:cubicBezTo>
                  <a:cubicBezTo>
                    <a:pt x="17556" y="203"/>
                    <a:pt x="16397" y="0"/>
                    <a:pt x="146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7"/>
            <p:cNvSpPr/>
            <p:nvPr/>
          </p:nvSpPr>
          <p:spPr>
            <a:xfrm>
              <a:off x="4541816" y="3320976"/>
              <a:ext cx="241003" cy="161809"/>
            </a:xfrm>
            <a:custGeom>
              <a:avLst/>
              <a:gdLst/>
              <a:ahLst/>
              <a:cxnLst/>
              <a:rect l="l" t="t" r="r" b="b"/>
              <a:pathLst>
                <a:path w="17611" h="11824" extrusionOk="0">
                  <a:moveTo>
                    <a:pt x="2990" y="1"/>
                  </a:moveTo>
                  <a:cubicBezTo>
                    <a:pt x="1182" y="1"/>
                    <a:pt x="0" y="243"/>
                    <a:pt x="0" y="243"/>
                  </a:cubicBezTo>
                  <a:cubicBezTo>
                    <a:pt x="2029" y="11049"/>
                    <a:pt x="16725" y="11824"/>
                    <a:pt x="16725" y="11824"/>
                  </a:cubicBezTo>
                  <a:cubicBezTo>
                    <a:pt x="16725" y="11824"/>
                    <a:pt x="17611" y="5628"/>
                    <a:pt x="12189" y="2401"/>
                  </a:cubicBezTo>
                  <a:cubicBezTo>
                    <a:pt x="8880" y="426"/>
                    <a:pt x="5385" y="1"/>
                    <a:pt x="29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7"/>
            <p:cNvSpPr/>
            <p:nvPr/>
          </p:nvSpPr>
          <p:spPr>
            <a:xfrm>
              <a:off x="4260699" y="3478225"/>
              <a:ext cx="113324" cy="103485"/>
            </a:xfrm>
            <a:custGeom>
              <a:avLst/>
              <a:gdLst/>
              <a:ahLst/>
              <a:cxnLst/>
              <a:rect l="l" t="t" r="r" b="b"/>
              <a:pathLst>
                <a:path w="8281" h="7562" extrusionOk="0">
                  <a:moveTo>
                    <a:pt x="4131" y="1"/>
                  </a:moveTo>
                  <a:cubicBezTo>
                    <a:pt x="1845" y="1"/>
                    <a:pt x="1" y="1697"/>
                    <a:pt x="1" y="3781"/>
                  </a:cubicBezTo>
                  <a:cubicBezTo>
                    <a:pt x="1" y="5865"/>
                    <a:pt x="1845" y="7561"/>
                    <a:pt x="4131" y="7561"/>
                  </a:cubicBezTo>
                  <a:cubicBezTo>
                    <a:pt x="6436" y="7561"/>
                    <a:pt x="8280" y="5865"/>
                    <a:pt x="8280" y="3781"/>
                  </a:cubicBezTo>
                  <a:cubicBezTo>
                    <a:pt x="8280" y="1697"/>
                    <a:pt x="6436" y="1"/>
                    <a:pt x="4131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7"/>
            <p:cNvSpPr/>
            <p:nvPr/>
          </p:nvSpPr>
          <p:spPr>
            <a:xfrm>
              <a:off x="4295279" y="3509015"/>
              <a:ext cx="35088" cy="43162"/>
            </a:xfrm>
            <a:custGeom>
              <a:avLst/>
              <a:gdLst/>
              <a:ahLst/>
              <a:cxnLst/>
              <a:rect l="l" t="t" r="r" b="b"/>
              <a:pathLst>
                <a:path w="2564" h="3154" fill="none" extrusionOk="0">
                  <a:moveTo>
                    <a:pt x="0" y="701"/>
                  </a:moveTo>
                  <a:cubicBezTo>
                    <a:pt x="0" y="701"/>
                    <a:pt x="2434" y="0"/>
                    <a:pt x="2563" y="3154"/>
                  </a:cubicBezTo>
                </a:path>
              </a:pathLst>
            </a:custGeom>
            <a:noFill/>
            <a:ln w="5525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7"/>
            <p:cNvSpPr/>
            <p:nvPr/>
          </p:nvSpPr>
          <p:spPr>
            <a:xfrm>
              <a:off x="4735107" y="3478225"/>
              <a:ext cx="113570" cy="103485"/>
            </a:xfrm>
            <a:custGeom>
              <a:avLst/>
              <a:gdLst/>
              <a:ahLst/>
              <a:cxnLst/>
              <a:rect l="l" t="t" r="r" b="b"/>
              <a:pathLst>
                <a:path w="8299" h="7562" extrusionOk="0">
                  <a:moveTo>
                    <a:pt x="4149" y="1"/>
                  </a:moveTo>
                  <a:cubicBezTo>
                    <a:pt x="1863" y="1"/>
                    <a:pt x="0" y="1697"/>
                    <a:pt x="0" y="3781"/>
                  </a:cubicBezTo>
                  <a:cubicBezTo>
                    <a:pt x="0" y="5865"/>
                    <a:pt x="1863" y="7561"/>
                    <a:pt x="4149" y="7561"/>
                  </a:cubicBezTo>
                  <a:cubicBezTo>
                    <a:pt x="6436" y="7561"/>
                    <a:pt x="8298" y="5865"/>
                    <a:pt x="8298" y="3781"/>
                  </a:cubicBezTo>
                  <a:cubicBezTo>
                    <a:pt x="8298" y="1697"/>
                    <a:pt x="6436" y="1"/>
                    <a:pt x="4149" y="1"/>
                  </a:cubicBezTo>
                  <a:close/>
                </a:path>
              </a:pathLst>
            </a:custGeom>
            <a:solidFill>
              <a:srgbClr val="FB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7"/>
            <p:cNvSpPr/>
            <p:nvPr/>
          </p:nvSpPr>
          <p:spPr>
            <a:xfrm>
              <a:off x="4774724" y="3505484"/>
              <a:ext cx="38112" cy="43162"/>
            </a:xfrm>
            <a:custGeom>
              <a:avLst/>
              <a:gdLst/>
              <a:ahLst/>
              <a:cxnLst/>
              <a:rect l="l" t="t" r="r" b="b"/>
              <a:pathLst>
                <a:path w="2785" h="3154" fill="none" extrusionOk="0">
                  <a:moveTo>
                    <a:pt x="2785" y="701"/>
                  </a:moveTo>
                  <a:cubicBezTo>
                    <a:pt x="2785" y="701"/>
                    <a:pt x="148" y="0"/>
                    <a:pt x="0" y="3153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7"/>
            <p:cNvSpPr/>
            <p:nvPr/>
          </p:nvSpPr>
          <p:spPr>
            <a:xfrm>
              <a:off x="4328080" y="3462830"/>
              <a:ext cx="40384" cy="54274"/>
            </a:xfrm>
            <a:custGeom>
              <a:avLst/>
              <a:gdLst/>
              <a:ahLst/>
              <a:cxnLst/>
              <a:rect l="l" t="t" r="r" b="b"/>
              <a:pathLst>
                <a:path w="2951" h="3966" extrusionOk="0">
                  <a:moveTo>
                    <a:pt x="2951" y="1"/>
                  </a:moveTo>
                  <a:lnTo>
                    <a:pt x="0" y="1199"/>
                  </a:lnTo>
                  <a:lnTo>
                    <a:pt x="1586" y="3965"/>
                  </a:lnTo>
                  <a:lnTo>
                    <a:pt x="29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7"/>
            <p:cNvSpPr/>
            <p:nvPr/>
          </p:nvSpPr>
          <p:spPr>
            <a:xfrm>
              <a:off x="4724502" y="3464855"/>
              <a:ext cx="49484" cy="52249"/>
            </a:xfrm>
            <a:custGeom>
              <a:avLst/>
              <a:gdLst/>
              <a:ahLst/>
              <a:cxnLst/>
              <a:rect l="l" t="t" r="r" b="b"/>
              <a:pathLst>
                <a:path w="3616" h="3818" extrusionOk="0">
                  <a:moveTo>
                    <a:pt x="1" y="0"/>
                  </a:moveTo>
                  <a:lnTo>
                    <a:pt x="2048" y="3817"/>
                  </a:lnTo>
                  <a:lnTo>
                    <a:pt x="3615" y="110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7"/>
            <p:cNvSpPr/>
            <p:nvPr/>
          </p:nvSpPr>
          <p:spPr>
            <a:xfrm>
              <a:off x="4411103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273" y="1"/>
                  </a:moveTo>
                  <a:cubicBezTo>
                    <a:pt x="1318" y="1"/>
                    <a:pt x="0" y="1333"/>
                    <a:pt x="0" y="1333"/>
                  </a:cubicBezTo>
                  <a:cubicBezTo>
                    <a:pt x="0" y="1333"/>
                    <a:pt x="314" y="3528"/>
                    <a:pt x="3190" y="4081"/>
                  </a:cubicBezTo>
                  <a:cubicBezTo>
                    <a:pt x="3652" y="4169"/>
                    <a:pt x="4066" y="4206"/>
                    <a:pt x="4436" y="4206"/>
                  </a:cubicBezTo>
                  <a:cubicBezTo>
                    <a:pt x="6383" y="4206"/>
                    <a:pt x="7100" y="3177"/>
                    <a:pt x="7100" y="3177"/>
                  </a:cubicBezTo>
                  <a:cubicBezTo>
                    <a:pt x="7100" y="3177"/>
                    <a:pt x="6473" y="540"/>
                    <a:pt x="4094" y="79"/>
                  </a:cubicBezTo>
                  <a:cubicBezTo>
                    <a:pt x="3810" y="25"/>
                    <a:pt x="3536" y="1"/>
                    <a:pt x="3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7"/>
            <p:cNvSpPr/>
            <p:nvPr/>
          </p:nvSpPr>
          <p:spPr>
            <a:xfrm>
              <a:off x="4423720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36" y="1"/>
                  </a:moveTo>
                  <a:cubicBezTo>
                    <a:pt x="1498" y="1"/>
                    <a:pt x="487" y="799"/>
                    <a:pt x="258" y="1959"/>
                  </a:cubicBezTo>
                  <a:cubicBezTo>
                    <a:pt x="0" y="3287"/>
                    <a:pt x="867" y="4541"/>
                    <a:pt x="2176" y="4799"/>
                  </a:cubicBezTo>
                  <a:cubicBezTo>
                    <a:pt x="2325" y="4826"/>
                    <a:pt x="2474" y="4840"/>
                    <a:pt x="2621" y="4840"/>
                  </a:cubicBezTo>
                  <a:cubicBezTo>
                    <a:pt x="3762" y="4840"/>
                    <a:pt x="4785" y="4041"/>
                    <a:pt x="4997" y="2881"/>
                  </a:cubicBezTo>
                  <a:cubicBezTo>
                    <a:pt x="5256" y="1572"/>
                    <a:pt x="4389" y="300"/>
                    <a:pt x="3080" y="41"/>
                  </a:cubicBezTo>
                  <a:cubicBezTo>
                    <a:pt x="2931" y="14"/>
                    <a:pt x="2782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7"/>
            <p:cNvSpPr/>
            <p:nvPr/>
          </p:nvSpPr>
          <p:spPr>
            <a:xfrm>
              <a:off x="4582691" y="3514749"/>
              <a:ext cx="97162" cy="57572"/>
            </a:xfrm>
            <a:custGeom>
              <a:avLst/>
              <a:gdLst/>
              <a:ahLst/>
              <a:cxnLst/>
              <a:rect l="l" t="t" r="r" b="b"/>
              <a:pathLst>
                <a:path w="7100" h="4207" extrusionOk="0">
                  <a:moveTo>
                    <a:pt x="3822" y="1"/>
                  </a:moveTo>
                  <a:cubicBezTo>
                    <a:pt x="3561" y="1"/>
                    <a:pt x="3288" y="25"/>
                    <a:pt x="3006" y="79"/>
                  </a:cubicBezTo>
                  <a:cubicBezTo>
                    <a:pt x="627" y="540"/>
                    <a:pt x="0" y="3177"/>
                    <a:pt x="0" y="3177"/>
                  </a:cubicBezTo>
                  <a:cubicBezTo>
                    <a:pt x="0" y="3177"/>
                    <a:pt x="704" y="4206"/>
                    <a:pt x="2647" y="4206"/>
                  </a:cubicBezTo>
                  <a:cubicBezTo>
                    <a:pt x="3016" y="4206"/>
                    <a:pt x="3429" y="4169"/>
                    <a:pt x="3891" y="4081"/>
                  </a:cubicBezTo>
                  <a:cubicBezTo>
                    <a:pt x="6786" y="3528"/>
                    <a:pt x="7100" y="1333"/>
                    <a:pt x="7100" y="1333"/>
                  </a:cubicBezTo>
                  <a:cubicBezTo>
                    <a:pt x="7100" y="1333"/>
                    <a:pt x="5767" y="1"/>
                    <a:pt x="38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7"/>
            <p:cNvSpPr/>
            <p:nvPr/>
          </p:nvSpPr>
          <p:spPr>
            <a:xfrm>
              <a:off x="4595062" y="3510219"/>
              <a:ext cx="71927" cy="66235"/>
            </a:xfrm>
            <a:custGeom>
              <a:avLst/>
              <a:gdLst/>
              <a:ahLst/>
              <a:cxnLst/>
              <a:rect l="l" t="t" r="r" b="b"/>
              <a:pathLst>
                <a:path w="5256" h="4840" extrusionOk="0">
                  <a:moveTo>
                    <a:pt x="2621" y="1"/>
                  </a:moveTo>
                  <a:cubicBezTo>
                    <a:pt x="2474" y="1"/>
                    <a:pt x="2325" y="14"/>
                    <a:pt x="2176" y="41"/>
                  </a:cubicBezTo>
                  <a:cubicBezTo>
                    <a:pt x="867" y="300"/>
                    <a:pt x="0" y="1572"/>
                    <a:pt x="258" y="2881"/>
                  </a:cubicBezTo>
                  <a:cubicBezTo>
                    <a:pt x="487" y="4041"/>
                    <a:pt x="1498" y="4840"/>
                    <a:pt x="2636" y="4840"/>
                  </a:cubicBezTo>
                  <a:cubicBezTo>
                    <a:pt x="2782" y="4840"/>
                    <a:pt x="2930" y="4826"/>
                    <a:pt x="3080" y="4799"/>
                  </a:cubicBezTo>
                  <a:cubicBezTo>
                    <a:pt x="4407" y="4541"/>
                    <a:pt x="5256" y="3287"/>
                    <a:pt x="5016" y="1959"/>
                  </a:cubicBezTo>
                  <a:cubicBezTo>
                    <a:pt x="4787" y="799"/>
                    <a:pt x="3762" y="1"/>
                    <a:pt x="2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7"/>
            <p:cNvSpPr/>
            <p:nvPr/>
          </p:nvSpPr>
          <p:spPr>
            <a:xfrm>
              <a:off x="4543581" y="3596828"/>
              <a:ext cx="11865" cy="13890"/>
            </a:xfrm>
            <a:custGeom>
              <a:avLst/>
              <a:gdLst/>
              <a:ahLst/>
              <a:cxnLst/>
              <a:rect l="l" t="t" r="r" b="b"/>
              <a:pathLst>
                <a:path w="867" h="1015" fill="none" extrusionOk="0">
                  <a:moveTo>
                    <a:pt x="0" y="1"/>
                  </a:moveTo>
                  <a:lnTo>
                    <a:pt x="0" y="996"/>
                  </a:lnTo>
                  <a:lnTo>
                    <a:pt x="867" y="1015"/>
                  </a:ln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7"/>
            <p:cNvSpPr/>
            <p:nvPr/>
          </p:nvSpPr>
          <p:spPr>
            <a:xfrm>
              <a:off x="4348265" y="3440633"/>
              <a:ext cx="191806" cy="191793"/>
            </a:xfrm>
            <a:custGeom>
              <a:avLst/>
              <a:gdLst/>
              <a:ahLst/>
              <a:cxnLst/>
              <a:rect l="l" t="t" r="r" b="b"/>
              <a:pathLst>
                <a:path w="14016" h="14015" fill="none" extrusionOk="0">
                  <a:moveTo>
                    <a:pt x="14015" y="7007"/>
                  </a:moveTo>
                  <a:cubicBezTo>
                    <a:pt x="14015" y="10880"/>
                    <a:pt x="10880" y="14015"/>
                    <a:pt x="7008" y="14015"/>
                  </a:cubicBezTo>
                  <a:cubicBezTo>
                    <a:pt x="3135" y="14015"/>
                    <a:pt x="0" y="10880"/>
                    <a:pt x="0" y="7007"/>
                  </a:cubicBezTo>
                  <a:cubicBezTo>
                    <a:pt x="0" y="3135"/>
                    <a:pt x="3135" y="0"/>
                    <a:pt x="7008" y="0"/>
                  </a:cubicBezTo>
                  <a:cubicBezTo>
                    <a:pt x="10880" y="0"/>
                    <a:pt x="14015" y="3135"/>
                    <a:pt x="14015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7"/>
            <p:cNvSpPr/>
            <p:nvPr/>
          </p:nvSpPr>
          <p:spPr>
            <a:xfrm>
              <a:off x="4561740" y="3440633"/>
              <a:ext cx="191560" cy="191793"/>
            </a:xfrm>
            <a:custGeom>
              <a:avLst/>
              <a:gdLst/>
              <a:ahLst/>
              <a:cxnLst/>
              <a:rect l="l" t="t" r="r" b="b"/>
              <a:pathLst>
                <a:path w="13998" h="14015" fill="none" extrusionOk="0">
                  <a:moveTo>
                    <a:pt x="13997" y="7007"/>
                  </a:moveTo>
                  <a:cubicBezTo>
                    <a:pt x="13997" y="10880"/>
                    <a:pt x="10862" y="14015"/>
                    <a:pt x="7008" y="14015"/>
                  </a:cubicBezTo>
                  <a:cubicBezTo>
                    <a:pt x="3136" y="14015"/>
                    <a:pt x="1" y="10880"/>
                    <a:pt x="1" y="7007"/>
                  </a:cubicBezTo>
                  <a:cubicBezTo>
                    <a:pt x="1" y="3135"/>
                    <a:pt x="3136" y="0"/>
                    <a:pt x="7008" y="0"/>
                  </a:cubicBezTo>
                  <a:cubicBezTo>
                    <a:pt x="10862" y="0"/>
                    <a:pt x="13997" y="3135"/>
                    <a:pt x="13997" y="7007"/>
                  </a:cubicBezTo>
                  <a:close/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7"/>
            <p:cNvSpPr/>
            <p:nvPr/>
          </p:nvSpPr>
          <p:spPr>
            <a:xfrm>
              <a:off x="4540051" y="3526682"/>
              <a:ext cx="21704" cy="9853"/>
            </a:xfrm>
            <a:custGeom>
              <a:avLst/>
              <a:gdLst/>
              <a:ahLst/>
              <a:cxnLst/>
              <a:rect l="l" t="t" r="r" b="b"/>
              <a:pathLst>
                <a:path w="1586" h="720" fill="none" extrusionOk="0">
                  <a:moveTo>
                    <a:pt x="0" y="719"/>
                  </a:moveTo>
                  <a:cubicBezTo>
                    <a:pt x="0" y="719"/>
                    <a:pt x="609" y="0"/>
                    <a:pt x="1586" y="719"/>
                  </a:cubicBezTo>
                </a:path>
              </a:pathLst>
            </a:custGeom>
            <a:noFill/>
            <a:ln w="8300" cap="flat" cmpd="sng">
              <a:solidFill>
                <a:srgbClr val="FB4A0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7"/>
            <p:cNvSpPr/>
            <p:nvPr/>
          </p:nvSpPr>
          <p:spPr>
            <a:xfrm>
              <a:off x="4414374" y="3463596"/>
              <a:ext cx="84052" cy="24482"/>
            </a:xfrm>
            <a:custGeom>
              <a:avLst/>
              <a:gdLst/>
              <a:ahLst/>
              <a:cxnLst/>
              <a:rect l="l" t="t" r="r" b="b"/>
              <a:pathLst>
                <a:path w="6142" h="1789" fill="none" extrusionOk="0">
                  <a:moveTo>
                    <a:pt x="1" y="1346"/>
                  </a:moveTo>
                  <a:cubicBezTo>
                    <a:pt x="1" y="1346"/>
                    <a:pt x="2896" y="0"/>
                    <a:pt x="614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7"/>
            <p:cNvSpPr/>
            <p:nvPr/>
          </p:nvSpPr>
          <p:spPr>
            <a:xfrm>
              <a:off x="4600098" y="3463596"/>
              <a:ext cx="83792" cy="24482"/>
            </a:xfrm>
            <a:custGeom>
              <a:avLst/>
              <a:gdLst/>
              <a:ahLst/>
              <a:cxnLst/>
              <a:rect l="l" t="t" r="r" b="b"/>
              <a:pathLst>
                <a:path w="6123" h="1789" fill="none" extrusionOk="0">
                  <a:moveTo>
                    <a:pt x="6123" y="1346"/>
                  </a:moveTo>
                  <a:cubicBezTo>
                    <a:pt x="6123" y="1346"/>
                    <a:pt x="3228" y="0"/>
                    <a:pt x="1" y="1789"/>
                  </a:cubicBezTo>
                </a:path>
              </a:pathLst>
            </a:custGeom>
            <a:solidFill>
              <a:schemeClr val="accent6"/>
            </a:solidFill>
            <a:ln w="11975" cap="flat" cmpd="sng">
              <a:solidFill>
                <a:schemeClr val="accent6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7"/>
            <p:cNvSpPr/>
            <p:nvPr/>
          </p:nvSpPr>
          <p:spPr>
            <a:xfrm>
              <a:off x="4511779" y="3630643"/>
              <a:ext cx="73706" cy="18187"/>
            </a:xfrm>
            <a:custGeom>
              <a:avLst/>
              <a:gdLst/>
              <a:ahLst/>
              <a:cxnLst/>
              <a:rect l="l" t="t" r="r" b="b"/>
              <a:pathLst>
                <a:path w="5386" h="1329" fill="none" extrusionOk="0">
                  <a:moveTo>
                    <a:pt x="1" y="1"/>
                  </a:moveTo>
                  <a:cubicBezTo>
                    <a:pt x="1" y="1"/>
                    <a:pt x="2343" y="1328"/>
                    <a:pt x="5385" y="1"/>
                  </a:cubicBezTo>
                </a:path>
              </a:pathLst>
            </a:custGeom>
            <a:noFill/>
            <a:ln w="6000" cap="rnd" cmpd="sng">
              <a:solidFill>
                <a:srgbClr val="EE8D8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8" name="Google Shape;738;p37">
            <a:hlinkClick r:id="rId3" action="ppaction://hlinksldjump"/>
          </p:cNvPr>
          <p:cNvSpPr/>
          <p:nvPr/>
        </p:nvSpPr>
        <p:spPr>
          <a:xfrm>
            <a:off x="4131212" y="2654050"/>
            <a:ext cx="857337" cy="632928"/>
          </a:xfrm>
          <a:custGeom>
            <a:avLst/>
            <a:gdLst/>
            <a:ahLst/>
            <a:cxnLst/>
            <a:rect l="l" t="t" r="r" b="b"/>
            <a:pathLst>
              <a:path w="60164" h="44416" extrusionOk="0">
                <a:moveTo>
                  <a:pt x="6325" y="1"/>
                </a:moveTo>
                <a:cubicBezTo>
                  <a:pt x="2805" y="1"/>
                  <a:pt x="0" y="2860"/>
                  <a:pt x="0" y="6325"/>
                </a:cubicBezTo>
                <a:lnTo>
                  <a:pt x="0" y="32832"/>
                </a:lnTo>
                <a:cubicBezTo>
                  <a:pt x="0" y="36352"/>
                  <a:pt x="2805" y="39156"/>
                  <a:pt x="6325" y="39156"/>
                </a:cubicBezTo>
                <a:lnTo>
                  <a:pt x="25738" y="39156"/>
                </a:lnTo>
                <a:lnTo>
                  <a:pt x="28652" y="43556"/>
                </a:lnTo>
                <a:cubicBezTo>
                  <a:pt x="29033" y="44127"/>
                  <a:pt x="29655" y="44415"/>
                  <a:pt x="30273" y="44415"/>
                </a:cubicBezTo>
                <a:cubicBezTo>
                  <a:pt x="30906" y="44415"/>
                  <a:pt x="31535" y="44113"/>
                  <a:pt x="31897" y="43501"/>
                </a:cubicBezTo>
                <a:lnTo>
                  <a:pt x="34592" y="39156"/>
                </a:lnTo>
                <a:lnTo>
                  <a:pt x="53840" y="39156"/>
                </a:lnTo>
                <a:cubicBezTo>
                  <a:pt x="57304" y="39156"/>
                  <a:pt x="60164" y="36352"/>
                  <a:pt x="60164" y="32832"/>
                </a:cubicBezTo>
                <a:lnTo>
                  <a:pt x="60164" y="6325"/>
                </a:lnTo>
                <a:cubicBezTo>
                  <a:pt x="60164" y="2860"/>
                  <a:pt x="57304" y="1"/>
                  <a:pt x="53840" y="1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4"/>
                </a:solidFill>
                <a:latin typeface="+mn-lt"/>
                <a:ea typeface="Ubuntu"/>
                <a:cs typeface="Ubuntu"/>
                <a:sym typeface="Ubuntu"/>
              </a:rPr>
              <a:t>Start!</a:t>
            </a:r>
            <a:endParaRPr sz="1800" b="1" dirty="0">
              <a:solidFill>
                <a:schemeClr val="accent4"/>
              </a:solidFill>
              <a:latin typeface="+mn-lt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8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1.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Thông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tin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trên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Internet</a:t>
            </a:r>
            <a:endParaRPr sz="2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8571" y="1271554"/>
            <a:ext cx="3857946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/>
              <a:t>+)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nhóm</a:t>
            </a:r>
            <a:r>
              <a:rPr lang="en-US" sz="1800" dirty="0"/>
              <a:t> </a:t>
            </a:r>
            <a:r>
              <a:rPr lang="en-US" sz="1800" dirty="0" err="1"/>
              <a:t>đọc</a:t>
            </a:r>
            <a:r>
              <a:rPr lang="en-US" sz="1800" dirty="0"/>
              <a:t> </a:t>
            </a:r>
            <a:r>
              <a:rPr lang="en-US" sz="1800" dirty="0" err="1"/>
              <a:t>câu</a:t>
            </a:r>
            <a:r>
              <a:rPr lang="en-US" sz="1800" dirty="0"/>
              <a:t> </a:t>
            </a:r>
            <a:r>
              <a:rPr lang="en-US" sz="1800" dirty="0" err="1"/>
              <a:t>chuyện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gia</a:t>
            </a:r>
            <a:r>
              <a:rPr lang="en-US" sz="1800" dirty="0"/>
              <a:t> </a:t>
            </a:r>
            <a:r>
              <a:rPr lang="en-US" sz="1800" dirty="0" err="1"/>
              <a:t>đình</a:t>
            </a:r>
            <a:r>
              <a:rPr lang="en-US" sz="1800" dirty="0"/>
              <a:t> </a:t>
            </a:r>
            <a:r>
              <a:rPr lang="en-US" sz="1800" dirty="0" err="1"/>
              <a:t>bạn</a:t>
            </a:r>
            <a:r>
              <a:rPr lang="en-US" sz="1800" dirty="0"/>
              <a:t> Khoa,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30, 31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: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i="1" dirty="0" err="1"/>
              <a:t>Những</a:t>
            </a:r>
            <a:r>
              <a:rPr lang="en-US" sz="1800" i="1" dirty="0"/>
              <a:t> </a:t>
            </a:r>
            <a:r>
              <a:rPr lang="en-US" sz="1800" i="1" dirty="0" err="1"/>
              <a:t>ai</a:t>
            </a:r>
            <a:r>
              <a:rPr lang="en-US" sz="1800" i="1" dirty="0"/>
              <a:t> </a:t>
            </a:r>
            <a:r>
              <a:rPr lang="en-US" sz="1800" i="1" dirty="0" err="1"/>
              <a:t>trong</a:t>
            </a:r>
            <a:r>
              <a:rPr lang="en-US" sz="1800" i="1" dirty="0"/>
              <a:t> </a:t>
            </a:r>
            <a:r>
              <a:rPr lang="en-US" sz="1800" i="1" dirty="0" err="1"/>
              <a:t>gia</a:t>
            </a:r>
            <a:r>
              <a:rPr lang="en-US" sz="1800" i="1" dirty="0"/>
              <a:t> </a:t>
            </a:r>
            <a:r>
              <a:rPr lang="en-US" sz="1800" i="1" dirty="0" err="1"/>
              <a:t>đình</a:t>
            </a:r>
            <a:r>
              <a:rPr lang="en-US" sz="1800" i="1" dirty="0"/>
              <a:t> </a:t>
            </a:r>
            <a:r>
              <a:rPr lang="en-US" sz="1800" i="1" dirty="0" err="1"/>
              <a:t>bạn</a:t>
            </a:r>
            <a:r>
              <a:rPr lang="en-US" sz="1800" i="1" dirty="0"/>
              <a:t> </a:t>
            </a:r>
            <a:r>
              <a:rPr lang="en-US" sz="1800" i="1" dirty="0" err="1"/>
              <a:t>Khoa</a:t>
            </a:r>
            <a:r>
              <a:rPr lang="en-US" sz="1800" i="1" dirty="0"/>
              <a:t> </a:t>
            </a:r>
            <a:r>
              <a:rPr lang="en-US" sz="1800" i="1" dirty="0" err="1"/>
              <a:t>sử</a:t>
            </a:r>
            <a:r>
              <a:rPr lang="en-US" sz="1800" i="1" dirty="0"/>
              <a:t> </a:t>
            </a:r>
            <a:r>
              <a:rPr lang="en-US" sz="1800" i="1" dirty="0" err="1"/>
              <a:t>dụng</a:t>
            </a:r>
            <a:r>
              <a:rPr lang="en-US" sz="1800" i="1" dirty="0"/>
              <a:t> internet?</a:t>
            </a:r>
          </a:p>
          <a:p>
            <a:pPr marL="285750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1800" i="1" dirty="0" err="1"/>
              <a:t>Gia</a:t>
            </a:r>
            <a:r>
              <a:rPr lang="en-US" sz="1800" i="1" dirty="0"/>
              <a:t> </a:t>
            </a:r>
            <a:r>
              <a:rPr lang="en-US" sz="1800" i="1" dirty="0" err="1"/>
              <a:t>đình</a:t>
            </a:r>
            <a:r>
              <a:rPr lang="en-US" sz="1800" i="1" dirty="0"/>
              <a:t> </a:t>
            </a:r>
            <a:r>
              <a:rPr lang="en-US" sz="1800" i="1" dirty="0" err="1"/>
              <a:t>bạn</a:t>
            </a:r>
            <a:r>
              <a:rPr lang="en-US" sz="1800" i="1" dirty="0"/>
              <a:t> </a:t>
            </a:r>
            <a:r>
              <a:rPr lang="en-US" sz="1800" i="1" dirty="0" err="1"/>
              <a:t>Khoa</a:t>
            </a:r>
            <a:r>
              <a:rPr lang="en-US" sz="1800" i="1" dirty="0"/>
              <a:t> </a:t>
            </a:r>
            <a:r>
              <a:rPr lang="en-US" sz="1800" i="1" dirty="0" err="1"/>
              <a:t>sử</a:t>
            </a:r>
            <a:r>
              <a:rPr lang="en-US" sz="1800" i="1" dirty="0"/>
              <a:t> </a:t>
            </a:r>
            <a:r>
              <a:rPr lang="en-US" sz="1800" i="1" dirty="0" err="1"/>
              <a:t>dụng</a:t>
            </a:r>
            <a:r>
              <a:rPr lang="en-US" sz="1800" i="1" dirty="0"/>
              <a:t> Internet </a:t>
            </a:r>
            <a:r>
              <a:rPr lang="en-US" sz="1800" i="1" dirty="0" err="1"/>
              <a:t>vào</a:t>
            </a:r>
            <a:r>
              <a:rPr lang="en-US" sz="1800" i="1" dirty="0"/>
              <a:t> </a:t>
            </a:r>
            <a:r>
              <a:rPr lang="en-US" sz="1800" i="1" dirty="0" err="1"/>
              <a:t>việc</a:t>
            </a:r>
            <a:r>
              <a:rPr lang="en-US" sz="1800" i="1" dirty="0"/>
              <a:t> </a:t>
            </a:r>
            <a:r>
              <a:rPr lang="en-US" sz="1800" i="1" dirty="0" err="1"/>
              <a:t>gì</a:t>
            </a:r>
            <a:r>
              <a:rPr lang="en-US" sz="1800" i="1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25" y="1360252"/>
            <a:ext cx="4045300" cy="2185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725" y="3545437"/>
            <a:ext cx="4045300" cy="1087003"/>
          </a:xfrm>
          <a:prstGeom prst="rect">
            <a:avLst/>
          </a:prstGeom>
        </p:spPr>
      </p:pic>
      <p:sp>
        <p:nvSpPr>
          <p:cNvPr id="8" name="Google Shape;869;p40">
            <a:hlinkClick r:id="rId5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876;p40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77;p40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8" name="Google Shape;2968;p49">
            <a:hlinkClick r:id="rId3" action="ppaction://hlinksldjump"/>
          </p:cNvPr>
          <p:cNvSpPr/>
          <p:nvPr/>
        </p:nvSpPr>
        <p:spPr>
          <a:xfrm>
            <a:off x="149725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 dirty="0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200" b="1" dirty="0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9" name="Google Shape;2969;p49">
            <a:hlinkClick r:id="rId3" action="ppaction://hlinksldjump"/>
          </p:cNvPr>
          <p:cNvSpPr/>
          <p:nvPr/>
        </p:nvSpPr>
        <p:spPr>
          <a:xfrm>
            <a:off x="88677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 dirty="0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200" b="1" dirty="0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0" name="Google Shape;2970;p49">
            <a:hlinkClick r:id="rId3" action="ppaction://hlinksldjump"/>
          </p:cNvPr>
          <p:cNvSpPr/>
          <p:nvPr/>
        </p:nvSpPr>
        <p:spPr>
          <a:xfrm>
            <a:off x="1623820" y="161924"/>
            <a:ext cx="737100" cy="340500"/>
          </a:xfrm>
          <a:prstGeom prst="roundRect">
            <a:avLst>
              <a:gd name="adj" fmla="val 16667"/>
            </a:avLst>
          </a:prstGeom>
          <a:solidFill>
            <a:srgbClr val="EDAFAF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1" name="Google Shape;2971;p49">
            <a:hlinkClick r:id="rId4" action="ppaction://hlinksldjump"/>
          </p:cNvPr>
          <p:cNvSpPr/>
          <p:nvPr/>
        </p:nvSpPr>
        <p:spPr>
          <a:xfrm>
            <a:off x="2360868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2" name="Google Shape;2972;p49">
            <a:hlinkClick r:id="" action="ppaction://noaction"/>
          </p:cNvPr>
          <p:cNvSpPr/>
          <p:nvPr/>
        </p:nvSpPr>
        <p:spPr>
          <a:xfrm>
            <a:off x="308634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3" name="Google Shape;2973;p49">
            <a:hlinkClick r:id="" action="ppaction://noaction"/>
          </p:cNvPr>
          <p:cNvSpPr/>
          <p:nvPr/>
        </p:nvSpPr>
        <p:spPr>
          <a:xfrm>
            <a:off x="3834963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4" name="Google Shape;2974;p49">
            <a:hlinkClick r:id="" action="ppaction://noaction"/>
          </p:cNvPr>
          <p:cNvSpPr/>
          <p:nvPr/>
        </p:nvSpPr>
        <p:spPr>
          <a:xfrm>
            <a:off x="457201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5" name="Google Shape;2975;p49">
            <a:hlinkClick r:id="" action="ppaction://noaction"/>
          </p:cNvPr>
          <p:cNvSpPr/>
          <p:nvPr/>
        </p:nvSpPr>
        <p:spPr>
          <a:xfrm>
            <a:off x="5309059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6" name="Google Shape;2976;p49">
            <a:hlinkClick r:id="rId4" action="ppaction://hlinksldjump"/>
          </p:cNvPr>
          <p:cNvSpPr/>
          <p:nvPr/>
        </p:nvSpPr>
        <p:spPr>
          <a:xfrm>
            <a:off x="6046106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7" name="Google Shape;2977;p49">
            <a:hlinkClick r:id="" action="ppaction://noaction"/>
          </p:cNvPr>
          <p:cNvSpPr/>
          <p:nvPr/>
        </p:nvSpPr>
        <p:spPr>
          <a:xfrm>
            <a:off x="6783154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8" name="Google Shape;2978;p49">
            <a:hlinkClick r:id="" action="ppaction://noaction"/>
          </p:cNvPr>
          <p:cNvSpPr/>
          <p:nvPr/>
        </p:nvSpPr>
        <p:spPr>
          <a:xfrm>
            <a:off x="752020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79" name="Google Shape;2979;p49">
            <a:hlinkClick r:id="" action="ppaction://noaction"/>
          </p:cNvPr>
          <p:cNvSpPr/>
          <p:nvPr/>
        </p:nvSpPr>
        <p:spPr>
          <a:xfrm>
            <a:off x="8257251" y="161924"/>
            <a:ext cx="737100" cy="3405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1200" b="1">
                <a:solidFill>
                  <a:srgbClr val="F07777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200" b="1">
              <a:solidFill>
                <a:srgbClr val="F0777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0" name="Google Shape;2980;p49"/>
          <p:cNvSpPr/>
          <p:nvPr/>
        </p:nvSpPr>
        <p:spPr>
          <a:xfrm>
            <a:off x="661050" y="240800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1" name="Google Shape;2981;p49"/>
          <p:cNvSpPr/>
          <p:nvPr/>
        </p:nvSpPr>
        <p:spPr>
          <a:xfrm>
            <a:off x="13981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2" name="Google Shape;2982;p49"/>
          <p:cNvSpPr/>
          <p:nvPr/>
        </p:nvSpPr>
        <p:spPr>
          <a:xfrm>
            <a:off x="21351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3" name="Google Shape;2983;p49"/>
          <p:cNvSpPr/>
          <p:nvPr/>
        </p:nvSpPr>
        <p:spPr>
          <a:xfrm>
            <a:off x="28722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4" name="Google Shape;2984;p49"/>
          <p:cNvSpPr/>
          <p:nvPr/>
        </p:nvSpPr>
        <p:spPr>
          <a:xfrm>
            <a:off x="36092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5" name="Google Shape;2985;p49"/>
          <p:cNvSpPr/>
          <p:nvPr/>
        </p:nvSpPr>
        <p:spPr>
          <a:xfrm>
            <a:off x="43463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6" name="Google Shape;2986;p49"/>
          <p:cNvSpPr/>
          <p:nvPr/>
        </p:nvSpPr>
        <p:spPr>
          <a:xfrm>
            <a:off x="50833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7" name="Google Shape;2987;p49"/>
          <p:cNvSpPr/>
          <p:nvPr/>
        </p:nvSpPr>
        <p:spPr>
          <a:xfrm>
            <a:off x="58204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8" name="Google Shape;2988;p49"/>
          <p:cNvSpPr/>
          <p:nvPr/>
        </p:nvSpPr>
        <p:spPr>
          <a:xfrm>
            <a:off x="65574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89" name="Google Shape;2989;p49"/>
          <p:cNvSpPr/>
          <p:nvPr/>
        </p:nvSpPr>
        <p:spPr>
          <a:xfrm>
            <a:off x="72945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0" name="Google Shape;2990;p49"/>
          <p:cNvSpPr/>
          <p:nvPr/>
        </p:nvSpPr>
        <p:spPr>
          <a:xfrm>
            <a:off x="803155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91" name="Google Shape;2991;p49"/>
          <p:cNvSpPr/>
          <p:nvPr/>
        </p:nvSpPr>
        <p:spPr>
          <a:xfrm>
            <a:off x="8768600" y="238875"/>
            <a:ext cx="186600" cy="186600"/>
          </a:xfrm>
          <a:prstGeom prst="mathMultiply">
            <a:avLst>
              <a:gd name="adj1" fmla="val 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2" name="Google Shape;2992;p49"/>
          <p:cNvSpPr/>
          <p:nvPr/>
        </p:nvSpPr>
        <p:spPr>
          <a:xfrm>
            <a:off x="149700" y="481075"/>
            <a:ext cx="8844600" cy="4485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D567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93" name="Google Shape;2993;p49"/>
          <p:cNvSpPr/>
          <p:nvPr/>
        </p:nvSpPr>
        <p:spPr>
          <a:xfrm>
            <a:off x="892650" y="569575"/>
            <a:ext cx="7701000" cy="2715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Kết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quả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thảo</a:t>
            </a: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 </a:t>
            </a:r>
            <a:r>
              <a:rPr lang="en-US" sz="1600" b="1" dirty="0" err="1">
                <a:solidFill>
                  <a:schemeClr val="accent4">
                    <a:lumMod val="50000"/>
                  </a:schemeClr>
                </a:solidFill>
                <a:latin typeface="+mn-lt"/>
                <a:ea typeface="Roboto"/>
                <a:cs typeface="Roboto"/>
                <a:sym typeface="Roboto"/>
              </a:rPr>
              <a:t>luận</a:t>
            </a:r>
            <a:endParaRPr sz="1600" b="1" dirty="0">
              <a:solidFill>
                <a:schemeClr val="accent4">
                  <a:lumMod val="50000"/>
                </a:schemeClr>
              </a:solidFill>
              <a:latin typeface="+mn-lt"/>
              <a:ea typeface="Roboto"/>
              <a:cs typeface="Roboto"/>
              <a:sym typeface="Roboto"/>
            </a:endParaRPr>
          </a:p>
        </p:txBody>
      </p:sp>
      <p:grpSp>
        <p:nvGrpSpPr>
          <p:cNvPr id="2994" name="Google Shape;2994;p49"/>
          <p:cNvGrpSpPr/>
          <p:nvPr/>
        </p:nvGrpSpPr>
        <p:grpSpPr>
          <a:xfrm rot="10800000">
            <a:off x="251851" y="625909"/>
            <a:ext cx="190812" cy="158839"/>
            <a:chOff x="3360936" y="63413"/>
            <a:chExt cx="489263" cy="407175"/>
          </a:xfrm>
        </p:grpSpPr>
        <p:sp>
          <p:nvSpPr>
            <p:cNvPr id="2995" name="Google Shape;2995;p49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996" name="Google Shape;2996;p49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997" name="Google Shape;2997;p49"/>
          <p:cNvGrpSpPr/>
          <p:nvPr/>
        </p:nvGrpSpPr>
        <p:grpSpPr>
          <a:xfrm rot="10800000" flipH="1">
            <a:off x="546363" y="625909"/>
            <a:ext cx="190812" cy="158839"/>
            <a:chOff x="3360936" y="63413"/>
            <a:chExt cx="489263" cy="407175"/>
          </a:xfrm>
        </p:grpSpPr>
        <p:sp>
          <p:nvSpPr>
            <p:cNvPr id="2998" name="Google Shape;2998;p49"/>
            <p:cNvSpPr/>
            <p:nvPr/>
          </p:nvSpPr>
          <p:spPr>
            <a:xfrm>
              <a:off x="3589008" y="63413"/>
              <a:ext cx="261190" cy="407175"/>
            </a:xfrm>
            <a:custGeom>
              <a:avLst/>
              <a:gdLst/>
              <a:ahLst/>
              <a:cxnLst/>
              <a:rect l="l" t="t" r="r" b="b"/>
              <a:pathLst>
                <a:path w="16573" h="16287" extrusionOk="0">
                  <a:moveTo>
                    <a:pt x="142" y="0"/>
                  </a:moveTo>
                  <a:lnTo>
                    <a:pt x="16573" y="8286"/>
                  </a:lnTo>
                  <a:lnTo>
                    <a:pt x="0" y="16287"/>
                  </a:lnTo>
                </a:path>
              </a:pathLst>
            </a:cu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2999" name="Google Shape;2999;p49"/>
            <p:cNvCxnSpPr/>
            <p:nvPr/>
          </p:nvCxnSpPr>
          <p:spPr>
            <a:xfrm>
              <a:off x="3360936" y="269148"/>
              <a:ext cx="47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00" name="Google Shape;3000;p49"/>
          <p:cNvSpPr/>
          <p:nvPr/>
        </p:nvSpPr>
        <p:spPr>
          <a:xfrm>
            <a:off x="8636950" y="569575"/>
            <a:ext cx="271500" cy="2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1" name="Google Shape;3001;p49"/>
          <p:cNvSpPr/>
          <p:nvPr/>
        </p:nvSpPr>
        <p:spPr>
          <a:xfrm>
            <a:off x="8289200" y="612025"/>
            <a:ext cx="196200" cy="186600"/>
          </a:xfrm>
          <a:prstGeom prst="star5">
            <a:avLst>
              <a:gd name="adj" fmla="val 2361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004" name="Google Shape;3004;p49"/>
          <p:cNvSpPr/>
          <p:nvPr/>
        </p:nvSpPr>
        <p:spPr>
          <a:xfrm>
            <a:off x="5857400" y="1946625"/>
            <a:ext cx="2564700" cy="2661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endParaRPr dirty="0">
              <a:solidFill>
                <a:srgbClr val="6666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005" name="Google Shape;3005;p49"/>
          <p:cNvGrpSpPr/>
          <p:nvPr/>
        </p:nvGrpSpPr>
        <p:grpSpPr>
          <a:xfrm>
            <a:off x="5857400" y="1606050"/>
            <a:ext cx="2564700" cy="340500"/>
            <a:chOff x="5857400" y="1756475"/>
            <a:chExt cx="2564700" cy="340500"/>
          </a:xfrm>
        </p:grpSpPr>
        <p:grpSp>
          <p:nvGrpSpPr>
            <p:cNvPr id="3006" name="Google Shape;3006;p49"/>
            <p:cNvGrpSpPr/>
            <p:nvPr/>
          </p:nvGrpSpPr>
          <p:grpSpPr>
            <a:xfrm>
              <a:off x="5857400" y="1756475"/>
              <a:ext cx="2564700" cy="340500"/>
              <a:chOff x="5857400" y="1756475"/>
              <a:chExt cx="2564700" cy="340500"/>
            </a:xfrm>
          </p:grpSpPr>
          <p:sp>
            <p:nvSpPr>
              <p:cNvPr id="3007" name="Google Shape;3007;p49"/>
              <p:cNvSpPr/>
              <p:nvPr/>
            </p:nvSpPr>
            <p:spPr>
              <a:xfrm>
                <a:off x="5857400" y="1756475"/>
                <a:ext cx="2564700" cy="340500"/>
              </a:xfrm>
              <a:prstGeom prst="rect">
                <a:avLst/>
              </a:prstGeom>
              <a:solidFill>
                <a:srgbClr val="86A2E2">
                  <a:alpha val="26970"/>
                </a:srgbClr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2000" b="1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endParaRPr>
              </a:p>
            </p:txBody>
          </p:sp>
          <p:sp>
            <p:nvSpPr>
              <p:cNvPr id="3008" name="Google Shape;3008;p49"/>
              <p:cNvSpPr/>
              <p:nvPr/>
            </p:nvSpPr>
            <p:spPr>
              <a:xfrm>
                <a:off x="7863557" y="1848285"/>
                <a:ext cx="157200" cy="1572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cxnSp>
            <p:nvCxnSpPr>
              <p:cNvPr id="3009" name="Google Shape;3009;p49"/>
              <p:cNvCxnSpPr/>
              <p:nvPr/>
            </p:nvCxnSpPr>
            <p:spPr>
              <a:xfrm rot="10800000">
                <a:off x="7575802" y="2003992"/>
                <a:ext cx="1503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0" name="Google Shape;3010;p49"/>
              <p:cNvCxnSpPr/>
              <p:nvPr/>
            </p:nvCxnSpPr>
            <p:spPr>
              <a:xfrm flipH="1">
                <a:off x="8145502" y="1843029"/>
                <a:ext cx="167400" cy="1674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011" name="Google Shape;3011;p49"/>
            <p:cNvCxnSpPr/>
            <p:nvPr/>
          </p:nvCxnSpPr>
          <p:spPr>
            <a:xfrm>
              <a:off x="8145379" y="1843029"/>
              <a:ext cx="167400" cy="167400"/>
            </a:xfrm>
            <a:prstGeom prst="straightConnector1">
              <a:avLst/>
            </a:prstGeom>
            <a:noFill/>
            <a:ln w="19050" cap="rnd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96"/>
          <a:stretch/>
        </p:blipFill>
        <p:spPr>
          <a:xfrm>
            <a:off x="5888922" y="2054695"/>
            <a:ext cx="2498378" cy="1637231"/>
          </a:xfrm>
          <a:prstGeom prst="rect">
            <a:avLst/>
          </a:prstGeom>
        </p:spPr>
      </p:pic>
      <p:grpSp>
        <p:nvGrpSpPr>
          <p:cNvPr id="91" name="Google Shape;3012;p49"/>
          <p:cNvGrpSpPr/>
          <p:nvPr/>
        </p:nvGrpSpPr>
        <p:grpSpPr>
          <a:xfrm rot="-702564">
            <a:off x="7428793" y="3183440"/>
            <a:ext cx="1545613" cy="1665269"/>
            <a:chOff x="5129825" y="2617225"/>
            <a:chExt cx="1650074" cy="1777818"/>
          </a:xfrm>
        </p:grpSpPr>
        <p:sp>
          <p:nvSpPr>
            <p:cNvPr id="92" name="Google Shape;3013;p49"/>
            <p:cNvSpPr/>
            <p:nvPr/>
          </p:nvSpPr>
          <p:spPr>
            <a:xfrm>
              <a:off x="5129825" y="2617225"/>
              <a:ext cx="1650074" cy="1777818"/>
            </a:xfrm>
            <a:custGeom>
              <a:avLst/>
              <a:gdLst/>
              <a:ahLst/>
              <a:cxnLst/>
              <a:rect l="l" t="t" r="r" b="b"/>
              <a:pathLst>
                <a:path w="21817" h="23506" extrusionOk="0">
                  <a:moveTo>
                    <a:pt x="10653" y="6520"/>
                  </a:moveTo>
                  <a:lnTo>
                    <a:pt x="11180" y="6560"/>
                  </a:lnTo>
                  <a:cubicBezTo>
                    <a:pt x="11204" y="7015"/>
                    <a:pt x="11308" y="7454"/>
                    <a:pt x="11467" y="7877"/>
                  </a:cubicBezTo>
                  <a:lnTo>
                    <a:pt x="11339" y="7949"/>
                  </a:lnTo>
                  <a:cubicBezTo>
                    <a:pt x="11339" y="7893"/>
                    <a:pt x="11332" y="7845"/>
                    <a:pt x="11316" y="7789"/>
                  </a:cubicBezTo>
                  <a:cubicBezTo>
                    <a:pt x="11252" y="7302"/>
                    <a:pt x="11020" y="6855"/>
                    <a:pt x="10653" y="6520"/>
                  </a:cubicBezTo>
                  <a:close/>
                  <a:moveTo>
                    <a:pt x="6312" y="16949"/>
                  </a:moveTo>
                  <a:cubicBezTo>
                    <a:pt x="6624" y="17620"/>
                    <a:pt x="7206" y="18106"/>
                    <a:pt x="7860" y="18258"/>
                  </a:cubicBezTo>
                  <a:cubicBezTo>
                    <a:pt x="7860" y="18314"/>
                    <a:pt x="7868" y="18378"/>
                    <a:pt x="7868" y="18433"/>
                  </a:cubicBezTo>
                  <a:cubicBezTo>
                    <a:pt x="7876" y="18729"/>
                    <a:pt x="7884" y="19024"/>
                    <a:pt x="7908" y="19327"/>
                  </a:cubicBezTo>
                  <a:cubicBezTo>
                    <a:pt x="7653" y="18904"/>
                    <a:pt x="7334" y="18521"/>
                    <a:pt x="6967" y="18194"/>
                  </a:cubicBezTo>
                  <a:cubicBezTo>
                    <a:pt x="6767" y="17995"/>
                    <a:pt x="6536" y="17827"/>
                    <a:pt x="6297" y="17683"/>
                  </a:cubicBezTo>
                  <a:lnTo>
                    <a:pt x="6161" y="17596"/>
                  </a:lnTo>
                  <a:lnTo>
                    <a:pt x="6129" y="17580"/>
                  </a:lnTo>
                  <a:cubicBezTo>
                    <a:pt x="6009" y="17500"/>
                    <a:pt x="5882" y="17412"/>
                    <a:pt x="5754" y="17340"/>
                  </a:cubicBezTo>
                  <a:cubicBezTo>
                    <a:pt x="5850" y="17292"/>
                    <a:pt x="5937" y="17237"/>
                    <a:pt x="6017" y="17173"/>
                  </a:cubicBezTo>
                  <a:cubicBezTo>
                    <a:pt x="6121" y="17101"/>
                    <a:pt x="6225" y="17029"/>
                    <a:pt x="6312" y="16949"/>
                  </a:cubicBezTo>
                  <a:close/>
                  <a:moveTo>
                    <a:pt x="15599" y="1"/>
                  </a:moveTo>
                  <a:cubicBezTo>
                    <a:pt x="15594" y="1"/>
                    <a:pt x="15589" y="1"/>
                    <a:pt x="15585" y="1"/>
                  </a:cubicBezTo>
                  <a:cubicBezTo>
                    <a:pt x="15580" y="1"/>
                    <a:pt x="15575" y="1"/>
                    <a:pt x="15570" y="1"/>
                  </a:cubicBezTo>
                  <a:cubicBezTo>
                    <a:pt x="15226" y="1"/>
                    <a:pt x="14946" y="285"/>
                    <a:pt x="14938" y="639"/>
                  </a:cubicBezTo>
                  <a:lnTo>
                    <a:pt x="14922" y="1996"/>
                  </a:lnTo>
                  <a:cubicBezTo>
                    <a:pt x="14699" y="2028"/>
                    <a:pt x="14475" y="2076"/>
                    <a:pt x="14260" y="2140"/>
                  </a:cubicBezTo>
                  <a:lnTo>
                    <a:pt x="13669" y="871"/>
                  </a:lnTo>
                  <a:cubicBezTo>
                    <a:pt x="13574" y="663"/>
                    <a:pt x="13358" y="520"/>
                    <a:pt x="13127" y="520"/>
                  </a:cubicBezTo>
                  <a:cubicBezTo>
                    <a:pt x="12911" y="520"/>
                    <a:pt x="12704" y="639"/>
                    <a:pt x="12592" y="823"/>
                  </a:cubicBezTo>
                  <a:cubicBezTo>
                    <a:pt x="12473" y="1006"/>
                    <a:pt x="12457" y="1238"/>
                    <a:pt x="12544" y="1437"/>
                  </a:cubicBezTo>
                  <a:lnTo>
                    <a:pt x="13127" y="2666"/>
                  </a:lnTo>
                  <a:cubicBezTo>
                    <a:pt x="12895" y="2818"/>
                    <a:pt x="12680" y="2993"/>
                    <a:pt x="12481" y="3185"/>
                  </a:cubicBezTo>
                  <a:lnTo>
                    <a:pt x="11371" y="2323"/>
                  </a:lnTo>
                  <a:cubicBezTo>
                    <a:pt x="11260" y="2243"/>
                    <a:pt x="11132" y="2195"/>
                    <a:pt x="10996" y="2195"/>
                  </a:cubicBezTo>
                  <a:cubicBezTo>
                    <a:pt x="10733" y="2203"/>
                    <a:pt x="10502" y="2371"/>
                    <a:pt x="10422" y="2626"/>
                  </a:cubicBezTo>
                  <a:cubicBezTo>
                    <a:pt x="10334" y="2882"/>
                    <a:pt x="10414" y="3177"/>
                    <a:pt x="10637" y="3344"/>
                  </a:cubicBezTo>
                  <a:lnTo>
                    <a:pt x="11715" y="4174"/>
                  </a:lnTo>
                  <a:cubicBezTo>
                    <a:pt x="11523" y="4533"/>
                    <a:pt x="11371" y="4916"/>
                    <a:pt x="11284" y="5315"/>
                  </a:cubicBezTo>
                  <a:lnTo>
                    <a:pt x="9887" y="5204"/>
                  </a:lnTo>
                  <a:lnTo>
                    <a:pt x="9831" y="5204"/>
                  </a:lnTo>
                  <a:cubicBezTo>
                    <a:pt x="9512" y="5204"/>
                    <a:pt x="9241" y="5459"/>
                    <a:pt x="9233" y="5786"/>
                  </a:cubicBezTo>
                  <a:cubicBezTo>
                    <a:pt x="9233" y="5818"/>
                    <a:pt x="9233" y="5850"/>
                    <a:pt x="9233" y="5882"/>
                  </a:cubicBezTo>
                  <a:cubicBezTo>
                    <a:pt x="9153" y="5874"/>
                    <a:pt x="9073" y="5866"/>
                    <a:pt x="8986" y="5866"/>
                  </a:cubicBezTo>
                  <a:lnTo>
                    <a:pt x="8866" y="5866"/>
                  </a:lnTo>
                  <a:cubicBezTo>
                    <a:pt x="8403" y="5866"/>
                    <a:pt x="7956" y="6033"/>
                    <a:pt x="7613" y="6337"/>
                  </a:cubicBezTo>
                  <a:cubicBezTo>
                    <a:pt x="7462" y="6456"/>
                    <a:pt x="7318" y="6592"/>
                    <a:pt x="7198" y="6744"/>
                  </a:cubicBezTo>
                  <a:cubicBezTo>
                    <a:pt x="7134" y="6656"/>
                    <a:pt x="7071" y="6568"/>
                    <a:pt x="6999" y="6480"/>
                  </a:cubicBezTo>
                  <a:cubicBezTo>
                    <a:pt x="6566" y="6016"/>
                    <a:pt x="5971" y="5746"/>
                    <a:pt x="5335" y="5746"/>
                  </a:cubicBezTo>
                  <a:cubicBezTo>
                    <a:pt x="5326" y="5746"/>
                    <a:pt x="5316" y="5746"/>
                    <a:pt x="5307" y="5746"/>
                  </a:cubicBezTo>
                  <a:cubicBezTo>
                    <a:pt x="4469" y="5746"/>
                    <a:pt x="3703" y="6177"/>
                    <a:pt x="3216" y="6935"/>
                  </a:cubicBezTo>
                  <a:lnTo>
                    <a:pt x="3177" y="6991"/>
                  </a:lnTo>
                  <a:cubicBezTo>
                    <a:pt x="2738" y="7605"/>
                    <a:pt x="2618" y="8523"/>
                    <a:pt x="2969" y="9361"/>
                  </a:cubicBezTo>
                  <a:lnTo>
                    <a:pt x="2897" y="9361"/>
                  </a:lnTo>
                  <a:cubicBezTo>
                    <a:pt x="1924" y="9361"/>
                    <a:pt x="1110" y="9712"/>
                    <a:pt x="679" y="10326"/>
                  </a:cubicBezTo>
                  <a:cubicBezTo>
                    <a:pt x="176" y="10981"/>
                    <a:pt x="1" y="12042"/>
                    <a:pt x="607" y="12808"/>
                  </a:cubicBezTo>
                  <a:cubicBezTo>
                    <a:pt x="1006" y="13406"/>
                    <a:pt x="1732" y="13805"/>
                    <a:pt x="2538" y="13869"/>
                  </a:cubicBezTo>
                  <a:lnTo>
                    <a:pt x="2554" y="13869"/>
                  </a:lnTo>
                  <a:cubicBezTo>
                    <a:pt x="2490" y="13957"/>
                    <a:pt x="2442" y="14053"/>
                    <a:pt x="2395" y="14156"/>
                  </a:cubicBezTo>
                  <a:cubicBezTo>
                    <a:pt x="2387" y="14156"/>
                    <a:pt x="2387" y="14156"/>
                    <a:pt x="2387" y="14164"/>
                  </a:cubicBezTo>
                  <a:lnTo>
                    <a:pt x="2379" y="14180"/>
                  </a:lnTo>
                  <a:cubicBezTo>
                    <a:pt x="2163" y="14651"/>
                    <a:pt x="2107" y="15186"/>
                    <a:pt x="2211" y="15697"/>
                  </a:cubicBezTo>
                  <a:cubicBezTo>
                    <a:pt x="2187" y="15649"/>
                    <a:pt x="2163" y="15609"/>
                    <a:pt x="2131" y="15569"/>
                  </a:cubicBezTo>
                  <a:cubicBezTo>
                    <a:pt x="2051" y="15401"/>
                    <a:pt x="1876" y="15298"/>
                    <a:pt x="1692" y="15298"/>
                  </a:cubicBezTo>
                  <a:lnTo>
                    <a:pt x="1660" y="15298"/>
                  </a:lnTo>
                  <a:cubicBezTo>
                    <a:pt x="1126" y="15298"/>
                    <a:pt x="1094" y="15888"/>
                    <a:pt x="1086" y="16175"/>
                  </a:cubicBezTo>
                  <a:cubicBezTo>
                    <a:pt x="990" y="17612"/>
                    <a:pt x="1325" y="18497"/>
                    <a:pt x="1924" y="19543"/>
                  </a:cubicBezTo>
                  <a:cubicBezTo>
                    <a:pt x="2259" y="20117"/>
                    <a:pt x="2682" y="20636"/>
                    <a:pt x="3169" y="21083"/>
                  </a:cubicBezTo>
                  <a:lnTo>
                    <a:pt x="3201" y="21107"/>
                  </a:lnTo>
                  <a:cubicBezTo>
                    <a:pt x="3671" y="21474"/>
                    <a:pt x="4182" y="21785"/>
                    <a:pt x="4717" y="22040"/>
                  </a:cubicBezTo>
                  <a:lnTo>
                    <a:pt x="4733" y="22040"/>
                  </a:lnTo>
                  <a:cubicBezTo>
                    <a:pt x="5155" y="22224"/>
                    <a:pt x="5594" y="22367"/>
                    <a:pt x="6041" y="22455"/>
                  </a:cubicBezTo>
                  <a:lnTo>
                    <a:pt x="6193" y="22495"/>
                  </a:lnTo>
                  <a:cubicBezTo>
                    <a:pt x="6376" y="22535"/>
                    <a:pt x="6552" y="22583"/>
                    <a:pt x="6735" y="22639"/>
                  </a:cubicBezTo>
                  <a:cubicBezTo>
                    <a:pt x="6927" y="22686"/>
                    <a:pt x="7126" y="22742"/>
                    <a:pt x="7326" y="22790"/>
                  </a:cubicBezTo>
                  <a:lnTo>
                    <a:pt x="7469" y="22830"/>
                  </a:lnTo>
                  <a:cubicBezTo>
                    <a:pt x="7613" y="22854"/>
                    <a:pt x="7757" y="22902"/>
                    <a:pt x="7884" y="22966"/>
                  </a:cubicBezTo>
                  <a:cubicBezTo>
                    <a:pt x="7916" y="23022"/>
                    <a:pt x="7956" y="23077"/>
                    <a:pt x="7996" y="23117"/>
                  </a:cubicBezTo>
                  <a:cubicBezTo>
                    <a:pt x="8068" y="23301"/>
                    <a:pt x="8220" y="23437"/>
                    <a:pt x="8411" y="23484"/>
                  </a:cubicBezTo>
                  <a:cubicBezTo>
                    <a:pt x="8463" y="23499"/>
                    <a:pt x="8515" y="23506"/>
                    <a:pt x="8566" y="23506"/>
                  </a:cubicBezTo>
                  <a:cubicBezTo>
                    <a:pt x="8768" y="23506"/>
                    <a:pt x="8956" y="23398"/>
                    <a:pt x="9057" y="23213"/>
                  </a:cubicBezTo>
                  <a:cubicBezTo>
                    <a:pt x="9097" y="23173"/>
                    <a:pt x="9129" y="23125"/>
                    <a:pt x="9161" y="23077"/>
                  </a:cubicBezTo>
                  <a:cubicBezTo>
                    <a:pt x="9329" y="22854"/>
                    <a:pt x="9512" y="22631"/>
                    <a:pt x="9736" y="22543"/>
                  </a:cubicBezTo>
                  <a:cubicBezTo>
                    <a:pt x="10159" y="22359"/>
                    <a:pt x="10565" y="22144"/>
                    <a:pt x="10949" y="21896"/>
                  </a:cubicBezTo>
                  <a:cubicBezTo>
                    <a:pt x="11068" y="21825"/>
                    <a:pt x="11188" y="21753"/>
                    <a:pt x="11308" y="21689"/>
                  </a:cubicBezTo>
                  <a:cubicBezTo>
                    <a:pt x="11403" y="21633"/>
                    <a:pt x="11507" y="21585"/>
                    <a:pt x="11611" y="21529"/>
                  </a:cubicBezTo>
                  <a:cubicBezTo>
                    <a:pt x="11770" y="21466"/>
                    <a:pt x="11930" y="21386"/>
                    <a:pt x="12074" y="21298"/>
                  </a:cubicBezTo>
                  <a:cubicBezTo>
                    <a:pt x="12377" y="21107"/>
                    <a:pt x="12656" y="20899"/>
                    <a:pt x="12911" y="20660"/>
                  </a:cubicBezTo>
                  <a:lnTo>
                    <a:pt x="12959" y="20612"/>
                  </a:lnTo>
                  <a:cubicBezTo>
                    <a:pt x="13789" y="19918"/>
                    <a:pt x="14372" y="18808"/>
                    <a:pt x="14675" y="17340"/>
                  </a:cubicBezTo>
                  <a:cubicBezTo>
                    <a:pt x="14683" y="17332"/>
                    <a:pt x="14683" y="17324"/>
                    <a:pt x="14683" y="17316"/>
                  </a:cubicBezTo>
                  <a:cubicBezTo>
                    <a:pt x="14787" y="16614"/>
                    <a:pt x="14619" y="15976"/>
                    <a:pt x="14451" y="15353"/>
                  </a:cubicBezTo>
                  <a:cubicBezTo>
                    <a:pt x="14428" y="15258"/>
                    <a:pt x="14396" y="15154"/>
                    <a:pt x="14372" y="15058"/>
                  </a:cubicBezTo>
                  <a:cubicBezTo>
                    <a:pt x="14372" y="15050"/>
                    <a:pt x="14372" y="15050"/>
                    <a:pt x="14372" y="15042"/>
                  </a:cubicBezTo>
                  <a:cubicBezTo>
                    <a:pt x="14372" y="15034"/>
                    <a:pt x="14372" y="15026"/>
                    <a:pt x="14372" y="15018"/>
                  </a:cubicBezTo>
                  <a:cubicBezTo>
                    <a:pt x="14276" y="14500"/>
                    <a:pt x="13973" y="14420"/>
                    <a:pt x="13789" y="14420"/>
                  </a:cubicBezTo>
                  <a:cubicBezTo>
                    <a:pt x="13669" y="14420"/>
                    <a:pt x="13542" y="14460"/>
                    <a:pt x="13446" y="14540"/>
                  </a:cubicBezTo>
                  <a:cubicBezTo>
                    <a:pt x="13358" y="14603"/>
                    <a:pt x="13294" y="14691"/>
                    <a:pt x="13263" y="14795"/>
                  </a:cubicBezTo>
                  <a:cubicBezTo>
                    <a:pt x="13231" y="14907"/>
                    <a:pt x="13207" y="15018"/>
                    <a:pt x="13191" y="15130"/>
                  </a:cubicBezTo>
                  <a:cubicBezTo>
                    <a:pt x="13167" y="15266"/>
                    <a:pt x="13127" y="15409"/>
                    <a:pt x="13071" y="15537"/>
                  </a:cubicBezTo>
                  <a:cubicBezTo>
                    <a:pt x="13071" y="15553"/>
                    <a:pt x="13063" y="15569"/>
                    <a:pt x="13055" y="15585"/>
                  </a:cubicBezTo>
                  <a:cubicBezTo>
                    <a:pt x="12943" y="15880"/>
                    <a:pt x="12656" y="16103"/>
                    <a:pt x="12393" y="16279"/>
                  </a:cubicBezTo>
                  <a:lnTo>
                    <a:pt x="12361" y="16303"/>
                  </a:lnTo>
                  <a:cubicBezTo>
                    <a:pt x="12121" y="16463"/>
                    <a:pt x="11882" y="16614"/>
                    <a:pt x="11627" y="16774"/>
                  </a:cubicBezTo>
                  <a:cubicBezTo>
                    <a:pt x="11339" y="16949"/>
                    <a:pt x="11044" y="17133"/>
                    <a:pt x="10765" y="17340"/>
                  </a:cubicBezTo>
                  <a:cubicBezTo>
                    <a:pt x="10749" y="17348"/>
                    <a:pt x="10741" y="17356"/>
                    <a:pt x="10725" y="17364"/>
                  </a:cubicBezTo>
                  <a:cubicBezTo>
                    <a:pt x="10406" y="17643"/>
                    <a:pt x="10151" y="17875"/>
                    <a:pt x="9927" y="18106"/>
                  </a:cubicBezTo>
                  <a:lnTo>
                    <a:pt x="9911" y="18130"/>
                  </a:lnTo>
                  <a:cubicBezTo>
                    <a:pt x="9736" y="18330"/>
                    <a:pt x="9576" y="18537"/>
                    <a:pt x="9424" y="18753"/>
                  </a:cubicBezTo>
                  <a:cubicBezTo>
                    <a:pt x="9345" y="18872"/>
                    <a:pt x="9265" y="18976"/>
                    <a:pt x="9177" y="19088"/>
                  </a:cubicBezTo>
                  <a:cubicBezTo>
                    <a:pt x="9177" y="19096"/>
                    <a:pt x="9169" y="19104"/>
                    <a:pt x="9161" y="19112"/>
                  </a:cubicBezTo>
                  <a:cubicBezTo>
                    <a:pt x="9161" y="19112"/>
                    <a:pt x="9129" y="19160"/>
                    <a:pt x="9121" y="19168"/>
                  </a:cubicBezTo>
                  <a:cubicBezTo>
                    <a:pt x="9113" y="18992"/>
                    <a:pt x="9105" y="18808"/>
                    <a:pt x="9097" y="18633"/>
                  </a:cubicBezTo>
                  <a:cubicBezTo>
                    <a:pt x="9097" y="18481"/>
                    <a:pt x="9089" y="18322"/>
                    <a:pt x="9081" y="18170"/>
                  </a:cubicBezTo>
                  <a:cubicBezTo>
                    <a:pt x="9584" y="18011"/>
                    <a:pt x="10007" y="17675"/>
                    <a:pt x="10286" y="17229"/>
                  </a:cubicBezTo>
                  <a:lnTo>
                    <a:pt x="10294" y="17221"/>
                  </a:lnTo>
                  <a:lnTo>
                    <a:pt x="10302" y="17213"/>
                  </a:lnTo>
                  <a:cubicBezTo>
                    <a:pt x="10302" y="17213"/>
                    <a:pt x="10302" y="17205"/>
                    <a:pt x="10310" y="17197"/>
                  </a:cubicBezTo>
                  <a:lnTo>
                    <a:pt x="10358" y="17109"/>
                  </a:lnTo>
                  <a:cubicBezTo>
                    <a:pt x="10366" y="17093"/>
                    <a:pt x="10366" y="17077"/>
                    <a:pt x="10374" y="17061"/>
                  </a:cubicBezTo>
                  <a:cubicBezTo>
                    <a:pt x="10526" y="16686"/>
                    <a:pt x="10565" y="16287"/>
                    <a:pt x="10510" y="15888"/>
                  </a:cubicBezTo>
                  <a:lnTo>
                    <a:pt x="10510" y="15888"/>
                  </a:lnTo>
                  <a:cubicBezTo>
                    <a:pt x="10573" y="15896"/>
                    <a:pt x="10645" y="15904"/>
                    <a:pt x="10717" y="15904"/>
                  </a:cubicBezTo>
                  <a:lnTo>
                    <a:pt x="10845" y="15904"/>
                  </a:lnTo>
                  <a:cubicBezTo>
                    <a:pt x="11451" y="15904"/>
                    <a:pt x="12058" y="15593"/>
                    <a:pt x="12552" y="15034"/>
                  </a:cubicBezTo>
                  <a:lnTo>
                    <a:pt x="12576" y="14994"/>
                  </a:lnTo>
                  <a:cubicBezTo>
                    <a:pt x="12959" y="14476"/>
                    <a:pt x="13247" y="13670"/>
                    <a:pt x="12903" y="12960"/>
                  </a:cubicBezTo>
                  <a:cubicBezTo>
                    <a:pt x="12816" y="12784"/>
                    <a:pt x="12696" y="12624"/>
                    <a:pt x="12560" y="12481"/>
                  </a:cubicBezTo>
                  <a:cubicBezTo>
                    <a:pt x="12935" y="12289"/>
                    <a:pt x="13231" y="11986"/>
                    <a:pt x="13414" y="11611"/>
                  </a:cubicBezTo>
                  <a:lnTo>
                    <a:pt x="13422" y="11595"/>
                  </a:lnTo>
                  <a:cubicBezTo>
                    <a:pt x="13534" y="11332"/>
                    <a:pt x="13598" y="11037"/>
                    <a:pt x="13590" y="10749"/>
                  </a:cubicBezTo>
                  <a:lnTo>
                    <a:pt x="13861" y="10286"/>
                  </a:lnTo>
                  <a:cubicBezTo>
                    <a:pt x="14180" y="10422"/>
                    <a:pt x="14515" y="10510"/>
                    <a:pt x="14850" y="10566"/>
                  </a:cubicBezTo>
                  <a:lnTo>
                    <a:pt x="14842" y="11962"/>
                  </a:lnTo>
                  <a:cubicBezTo>
                    <a:pt x="14834" y="12297"/>
                    <a:pt x="15106" y="12577"/>
                    <a:pt x="15441" y="12577"/>
                  </a:cubicBezTo>
                  <a:cubicBezTo>
                    <a:pt x="15800" y="12577"/>
                    <a:pt x="16087" y="12297"/>
                    <a:pt x="16095" y="11938"/>
                  </a:cubicBezTo>
                  <a:lnTo>
                    <a:pt x="16111" y="10574"/>
                  </a:lnTo>
                  <a:cubicBezTo>
                    <a:pt x="16335" y="10550"/>
                    <a:pt x="16558" y="10502"/>
                    <a:pt x="16773" y="10438"/>
                  </a:cubicBezTo>
                  <a:lnTo>
                    <a:pt x="17364" y="11699"/>
                  </a:lnTo>
                  <a:cubicBezTo>
                    <a:pt x="17460" y="11914"/>
                    <a:pt x="17675" y="12050"/>
                    <a:pt x="17907" y="12050"/>
                  </a:cubicBezTo>
                  <a:cubicBezTo>
                    <a:pt x="18122" y="12050"/>
                    <a:pt x="18329" y="11938"/>
                    <a:pt x="18441" y="11755"/>
                  </a:cubicBezTo>
                  <a:cubicBezTo>
                    <a:pt x="18561" y="11571"/>
                    <a:pt x="18577" y="11340"/>
                    <a:pt x="18481" y="11140"/>
                  </a:cubicBezTo>
                  <a:lnTo>
                    <a:pt x="17907" y="9903"/>
                  </a:lnTo>
                  <a:cubicBezTo>
                    <a:pt x="18138" y="9752"/>
                    <a:pt x="18353" y="9584"/>
                    <a:pt x="18553" y="9385"/>
                  </a:cubicBezTo>
                  <a:lnTo>
                    <a:pt x="19662" y="10239"/>
                  </a:lnTo>
                  <a:cubicBezTo>
                    <a:pt x="19766" y="10318"/>
                    <a:pt x="19901" y="10366"/>
                    <a:pt x="20037" y="10366"/>
                  </a:cubicBezTo>
                  <a:cubicBezTo>
                    <a:pt x="20300" y="10366"/>
                    <a:pt x="20532" y="10191"/>
                    <a:pt x="20612" y="9935"/>
                  </a:cubicBezTo>
                  <a:cubicBezTo>
                    <a:pt x="20699" y="9680"/>
                    <a:pt x="20620" y="9393"/>
                    <a:pt x="20396" y="9217"/>
                  </a:cubicBezTo>
                  <a:lnTo>
                    <a:pt x="19319" y="8395"/>
                  </a:lnTo>
                  <a:cubicBezTo>
                    <a:pt x="19518" y="8036"/>
                    <a:pt x="19662" y="7653"/>
                    <a:pt x="19758" y="7254"/>
                  </a:cubicBezTo>
                  <a:lnTo>
                    <a:pt x="21154" y="7366"/>
                  </a:lnTo>
                  <a:lnTo>
                    <a:pt x="21202" y="7366"/>
                  </a:lnTo>
                  <a:cubicBezTo>
                    <a:pt x="21529" y="7366"/>
                    <a:pt x="21793" y="7111"/>
                    <a:pt x="21800" y="6784"/>
                  </a:cubicBezTo>
                  <a:cubicBezTo>
                    <a:pt x="21816" y="6432"/>
                    <a:pt x="21545" y="6137"/>
                    <a:pt x="21194" y="6121"/>
                  </a:cubicBezTo>
                  <a:lnTo>
                    <a:pt x="19830" y="6018"/>
                  </a:lnTo>
                  <a:cubicBezTo>
                    <a:pt x="19806" y="5563"/>
                    <a:pt x="19702" y="5124"/>
                    <a:pt x="19542" y="4701"/>
                  </a:cubicBezTo>
                  <a:lnTo>
                    <a:pt x="20755" y="4007"/>
                  </a:lnTo>
                  <a:cubicBezTo>
                    <a:pt x="20995" y="3871"/>
                    <a:pt x="21114" y="3592"/>
                    <a:pt x="21042" y="3328"/>
                  </a:cubicBezTo>
                  <a:cubicBezTo>
                    <a:pt x="20963" y="3049"/>
                    <a:pt x="20707" y="2850"/>
                    <a:pt x="20420" y="2850"/>
                  </a:cubicBezTo>
                  <a:cubicBezTo>
                    <a:pt x="20308" y="2850"/>
                    <a:pt x="20197" y="2874"/>
                    <a:pt x="20101" y="2937"/>
                  </a:cubicBezTo>
                  <a:lnTo>
                    <a:pt x="18920" y="3608"/>
                  </a:lnTo>
                  <a:cubicBezTo>
                    <a:pt x="18720" y="3360"/>
                    <a:pt x="18497" y="3129"/>
                    <a:pt x="18250" y="2930"/>
                  </a:cubicBezTo>
                  <a:lnTo>
                    <a:pt x="18968" y="1733"/>
                  </a:lnTo>
                  <a:cubicBezTo>
                    <a:pt x="19080" y="1549"/>
                    <a:pt x="19080" y="1318"/>
                    <a:pt x="18976" y="1126"/>
                  </a:cubicBezTo>
                  <a:cubicBezTo>
                    <a:pt x="18856" y="927"/>
                    <a:pt x="18649" y="807"/>
                    <a:pt x="18417" y="807"/>
                  </a:cubicBezTo>
                  <a:cubicBezTo>
                    <a:pt x="18194" y="807"/>
                    <a:pt x="17986" y="927"/>
                    <a:pt x="17867" y="1118"/>
                  </a:cubicBezTo>
                  <a:lnTo>
                    <a:pt x="17172" y="2291"/>
                  </a:lnTo>
                  <a:cubicBezTo>
                    <a:pt x="16853" y="2156"/>
                    <a:pt x="16518" y="2060"/>
                    <a:pt x="16183" y="2012"/>
                  </a:cubicBezTo>
                  <a:lnTo>
                    <a:pt x="16199" y="615"/>
                  </a:lnTo>
                  <a:cubicBezTo>
                    <a:pt x="16207" y="277"/>
                    <a:pt x="15935" y="1"/>
                    <a:pt x="155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3014;p49"/>
            <p:cNvSpPr/>
            <p:nvPr/>
          </p:nvSpPr>
          <p:spPr>
            <a:xfrm>
              <a:off x="5764760" y="3744986"/>
              <a:ext cx="447820" cy="605816"/>
            </a:xfrm>
            <a:custGeom>
              <a:avLst/>
              <a:gdLst/>
              <a:ahLst/>
              <a:cxnLst/>
              <a:rect l="l" t="t" r="r" b="b"/>
              <a:pathLst>
                <a:path w="5921" h="8010" extrusionOk="0">
                  <a:moveTo>
                    <a:pt x="5399" y="1"/>
                  </a:moveTo>
                  <a:cubicBezTo>
                    <a:pt x="5382" y="1"/>
                    <a:pt x="5362" y="9"/>
                    <a:pt x="5338" y="27"/>
                  </a:cubicBezTo>
                  <a:cubicBezTo>
                    <a:pt x="5259" y="299"/>
                    <a:pt x="5243" y="594"/>
                    <a:pt x="5115" y="849"/>
                  </a:cubicBezTo>
                  <a:cubicBezTo>
                    <a:pt x="4955" y="1272"/>
                    <a:pt x="4612" y="1552"/>
                    <a:pt x="4253" y="1791"/>
                  </a:cubicBezTo>
                  <a:cubicBezTo>
                    <a:pt x="3726" y="2158"/>
                    <a:pt x="3168" y="2453"/>
                    <a:pt x="2649" y="2828"/>
                  </a:cubicBezTo>
                  <a:cubicBezTo>
                    <a:pt x="2386" y="3060"/>
                    <a:pt x="2123" y="3299"/>
                    <a:pt x="1867" y="3546"/>
                  </a:cubicBezTo>
                  <a:cubicBezTo>
                    <a:pt x="1612" y="3834"/>
                    <a:pt x="1404" y="4169"/>
                    <a:pt x="1165" y="4480"/>
                  </a:cubicBezTo>
                  <a:lnTo>
                    <a:pt x="1141" y="4512"/>
                  </a:lnTo>
                  <a:lnTo>
                    <a:pt x="1141" y="4504"/>
                  </a:lnTo>
                  <a:cubicBezTo>
                    <a:pt x="1021" y="4679"/>
                    <a:pt x="918" y="4863"/>
                    <a:pt x="830" y="5054"/>
                  </a:cubicBezTo>
                  <a:lnTo>
                    <a:pt x="830" y="5047"/>
                  </a:lnTo>
                  <a:cubicBezTo>
                    <a:pt x="471" y="5749"/>
                    <a:pt x="247" y="6507"/>
                    <a:pt x="176" y="7297"/>
                  </a:cubicBezTo>
                  <a:cubicBezTo>
                    <a:pt x="184" y="7472"/>
                    <a:pt x="0" y="7919"/>
                    <a:pt x="200" y="8007"/>
                  </a:cubicBezTo>
                  <a:cubicBezTo>
                    <a:pt x="207" y="8009"/>
                    <a:pt x="214" y="8010"/>
                    <a:pt x="222" y="8010"/>
                  </a:cubicBezTo>
                  <a:cubicBezTo>
                    <a:pt x="276" y="8010"/>
                    <a:pt x="325" y="7959"/>
                    <a:pt x="367" y="7903"/>
                  </a:cubicBezTo>
                  <a:cubicBezTo>
                    <a:pt x="591" y="7616"/>
                    <a:pt x="830" y="7321"/>
                    <a:pt x="1165" y="7185"/>
                  </a:cubicBezTo>
                  <a:cubicBezTo>
                    <a:pt x="1708" y="6970"/>
                    <a:pt x="2178" y="6650"/>
                    <a:pt x="2673" y="6355"/>
                  </a:cubicBezTo>
                  <a:cubicBezTo>
                    <a:pt x="2929" y="6219"/>
                    <a:pt x="3200" y="6124"/>
                    <a:pt x="3439" y="5972"/>
                  </a:cubicBezTo>
                  <a:cubicBezTo>
                    <a:pt x="3734" y="5789"/>
                    <a:pt x="4006" y="5573"/>
                    <a:pt x="4261" y="5342"/>
                  </a:cubicBezTo>
                  <a:cubicBezTo>
                    <a:pt x="5139" y="4592"/>
                    <a:pt x="5586" y="3443"/>
                    <a:pt x="5817" y="2334"/>
                  </a:cubicBezTo>
                  <a:cubicBezTo>
                    <a:pt x="5921" y="1631"/>
                    <a:pt x="5689" y="945"/>
                    <a:pt x="5514" y="275"/>
                  </a:cubicBezTo>
                  <a:cubicBezTo>
                    <a:pt x="5494" y="202"/>
                    <a:pt x="5485" y="1"/>
                    <a:pt x="5399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3015;p49"/>
            <p:cNvSpPr/>
            <p:nvPr/>
          </p:nvSpPr>
          <p:spPr>
            <a:xfrm>
              <a:off x="5241459" y="3810711"/>
              <a:ext cx="544478" cy="539714"/>
            </a:xfrm>
            <a:custGeom>
              <a:avLst/>
              <a:gdLst/>
              <a:ahLst/>
              <a:cxnLst/>
              <a:rect l="l" t="t" r="r" b="b"/>
              <a:pathLst>
                <a:path w="7199" h="7136" extrusionOk="0">
                  <a:moveTo>
                    <a:pt x="175" y="0"/>
                  </a:moveTo>
                  <a:cubicBezTo>
                    <a:pt x="128" y="0"/>
                    <a:pt x="96" y="113"/>
                    <a:pt x="81" y="427"/>
                  </a:cubicBezTo>
                  <a:cubicBezTo>
                    <a:pt x="1" y="1680"/>
                    <a:pt x="240" y="2454"/>
                    <a:pt x="863" y="3531"/>
                  </a:cubicBezTo>
                  <a:cubicBezTo>
                    <a:pt x="1174" y="4058"/>
                    <a:pt x="1565" y="4545"/>
                    <a:pt x="2020" y="4959"/>
                  </a:cubicBezTo>
                  <a:cubicBezTo>
                    <a:pt x="2467" y="5303"/>
                    <a:pt x="2945" y="5590"/>
                    <a:pt x="3456" y="5837"/>
                  </a:cubicBezTo>
                  <a:cubicBezTo>
                    <a:pt x="3887" y="6045"/>
                    <a:pt x="4358" y="6140"/>
                    <a:pt x="4821" y="6252"/>
                  </a:cubicBezTo>
                  <a:cubicBezTo>
                    <a:pt x="5204" y="6340"/>
                    <a:pt x="5579" y="6460"/>
                    <a:pt x="5954" y="6547"/>
                  </a:cubicBezTo>
                  <a:cubicBezTo>
                    <a:pt x="6257" y="6627"/>
                    <a:pt x="6576" y="6675"/>
                    <a:pt x="6807" y="6906"/>
                  </a:cubicBezTo>
                  <a:cubicBezTo>
                    <a:pt x="6807" y="7002"/>
                    <a:pt x="6927" y="7074"/>
                    <a:pt x="6999" y="7122"/>
                  </a:cubicBezTo>
                  <a:cubicBezTo>
                    <a:pt x="6999" y="7130"/>
                    <a:pt x="6999" y="7130"/>
                    <a:pt x="7007" y="7130"/>
                  </a:cubicBezTo>
                  <a:cubicBezTo>
                    <a:pt x="7011" y="7134"/>
                    <a:pt x="7015" y="7136"/>
                    <a:pt x="7019" y="7136"/>
                  </a:cubicBezTo>
                  <a:cubicBezTo>
                    <a:pt x="7023" y="7136"/>
                    <a:pt x="7027" y="7134"/>
                    <a:pt x="7031" y="7130"/>
                  </a:cubicBezTo>
                  <a:cubicBezTo>
                    <a:pt x="7198" y="7130"/>
                    <a:pt x="7135" y="6930"/>
                    <a:pt x="7111" y="6835"/>
                  </a:cubicBezTo>
                  <a:cubicBezTo>
                    <a:pt x="7047" y="6547"/>
                    <a:pt x="6991" y="6252"/>
                    <a:pt x="6903" y="5973"/>
                  </a:cubicBezTo>
                  <a:cubicBezTo>
                    <a:pt x="6568" y="4792"/>
                    <a:pt x="6105" y="3595"/>
                    <a:pt x="5164" y="2765"/>
                  </a:cubicBezTo>
                  <a:cubicBezTo>
                    <a:pt x="4940" y="2558"/>
                    <a:pt x="4693" y="2382"/>
                    <a:pt x="4430" y="2231"/>
                  </a:cubicBezTo>
                  <a:cubicBezTo>
                    <a:pt x="4198" y="2071"/>
                    <a:pt x="3959" y="1935"/>
                    <a:pt x="3711" y="1824"/>
                  </a:cubicBezTo>
                  <a:cubicBezTo>
                    <a:pt x="3312" y="1672"/>
                    <a:pt x="2882" y="1664"/>
                    <a:pt x="2467" y="1600"/>
                  </a:cubicBezTo>
                  <a:cubicBezTo>
                    <a:pt x="1693" y="1512"/>
                    <a:pt x="990" y="1121"/>
                    <a:pt x="520" y="499"/>
                  </a:cubicBezTo>
                  <a:cubicBezTo>
                    <a:pt x="367" y="292"/>
                    <a:pt x="251" y="0"/>
                    <a:pt x="17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" name="Google Shape;3016;p49"/>
            <p:cNvSpPr/>
            <p:nvPr/>
          </p:nvSpPr>
          <p:spPr>
            <a:xfrm>
              <a:off x="5254770" y="3810408"/>
              <a:ext cx="533663" cy="521335"/>
            </a:xfrm>
            <a:custGeom>
              <a:avLst/>
              <a:gdLst/>
              <a:ahLst/>
              <a:cxnLst/>
              <a:rect l="l" t="t" r="r" b="b"/>
              <a:pathLst>
                <a:path w="7056" h="6893" extrusionOk="0">
                  <a:moveTo>
                    <a:pt x="19" y="1"/>
                  </a:moveTo>
                  <a:cubicBezTo>
                    <a:pt x="11" y="1"/>
                    <a:pt x="5" y="15"/>
                    <a:pt x="1" y="48"/>
                  </a:cubicBezTo>
                  <a:cubicBezTo>
                    <a:pt x="144" y="782"/>
                    <a:pt x="623" y="1429"/>
                    <a:pt x="1221" y="1860"/>
                  </a:cubicBezTo>
                  <a:cubicBezTo>
                    <a:pt x="1676" y="2219"/>
                    <a:pt x="2171" y="2506"/>
                    <a:pt x="2706" y="2721"/>
                  </a:cubicBezTo>
                  <a:cubicBezTo>
                    <a:pt x="3400" y="2993"/>
                    <a:pt x="4070" y="3320"/>
                    <a:pt x="4605" y="3846"/>
                  </a:cubicBezTo>
                  <a:cubicBezTo>
                    <a:pt x="5522" y="4572"/>
                    <a:pt x="6177" y="5570"/>
                    <a:pt x="6727" y="6599"/>
                  </a:cubicBezTo>
                  <a:lnTo>
                    <a:pt x="6727" y="6591"/>
                  </a:lnTo>
                  <a:cubicBezTo>
                    <a:pt x="6775" y="6679"/>
                    <a:pt x="6815" y="6775"/>
                    <a:pt x="6855" y="6863"/>
                  </a:cubicBezTo>
                  <a:cubicBezTo>
                    <a:pt x="6886" y="6883"/>
                    <a:pt x="6909" y="6892"/>
                    <a:pt x="6924" y="6892"/>
                  </a:cubicBezTo>
                  <a:cubicBezTo>
                    <a:pt x="7056" y="6892"/>
                    <a:pt x="6634" y="6191"/>
                    <a:pt x="6591" y="6113"/>
                  </a:cubicBezTo>
                  <a:cubicBezTo>
                    <a:pt x="6296" y="5594"/>
                    <a:pt x="5969" y="5091"/>
                    <a:pt x="5610" y="4612"/>
                  </a:cubicBezTo>
                  <a:cubicBezTo>
                    <a:pt x="5299" y="4197"/>
                    <a:pt x="4908" y="3846"/>
                    <a:pt x="4541" y="3495"/>
                  </a:cubicBezTo>
                  <a:cubicBezTo>
                    <a:pt x="4166" y="3136"/>
                    <a:pt x="3695" y="2913"/>
                    <a:pt x="3224" y="2713"/>
                  </a:cubicBezTo>
                  <a:cubicBezTo>
                    <a:pt x="2642" y="2482"/>
                    <a:pt x="2027" y="2346"/>
                    <a:pt x="1509" y="1987"/>
                  </a:cubicBezTo>
                  <a:cubicBezTo>
                    <a:pt x="1317" y="1860"/>
                    <a:pt x="1142" y="1716"/>
                    <a:pt x="966" y="1572"/>
                  </a:cubicBezTo>
                  <a:cubicBezTo>
                    <a:pt x="583" y="1213"/>
                    <a:pt x="296" y="766"/>
                    <a:pt x="120" y="272"/>
                  </a:cubicBezTo>
                  <a:cubicBezTo>
                    <a:pt x="101" y="246"/>
                    <a:pt x="50" y="1"/>
                    <a:pt x="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6" name="Google Shape;3017;p49"/>
            <p:cNvSpPr/>
            <p:nvPr/>
          </p:nvSpPr>
          <p:spPr>
            <a:xfrm>
              <a:off x="5774365" y="3750053"/>
              <a:ext cx="400852" cy="590160"/>
            </a:xfrm>
            <a:custGeom>
              <a:avLst/>
              <a:gdLst/>
              <a:ahLst/>
              <a:cxnLst/>
              <a:rect l="l" t="t" r="r" b="b"/>
              <a:pathLst>
                <a:path w="5300" h="7803" extrusionOk="0">
                  <a:moveTo>
                    <a:pt x="5259" y="0"/>
                  </a:moveTo>
                  <a:cubicBezTo>
                    <a:pt x="5211" y="8"/>
                    <a:pt x="5227" y="56"/>
                    <a:pt x="5227" y="88"/>
                  </a:cubicBezTo>
                  <a:cubicBezTo>
                    <a:pt x="5235" y="240"/>
                    <a:pt x="5219" y="391"/>
                    <a:pt x="5187" y="535"/>
                  </a:cubicBezTo>
                  <a:cubicBezTo>
                    <a:pt x="5155" y="687"/>
                    <a:pt x="5116" y="830"/>
                    <a:pt x="5068" y="974"/>
                  </a:cubicBezTo>
                  <a:cubicBezTo>
                    <a:pt x="4685" y="2131"/>
                    <a:pt x="3576" y="2753"/>
                    <a:pt x="2706" y="3519"/>
                  </a:cubicBezTo>
                  <a:cubicBezTo>
                    <a:pt x="1804" y="4285"/>
                    <a:pt x="1134" y="5291"/>
                    <a:pt x="583" y="6328"/>
                  </a:cubicBezTo>
                  <a:cubicBezTo>
                    <a:pt x="575" y="6344"/>
                    <a:pt x="567" y="6352"/>
                    <a:pt x="567" y="6368"/>
                  </a:cubicBezTo>
                  <a:lnTo>
                    <a:pt x="551" y="6400"/>
                  </a:lnTo>
                  <a:lnTo>
                    <a:pt x="551" y="6392"/>
                  </a:lnTo>
                  <a:lnTo>
                    <a:pt x="535" y="6432"/>
                  </a:lnTo>
                  <a:cubicBezTo>
                    <a:pt x="304" y="6855"/>
                    <a:pt x="128" y="7309"/>
                    <a:pt x="1" y="7772"/>
                  </a:cubicBezTo>
                  <a:cubicBezTo>
                    <a:pt x="12" y="7794"/>
                    <a:pt x="23" y="7803"/>
                    <a:pt x="32" y="7803"/>
                  </a:cubicBezTo>
                  <a:cubicBezTo>
                    <a:pt x="77" y="7803"/>
                    <a:pt x="105" y="7613"/>
                    <a:pt x="144" y="7541"/>
                  </a:cubicBezTo>
                  <a:cubicBezTo>
                    <a:pt x="224" y="7309"/>
                    <a:pt x="320" y="7078"/>
                    <a:pt x="432" y="6863"/>
                  </a:cubicBezTo>
                  <a:cubicBezTo>
                    <a:pt x="879" y="5937"/>
                    <a:pt x="1405" y="5043"/>
                    <a:pt x="2107" y="4293"/>
                  </a:cubicBezTo>
                  <a:cubicBezTo>
                    <a:pt x="2905" y="3392"/>
                    <a:pt x="4046" y="2849"/>
                    <a:pt x="4733" y="1836"/>
                  </a:cubicBezTo>
                  <a:cubicBezTo>
                    <a:pt x="5092" y="1301"/>
                    <a:pt x="5291" y="679"/>
                    <a:pt x="5299" y="32"/>
                  </a:cubicBezTo>
                  <a:cubicBezTo>
                    <a:pt x="5291" y="16"/>
                    <a:pt x="5275" y="0"/>
                    <a:pt x="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" name="Google Shape;3018;p49"/>
            <p:cNvSpPr/>
            <p:nvPr/>
          </p:nvSpPr>
          <p:spPr>
            <a:xfrm>
              <a:off x="5708943" y="3654680"/>
              <a:ext cx="85994" cy="704668"/>
            </a:xfrm>
            <a:custGeom>
              <a:avLst/>
              <a:gdLst/>
              <a:ahLst/>
              <a:cxnLst/>
              <a:rect l="l" t="t" r="r" b="b"/>
              <a:pathLst>
                <a:path w="1137" h="9317" extrusionOk="0">
                  <a:moveTo>
                    <a:pt x="106" y="1"/>
                  </a:moveTo>
                  <a:cubicBezTo>
                    <a:pt x="54" y="1"/>
                    <a:pt x="1" y="45"/>
                    <a:pt x="20" y="112"/>
                  </a:cubicBezTo>
                  <a:lnTo>
                    <a:pt x="60" y="248"/>
                  </a:lnTo>
                  <a:cubicBezTo>
                    <a:pt x="243" y="854"/>
                    <a:pt x="387" y="1469"/>
                    <a:pt x="483" y="2099"/>
                  </a:cubicBezTo>
                  <a:cubicBezTo>
                    <a:pt x="555" y="2698"/>
                    <a:pt x="594" y="3304"/>
                    <a:pt x="658" y="3903"/>
                  </a:cubicBezTo>
                  <a:lnTo>
                    <a:pt x="658" y="3887"/>
                  </a:lnTo>
                  <a:cubicBezTo>
                    <a:pt x="698" y="4549"/>
                    <a:pt x="690" y="5219"/>
                    <a:pt x="754" y="5881"/>
                  </a:cubicBezTo>
                  <a:cubicBezTo>
                    <a:pt x="754" y="5873"/>
                    <a:pt x="754" y="5873"/>
                    <a:pt x="754" y="5865"/>
                  </a:cubicBezTo>
                  <a:cubicBezTo>
                    <a:pt x="770" y="6687"/>
                    <a:pt x="794" y="7517"/>
                    <a:pt x="802" y="8339"/>
                  </a:cubicBezTo>
                  <a:cubicBezTo>
                    <a:pt x="810" y="8531"/>
                    <a:pt x="810" y="8722"/>
                    <a:pt x="802" y="8914"/>
                  </a:cubicBezTo>
                  <a:cubicBezTo>
                    <a:pt x="810" y="9041"/>
                    <a:pt x="690" y="9265"/>
                    <a:pt x="874" y="9313"/>
                  </a:cubicBezTo>
                  <a:cubicBezTo>
                    <a:pt x="883" y="9315"/>
                    <a:pt x="891" y="9317"/>
                    <a:pt x="899" y="9317"/>
                  </a:cubicBezTo>
                  <a:cubicBezTo>
                    <a:pt x="1137" y="9317"/>
                    <a:pt x="1018" y="8101"/>
                    <a:pt x="1033" y="7892"/>
                  </a:cubicBezTo>
                  <a:cubicBezTo>
                    <a:pt x="1017" y="7302"/>
                    <a:pt x="1001" y="6711"/>
                    <a:pt x="1001" y="6121"/>
                  </a:cubicBezTo>
                  <a:cubicBezTo>
                    <a:pt x="938" y="5307"/>
                    <a:pt x="938" y="4485"/>
                    <a:pt x="874" y="3671"/>
                  </a:cubicBezTo>
                  <a:cubicBezTo>
                    <a:pt x="786" y="2450"/>
                    <a:pt x="555" y="1237"/>
                    <a:pt x="188" y="64"/>
                  </a:cubicBezTo>
                  <a:cubicBezTo>
                    <a:pt x="175" y="20"/>
                    <a:pt x="141" y="1"/>
                    <a:pt x="106" y="1"/>
                  </a:cubicBezTo>
                  <a:close/>
                </a:path>
              </a:pathLst>
            </a:custGeom>
            <a:solidFill>
              <a:srgbClr val="3359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" name="Google Shape;3019;p49"/>
            <p:cNvSpPr/>
            <p:nvPr/>
          </p:nvSpPr>
          <p:spPr>
            <a:xfrm>
              <a:off x="5170893" y="3087510"/>
              <a:ext cx="962650" cy="877488"/>
            </a:xfrm>
            <a:custGeom>
              <a:avLst/>
              <a:gdLst/>
              <a:ahLst/>
              <a:cxnLst/>
              <a:rect l="l" t="t" r="r" b="b"/>
              <a:pathLst>
                <a:path w="12728" h="11602" extrusionOk="0">
                  <a:moveTo>
                    <a:pt x="4753" y="0"/>
                  </a:moveTo>
                  <a:cubicBezTo>
                    <a:pt x="4137" y="0"/>
                    <a:pt x="3493" y="304"/>
                    <a:pt x="3056" y="973"/>
                  </a:cubicBezTo>
                  <a:lnTo>
                    <a:pt x="3056" y="980"/>
                  </a:lnTo>
                  <a:lnTo>
                    <a:pt x="3056" y="988"/>
                  </a:lnTo>
                  <a:cubicBezTo>
                    <a:pt x="3049" y="996"/>
                    <a:pt x="3049" y="996"/>
                    <a:pt x="3049" y="1004"/>
                  </a:cubicBezTo>
                  <a:cubicBezTo>
                    <a:pt x="3041" y="1012"/>
                    <a:pt x="3033" y="1020"/>
                    <a:pt x="3025" y="1036"/>
                  </a:cubicBezTo>
                  <a:cubicBezTo>
                    <a:pt x="2402" y="1906"/>
                    <a:pt x="2713" y="3127"/>
                    <a:pt x="3479" y="3797"/>
                  </a:cubicBezTo>
                  <a:cubicBezTo>
                    <a:pt x="3148" y="3685"/>
                    <a:pt x="2749" y="3617"/>
                    <a:pt x="2346" y="3617"/>
                  </a:cubicBezTo>
                  <a:cubicBezTo>
                    <a:pt x="1632" y="3617"/>
                    <a:pt x="904" y="3829"/>
                    <a:pt x="511" y="4380"/>
                  </a:cubicBezTo>
                  <a:cubicBezTo>
                    <a:pt x="104" y="4930"/>
                    <a:pt x="0" y="5736"/>
                    <a:pt x="447" y="6295"/>
                  </a:cubicBezTo>
                  <a:cubicBezTo>
                    <a:pt x="790" y="6821"/>
                    <a:pt x="1421" y="7109"/>
                    <a:pt x="2027" y="7157"/>
                  </a:cubicBezTo>
                  <a:cubicBezTo>
                    <a:pt x="2049" y="7157"/>
                    <a:pt x="2071" y="7158"/>
                    <a:pt x="2093" y="7158"/>
                  </a:cubicBezTo>
                  <a:cubicBezTo>
                    <a:pt x="2541" y="7158"/>
                    <a:pt x="2974" y="7008"/>
                    <a:pt x="3400" y="6917"/>
                  </a:cubicBezTo>
                  <a:cubicBezTo>
                    <a:pt x="3400" y="6925"/>
                    <a:pt x="3408" y="6941"/>
                    <a:pt x="3408" y="6949"/>
                  </a:cubicBezTo>
                  <a:cubicBezTo>
                    <a:pt x="3352" y="6981"/>
                    <a:pt x="3304" y="7013"/>
                    <a:pt x="3256" y="7045"/>
                  </a:cubicBezTo>
                  <a:lnTo>
                    <a:pt x="3264" y="7045"/>
                  </a:lnTo>
                  <a:cubicBezTo>
                    <a:pt x="2857" y="7340"/>
                    <a:pt x="2474" y="7699"/>
                    <a:pt x="2267" y="8170"/>
                  </a:cubicBezTo>
                  <a:lnTo>
                    <a:pt x="2267" y="8154"/>
                  </a:lnTo>
                  <a:lnTo>
                    <a:pt x="2267" y="8154"/>
                  </a:lnTo>
                  <a:cubicBezTo>
                    <a:pt x="2019" y="8720"/>
                    <a:pt x="2011" y="9439"/>
                    <a:pt x="2378" y="9949"/>
                  </a:cubicBezTo>
                  <a:cubicBezTo>
                    <a:pt x="2681" y="10340"/>
                    <a:pt x="3168" y="10516"/>
                    <a:pt x="3615" y="10691"/>
                  </a:cubicBezTo>
                  <a:cubicBezTo>
                    <a:pt x="3852" y="10780"/>
                    <a:pt x="4113" y="10838"/>
                    <a:pt x="4369" y="10838"/>
                  </a:cubicBezTo>
                  <a:cubicBezTo>
                    <a:pt x="4665" y="10838"/>
                    <a:pt x="4955" y="10761"/>
                    <a:pt x="5195" y="10564"/>
                  </a:cubicBezTo>
                  <a:cubicBezTo>
                    <a:pt x="5674" y="10260"/>
                    <a:pt x="5929" y="9758"/>
                    <a:pt x="6025" y="9215"/>
                  </a:cubicBezTo>
                  <a:lnTo>
                    <a:pt x="6025" y="9215"/>
                  </a:lnTo>
                  <a:cubicBezTo>
                    <a:pt x="6033" y="9622"/>
                    <a:pt x="6017" y="10037"/>
                    <a:pt x="6160" y="10420"/>
                  </a:cubicBezTo>
                  <a:cubicBezTo>
                    <a:pt x="6416" y="11050"/>
                    <a:pt x="7014" y="11585"/>
                    <a:pt x="7708" y="11601"/>
                  </a:cubicBezTo>
                  <a:cubicBezTo>
                    <a:pt x="7724" y="11601"/>
                    <a:pt x="7739" y="11602"/>
                    <a:pt x="7754" y="11602"/>
                  </a:cubicBezTo>
                  <a:cubicBezTo>
                    <a:pt x="8363" y="11602"/>
                    <a:pt x="9001" y="11293"/>
                    <a:pt x="9304" y="10771"/>
                  </a:cubicBezTo>
                  <a:lnTo>
                    <a:pt x="9344" y="10683"/>
                  </a:lnTo>
                  <a:lnTo>
                    <a:pt x="9344" y="10691"/>
                  </a:lnTo>
                  <a:cubicBezTo>
                    <a:pt x="9616" y="10069"/>
                    <a:pt x="9432" y="9287"/>
                    <a:pt x="9089" y="8728"/>
                  </a:cubicBezTo>
                  <a:lnTo>
                    <a:pt x="9089" y="8728"/>
                  </a:lnTo>
                  <a:cubicBezTo>
                    <a:pt x="9405" y="9029"/>
                    <a:pt x="9720" y="9209"/>
                    <a:pt x="10149" y="9209"/>
                  </a:cubicBezTo>
                  <a:cubicBezTo>
                    <a:pt x="10176" y="9209"/>
                    <a:pt x="10203" y="9209"/>
                    <a:pt x="10230" y="9207"/>
                  </a:cubicBezTo>
                  <a:cubicBezTo>
                    <a:pt x="10237" y="9207"/>
                    <a:pt x="10243" y="9207"/>
                    <a:pt x="10250" y="9207"/>
                  </a:cubicBezTo>
                  <a:cubicBezTo>
                    <a:pt x="10785" y="9207"/>
                    <a:pt x="11271" y="8891"/>
                    <a:pt x="11610" y="8497"/>
                  </a:cubicBezTo>
                  <a:cubicBezTo>
                    <a:pt x="11922" y="8074"/>
                    <a:pt x="12129" y="7460"/>
                    <a:pt x="11890" y="6965"/>
                  </a:cubicBezTo>
                  <a:cubicBezTo>
                    <a:pt x="11674" y="6534"/>
                    <a:pt x="11267" y="6223"/>
                    <a:pt x="10796" y="6127"/>
                  </a:cubicBezTo>
                  <a:cubicBezTo>
                    <a:pt x="11427" y="6055"/>
                    <a:pt x="12113" y="5800"/>
                    <a:pt x="12408" y="5186"/>
                  </a:cubicBezTo>
                  <a:cubicBezTo>
                    <a:pt x="12728" y="4452"/>
                    <a:pt x="12416" y="3518"/>
                    <a:pt x="11730" y="3103"/>
                  </a:cubicBezTo>
                  <a:cubicBezTo>
                    <a:pt x="11411" y="2911"/>
                    <a:pt x="11126" y="2816"/>
                    <a:pt x="10840" y="2816"/>
                  </a:cubicBezTo>
                  <a:cubicBezTo>
                    <a:pt x="10555" y="2816"/>
                    <a:pt x="10270" y="2911"/>
                    <a:pt x="9951" y="3103"/>
                  </a:cubicBezTo>
                  <a:cubicBezTo>
                    <a:pt x="10318" y="2712"/>
                    <a:pt x="10382" y="2153"/>
                    <a:pt x="10294" y="1643"/>
                  </a:cubicBezTo>
                  <a:cubicBezTo>
                    <a:pt x="10230" y="1164"/>
                    <a:pt x="9951" y="725"/>
                    <a:pt x="9528" y="478"/>
                  </a:cubicBezTo>
                  <a:lnTo>
                    <a:pt x="9536" y="478"/>
                  </a:lnTo>
                  <a:lnTo>
                    <a:pt x="9456" y="422"/>
                  </a:lnTo>
                  <a:lnTo>
                    <a:pt x="9464" y="422"/>
                  </a:lnTo>
                  <a:cubicBezTo>
                    <a:pt x="9178" y="209"/>
                    <a:pt x="8818" y="125"/>
                    <a:pt x="8465" y="125"/>
                  </a:cubicBezTo>
                  <a:cubicBezTo>
                    <a:pt x="8433" y="125"/>
                    <a:pt x="8402" y="125"/>
                    <a:pt x="8371" y="127"/>
                  </a:cubicBezTo>
                  <a:cubicBezTo>
                    <a:pt x="8342" y="125"/>
                    <a:pt x="8312" y="124"/>
                    <a:pt x="8283" y="124"/>
                  </a:cubicBezTo>
                  <a:cubicBezTo>
                    <a:pt x="7948" y="124"/>
                    <a:pt x="7631" y="250"/>
                    <a:pt x="7381" y="478"/>
                  </a:cubicBezTo>
                  <a:cubicBezTo>
                    <a:pt x="6775" y="949"/>
                    <a:pt x="6687" y="1427"/>
                    <a:pt x="6536" y="2130"/>
                  </a:cubicBezTo>
                  <a:cubicBezTo>
                    <a:pt x="6674" y="794"/>
                    <a:pt x="5749" y="0"/>
                    <a:pt x="4753" y="0"/>
                  </a:cubicBez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9" name="Google Shape;3020;p49"/>
            <p:cNvSpPr/>
            <p:nvPr/>
          </p:nvSpPr>
          <p:spPr>
            <a:xfrm>
              <a:off x="5521526" y="3219565"/>
              <a:ext cx="70868" cy="129861"/>
            </a:xfrm>
            <a:custGeom>
              <a:avLst/>
              <a:gdLst/>
              <a:ahLst/>
              <a:cxnLst/>
              <a:rect l="l" t="t" r="r" b="b"/>
              <a:pathLst>
                <a:path w="937" h="1717" extrusionOk="0">
                  <a:moveTo>
                    <a:pt x="112" y="1"/>
                  </a:moveTo>
                  <a:cubicBezTo>
                    <a:pt x="98" y="1"/>
                    <a:pt x="85" y="3"/>
                    <a:pt x="72" y="8"/>
                  </a:cubicBezTo>
                  <a:cubicBezTo>
                    <a:pt x="0" y="56"/>
                    <a:pt x="48" y="136"/>
                    <a:pt x="72" y="192"/>
                  </a:cubicBezTo>
                  <a:cubicBezTo>
                    <a:pt x="240" y="583"/>
                    <a:pt x="407" y="974"/>
                    <a:pt x="575" y="1373"/>
                  </a:cubicBezTo>
                  <a:cubicBezTo>
                    <a:pt x="639" y="1477"/>
                    <a:pt x="647" y="1652"/>
                    <a:pt x="766" y="1708"/>
                  </a:cubicBezTo>
                  <a:cubicBezTo>
                    <a:pt x="780" y="1714"/>
                    <a:pt x="792" y="1716"/>
                    <a:pt x="804" y="1716"/>
                  </a:cubicBezTo>
                  <a:cubicBezTo>
                    <a:pt x="893" y="1716"/>
                    <a:pt x="937" y="1575"/>
                    <a:pt x="838" y="1533"/>
                  </a:cubicBezTo>
                  <a:cubicBezTo>
                    <a:pt x="615" y="1038"/>
                    <a:pt x="439" y="519"/>
                    <a:pt x="184" y="40"/>
                  </a:cubicBezTo>
                  <a:cubicBezTo>
                    <a:pt x="168" y="13"/>
                    <a:pt x="140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" name="Google Shape;3021;p49"/>
            <p:cNvSpPr/>
            <p:nvPr/>
          </p:nvSpPr>
          <p:spPr>
            <a:xfrm>
              <a:off x="5749029" y="3247095"/>
              <a:ext cx="75784" cy="110575"/>
            </a:xfrm>
            <a:custGeom>
              <a:avLst/>
              <a:gdLst/>
              <a:ahLst/>
              <a:cxnLst/>
              <a:rect l="l" t="t" r="r" b="b"/>
              <a:pathLst>
                <a:path w="1002" h="1462" extrusionOk="0">
                  <a:moveTo>
                    <a:pt x="908" y="0"/>
                  </a:moveTo>
                  <a:cubicBezTo>
                    <a:pt x="887" y="0"/>
                    <a:pt x="867" y="11"/>
                    <a:pt x="854" y="35"/>
                  </a:cubicBezTo>
                  <a:cubicBezTo>
                    <a:pt x="679" y="299"/>
                    <a:pt x="543" y="578"/>
                    <a:pt x="384" y="849"/>
                  </a:cubicBezTo>
                  <a:cubicBezTo>
                    <a:pt x="344" y="969"/>
                    <a:pt x="1" y="1392"/>
                    <a:pt x="144" y="1456"/>
                  </a:cubicBezTo>
                  <a:cubicBezTo>
                    <a:pt x="156" y="1460"/>
                    <a:pt x="166" y="1462"/>
                    <a:pt x="175" y="1462"/>
                  </a:cubicBezTo>
                  <a:cubicBezTo>
                    <a:pt x="236" y="1462"/>
                    <a:pt x="252" y="1377"/>
                    <a:pt x="280" y="1328"/>
                  </a:cubicBezTo>
                  <a:cubicBezTo>
                    <a:pt x="344" y="1208"/>
                    <a:pt x="416" y="1097"/>
                    <a:pt x="479" y="985"/>
                  </a:cubicBezTo>
                  <a:cubicBezTo>
                    <a:pt x="647" y="698"/>
                    <a:pt x="815" y="403"/>
                    <a:pt x="974" y="99"/>
                  </a:cubicBezTo>
                  <a:cubicBezTo>
                    <a:pt x="1002" y="50"/>
                    <a:pt x="953" y="0"/>
                    <a:pt x="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" name="Google Shape;3022;p49"/>
            <p:cNvSpPr/>
            <p:nvPr/>
          </p:nvSpPr>
          <p:spPr>
            <a:xfrm>
              <a:off x="5356798" y="3483296"/>
              <a:ext cx="131601" cy="23597"/>
            </a:xfrm>
            <a:custGeom>
              <a:avLst/>
              <a:gdLst/>
              <a:ahLst/>
              <a:cxnLst/>
              <a:rect l="l" t="t" r="r" b="b"/>
              <a:pathLst>
                <a:path w="1740" h="312" extrusionOk="0">
                  <a:moveTo>
                    <a:pt x="128" y="0"/>
                  </a:moveTo>
                  <a:cubicBezTo>
                    <a:pt x="8" y="0"/>
                    <a:pt x="0" y="168"/>
                    <a:pt x="112" y="184"/>
                  </a:cubicBezTo>
                  <a:cubicBezTo>
                    <a:pt x="606" y="224"/>
                    <a:pt x="1101" y="264"/>
                    <a:pt x="1604" y="312"/>
                  </a:cubicBezTo>
                  <a:cubicBezTo>
                    <a:pt x="1740" y="312"/>
                    <a:pt x="1740" y="104"/>
                    <a:pt x="1604" y="104"/>
                  </a:cubicBezTo>
                  <a:cubicBezTo>
                    <a:pt x="1589" y="105"/>
                    <a:pt x="1574" y="105"/>
                    <a:pt x="1560" y="105"/>
                  </a:cubicBezTo>
                  <a:cubicBezTo>
                    <a:pt x="1176" y="105"/>
                    <a:pt x="799" y="8"/>
                    <a:pt x="415" y="8"/>
                  </a:cubicBezTo>
                  <a:cubicBezTo>
                    <a:pt x="319" y="0"/>
                    <a:pt x="223" y="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" name="Google Shape;3023;p49"/>
            <p:cNvSpPr/>
            <p:nvPr/>
          </p:nvSpPr>
          <p:spPr>
            <a:xfrm>
              <a:off x="5442490" y="3649008"/>
              <a:ext cx="106869" cy="127592"/>
            </a:xfrm>
            <a:custGeom>
              <a:avLst/>
              <a:gdLst/>
              <a:ahLst/>
              <a:cxnLst/>
              <a:rect l="l" t="t" r="r" b="b"/>
              <a:pathLst>
                <a:path w="1413" h="1687" extrusionOk="0">
                  <a:moveTo>
                    <a:pt x="1318" y="1"/>
                  </a:moveTo>
                  <a:cubicBezTo>
                    <a:pt x="1289" y="1"/>
                    <a:pt x="1258" y="15"/>
                    <a:pt x="1237" y="36"/>
                  </a:cubicBezTo>
                  <a:cubicBezTo>
                    <a:pt x="1069" y="171"/>
                    <a:pt x="0" y="1576"/>
                    <a:pt x="271" y="1679"/>
                  </a:cubicBezTo>
                  <a:cubicBezTo>
                    <a:pt x="282" y="1684"/>
                    <a:pt x="293" y="1686"/>
                    <a:pt x="303" y="1686"/>
                  </a:cubicBezTo>
                  <a:cubicBezTo>
                    <a:pt x="435" y="1686"/>
                    <a:pt x="509" y="1329"/>
                    <a:pt x="583" y="1241"/>
                  </a:cubicBezTo>
                  <a:cubicBezTo>
                    <a:pt x="782" y="866"/>
                    <a:pt x="1021" y="514"/>
                    <a:pt x="1285" y="187"/>
                  </a:cubicBezTo>
                  <a:lnTo>
                    <a:pt x="1285" y="195"/>
                  </a:lnTo>
                  <a:cubicBezTo>
                    <a:pt x="1317" y="139"/>
                    <a:pt x="1412" y="124"/>
                    <a:pt x="1381" y="44"/>
                  </a:cubicBezTo>
                  <a:cubicBezTo>
                    <a:pt x="1369" y="13"/>
                    <a:pt x="1345" y="1"/>
                    <a:pt x="13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" name="Google Shape;3024;p49"/>
            <p:cNvSpPr/>
            <p:nvPr/>
          </p:nvSpPr>
          <p:spPr>
            <a:xfrm>
              <a:off x="5708036" y="3690908"/>
              <a:ext cx="35623" cy="138181"/>
            </a:xfrm>
            <a:custGeom>
              <a:avLst/>
              <a:gdLst/>
              <a:ahLst/>
              <a:cxnLst/>
              <a:rect l="l" t="t" r="r" b="b"/>
              <a:pathLst>
                <a:path w="471" h="1827" extrusionOk="0">
                  <a:moveTo>
                    <a:pt x="81" y="0"/>
                  </a:moveTo>
                  <a:cubicBezTo>
                    <a:pt x="42" y="0"/>
                    <a:pt x="4" y="24"/>
                    <a:pt x="0" y="72"/>
                  </a:cubicBezTo>
                  <a:cubicBezTo>
                    <a:pt x="40" y="439"/>
                    <a:pt x="88" y="798"/>
                    <a:pt x="144" y="1165"/>
                  </a:cubicBezTo>
                  <a:cubicBezTo>
                    <a:pt x="200" y="1381"/>
                    <a:pt x="192" y="1636"/>
                    <a:pt x="319" y="1812"/>
                  </a:cubicBezTo>
                  <a:cubicBezTo>
                    <a:pt x="336" y="1822"/>
                    <a:pt x="353" y="1826"/>
                    <a:pt x="367" y="1826"/>
                  </a:cubicBezTo>
                  <a:cubicBezTo>
                    <a:pt x="434" y="1826"/>
                    <a:pt x="470" y="1735"/>
                    <a:pt x="431" y="1676"/>
                  </a:cubicBezTo>
                  <a:cubicBezTo>
                    <a:pt x="367" y="1381"/>
                    <a:pt x="311" y="1078"/>
                    <a:pt x="263" y="782"/>
                  </a:cubicBezTo>
                  <a:cubicBezTo>
                    <a:pt x="231" y="543"/>
                    <a:pt x="192" y="304"/>
                    <a:pt x="168" y="72"/>
                  </a:cubicBezTo>
                  <a:cubicBezTo>
                    <a:pt x="160" y="24"/>
                    <a:pt x="120" y="0"/>
                    <a:pt x="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" name="Google Shape;3025;p49"/>
            <p:cNvSpPr/>
            <p:nvPr/>
          </p:nvSpPr>
          <p:spPr>
            <a:xfrm>
              <a:off x="5830560" y="3616032"/>
              <a:ext cx="137046" cy="62094"/>
            </a:xfrm>
            <a:custGeom>
              <a:avLst/>
              <a:gdLst/>
              <a:ahLst/>
              <a:cxnLst/>
              <a:rect l="l" t="t" r="r" b="b"/>
              <a:pathLst>
                <a:path w="1812" h="821" extrusionOk="0">
                  <a:moveTo>
                    <a:pt x="136" y="0"/>
                  </a:moveTo>
                  <a:cubicBezTo>
                    <a:pt x="114" y="0"/>
                    <a:pt x="91" y="7"/>
                    <a:pt x="72" y="17"/>
                  </a:cubicBezTo>
                  <a:cubicBezTo>
                    <a:pt x="1" y="67"/>
                    <a:pt x="37" y="174"/>
                    <a:pt x="114" y="174"/>
                  </a:cubicBezTo>
                  <a:cubicBezTo>
                    <a:pt x="123" y="174"/>
                    <a:pt x="133" y="172"/>
                    <a:pt x="143" y="169"/>
                  </a:cubicBezTo>
                  <a:cubicBezTo>
                    <a:pt x="279" y="200"/>
                    <a:pt x="399" y="248"/>
                    <a:pt x="526" y="288"/>
                  </a:cubicBezTo>
                  <a:cubicBezTo>
                    <a:pt x="917" y="416"/>
                    <a:pt x="1285" y="591"/>
                    <a:pt x="1628" y="807"/>
                  </a:cubicBezTo>
                  <a:cubicBezTo>
                    <a:pt x="1643" y="816"/>
                    <a:pt x="1659" y="820"/>
                    <a:pt x="1674" y="820"/>
                  </a:cubicBezTo>
                  <a:cubicBezTo>
                    <a:pt x="1700" y="820"/>
                    <a:pt x="1724" y="808"/>
                    <a:pt x="1739" y="783"/>
                  </a:cubicBezTo>
                  <a:cubicBezTo>
                    <a:pt x="1811" y="655"/>
                    <a:pt x="1428" y="496"/>
                    <a:pt x="1340" y="432"/>
                  </a:cubicBezTo>
                  <a:cubicBezTo>
                    <a:pt x="957" y="256"/>
                    <a:pt x="566" y="113"/>
                    <a:pt x="159" y="9"/>
                  </a:cubicBezTo>
                  <a:lnTo>
                    <a:pt x="175" y="9"/>
                  </a:lnTo>
                  <a:cubicBezTo>
                    <a:pt x="163" y="3"/>
                    <a:pt x="150" y="0"/>
                    <a:pt x="1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" name="Google Shape;3026;p49"/>
            <p:cNvSpPr/>
            <p:nvPr/>
          </p:nvSpPr>
          <p:spPr>
            <a:xfrm>
              <a:off x="5829880" y="3421656"/>
              <a:ext cx="132281" cy="69582"/>
            </a:xfrm>
            <a:custGeom>
              <a:avLst/>
              <a:gdLst/>
              <a:ahLst/>
              <a:cxnLst/>
              <a:rect l="l" t="t" r="r" b="b"/>
              <a:pathLst>
                <a:path w="1749" h="920" extrusionOk="0">
                  <a:moveTo>
                    <a:pt x="1663" y="0"/>
                  </a:moveTo>
                  <a:cubicBezTo>
                    <a:pt x="1558" y="0"/>
                    <a:pt x="1394" y="142"/>
                    <a:pt x="1309" y="161"/>
                  </a:cubicBezTo>
                  <a:lnTo>
                    <a:pt x="1317" y="161"/>
                  </a:lnTo>
                  <a:cubicBezTo>
                    <a:pt x="1134" y="241"/>
                    <a:pt x="958" y="321"/>
                    <a:pt x="783" y="417"/>
                  </a:cubicBezTo>
                  <a:cubicBezTo>
                    <a:pt x="727" y="464"/>
                    <a:pt x="1" y="895"/>
                    <a:pt x="224" y="919"/>
                  </a:cubicBezTo>
                  <a:cubicBezTo>
                    <a:pt x="240" y="919"/>
                    <a:pt x="256" y="911"/>
                    <a:pt x="264" y="887"/>
                  </a:cubicBezTo>
                  <a:cubicBezTo>
                    <a:pt x="424" y="776"/>
                    <a:pt x="591" y="680"/>
                    <a:pt x="767" y="600"/>
                  </a:cubicBezTo>
                  <a:cubicBezTo>
                    <a:pt x="1078" y="440"/>
                    <a:pt x="1437" y="377"/>
                    <a:pt x="1708" y="145"/>
                  </a:cubicBezTo>
                  <a:cubicBezTo>
                    <a:pt x="1740" y="113"/>
                    <a:pt x="1748" y="65"/>
                    <a:pt x="1724" y="26"/>
                  </a:cubicBezTo>
                  <a:cubicBezTo>
                    <a:pt x="1708" y="8"/>
                    <a:pt x="1687" y="0"/>
                    <a:pt x="1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" name="Google Shape;3027;p49"/>
            <p:cNvSpPr/>
            <p:nvPr/>
          </p:nvSpPr>
          <p:spPr>
            <a:xfrm>
              <a:off x="5444305" y="3307526"/>
              <a:ext cx="433677" cy="426794"/>
            </a:xfrm>
            <a:custGeom>
              <a:avLst/>
              <a:gdLst/>
              <a:ahLst/>
              <a:cxnLst/>
              <a:rect l="l" t="t" r="r" b="b"/>
              <a:pathLst>
                <a:path w="5734" h="5643" extrusionOk="0">
                  <a:moveTo>
                    <a:pt x="2840" y="1"/>
                  </a:moveTo>
                  <a:cubicBezTo>
                    <a:pt x="1727" y="1"/>
                    <a:pt x="615" y="629"/>
                    <a:pt x="168" y="2069"/>
                  </a:cubicBezTo>
                  <a:cubicBezTo>
                    <a:pt x="0" y="2636"/>
                    <a:pt x="32" y="3242"/>
                    <a:pt x="247" y="3801"/>
                  </a:cubicBezTo>
                  <a:cubicBezTo>
                    <a:pt x="279" y="3888"/>
                    <a:pt x="319" y="3984"/>
                    <a:pt x="359" y="4072"/>
                  </a:cubicBezTo>
                  <a:cubicBezTo>
                    <a:pt x="662" y="4686"/>
                    <a:pt x="1181" y="5173"/>
                    <a:pt x="1811" y="5436"/>
                  </a:cubicBezTo>
                  <a:cubicBezTo>
                    <a:pt x="1835" y="5444"/>
                    <a:pt x="1851" y="5452"/>
                    <a:pt x="1875" y="5460"/>
                  </a:cubicBezTo>
                  <a:cubicBezTo>
                    <a:pt x="1963" y="5492"/>
                    <a:pt x="2059" y="5524"/>
                    <a:pt x="2147" y="5548"/>
                  </a:cubicBezTo>
                  <a:cubicBezTo>
                    <a:pt x="2389" y="5611"/>
                    <a:pt x="2636" y="5642"/>
                    <a:pt x="2880" y="5642"/>
                  </a:cubicBezTo>
                  <a:cubicBezTo>
                    <a:pt x="3592" y="5642"/>
                    <a:pt x="4285" y="5381"/>
                    <a:pt x="4820" y="4894"/>
                  </a:cubicBezTo>
                  <a:lnTo>
                    <a:pt x="4836" y="4886"/>
                  </a:lnTo>
                  <a:cubicBezTo>
                    <a:pt x="5219" y="4535"/>
                    <a:pt x="5498" y="4080"/>
                    <a:pt x="5633" y="3569"/>
                  </a:cubicBezTo>
                  <a:cubicBezTo>
                    <a:pt x="5673" y="3410"/>
                    <a:pt x="5697" y="3242"/>
                    <a:pt x="5713" y="3075"/>
                  </a:cubicBezTo>
                  <a:cubicBezTo>
                    <a:pt x="5721" y="2979"/>
                    <a:pt x="5729" y="2875"/>
                    <a:pt x="5729" y="2779"/>
                  </a:cubicBezTo>
                  <a:cubicBezTo>
                    <a:pt x="5734" y="1061"/>
                    <a:pt x="4286" y="1"/>
                    <a:pt x="2840" y="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" name="Google Shape;3028;p49"/>
            <p:cNvSpPr/>
            <p:nvPr/>
          </p:nvSpPr>
          <p:spPr>
            <a:xfrm>
              <a:off x="5462986" y="3574736"/>
              <a:ext cx="144307" cy="145819"/>
            </a:xfrm>
            <a:custGeom>
              <a:avLst/>
              <a:gdLst/>
              <a:ahLst/>
              <a:cxnLst/>
              <a:rect l="l" t="t" r="r" b="b"/>
              <a:pathLst>
                <a:path w="1908" h="1928" extrusionOk="0">
                  <a:moveTo>
                    <a:pt x="734" y="1"/>
                  </a:moveTo>
                  <a:cubicBezTo>
                    <a:pt x="482" y="1"/>
                    <a:pt x="225" y="84"/>
                    <a:pt x="0" y="268"/>
                  </a:cubicBezTo>
                  <a:cubicBezTo>
                    <a:pt x="32" y="355"/>
                    <a:pt x="72" y="451"/>
                    <a:pt x="112" y="539"/>
                  </a:cubicBezTo>
                  <a:cubicBezTo>
                    <a:pt x="415" y="1153"/>
                    <a:pt x="926" y="1640"/>
                    <a:pt x="1556" y="1903"/>
                  </a:cubicBezTo>
                  <a:cubicBezTo>
                    <a:pt x="1580" y="1911"/>
                    <a:pt x="1604" y="1919"/>
                    <a:pt x="1620" y="1927"/>
                  </a:cubicBezTo>
                  <a:cubicBezTo>
                    <a:pt x="1804" y="1712"/>
                    <a:pt x="1907" y="1441"/>
                    <a:pt x="1907" y="1161"/>
                  </a:cubicBezTo>
                  <a:cubicBezTo>
                    <a:pt x="1902" y="470"/>
                    <a:pt x="1334" y="1"/>
                    <a:pt x="7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" name="Google Shape;3029;p49"/>
            <p:cNvSpPr/>
            <p:nvPr/>
          </p:nvSpPr>
          <p:spPr>
            <a:xfrm>
              <a:off x="5759315" y="3515743"/>
              <a:ext cx="118365" cy="161929"/>
            </a:xfrm>
            <a:custGeom>
              <a:avLst/>
              <a:gdLst/>
              <a:ahLst/>
              <a:cxnLst/>
              <a:rect l="l" t="t" r="r" b="b"/>
              <a:pathLst>
                <a:path w="1565" h="2141" extrusionOk="0">
                  <a:moveTo>
                    <a:pt x="1289" y="1"/>
                  </a:moveTo>
                  <a:cubicBezTo>
                    <a:pt x="834" y="1"/>
                    <a:pt x="410" y="272"/>
                    <a:pt x="224" y="705"/>
                  </a:cubicBezTo>
                  <a:cubicBezTo>
                    <a:pt x="0" y="1223"/>
                    <a:pt x="184" y="1830"/>
                    <a:pt x="655" y="2141"/>
                  </a:cubicBezTo>
                  <a:lnTo>
                    <a:pt x="671" y="2133"/>
                  </a:lnTo>
                  <a:cubicBezTo>
                    <a:pt x="1054" y="1782"/>
                    <a:pt x="1333" y="1327"/>
                    <a:pt x="1468" y="816"/>
                  </a:cubicBezTo>
                  <a:cubicBezTo>
                    <a:pt x="1508" y="657"/>
                    <a:pt x="1532" y="489"/>
                    <a:pt x="1548" y="322"/>
                  </a:cubicBezTo>
                  <a:cubicBezTo>
                    <a:pt x="1556" y="228"/>
                    <a:pt x="1564" y="128"/>
                    <a:pt x="1564" y="34"/>
                  </a:cubicBezTo>
                  <a:lnTo>
                    <a:pt x="1564" y="34"/>
                  </a:lnTo>
                  <a:cubicBezTo>
                    <a:pt x="1564" y="34"/>
                    <a:pt x="1564" y="34"/>
                    <a:pt x="1564" y="34"/>
                  </a:cubicBezTo>
                  <a:lnTo>
                    <a:pt x="1564" y="26"/>
                  </a:lnTo>
                  <a:cubicBezTo>
                    <a:pt x="1564" y="29"/>
                    <a:pt x="1564" y="32"/>
                    <a:pt x="1564" y="34"/>
                  </a:cubicBezTo>
                  <a:lnTo>
                    <a:pt x="1564" y="34"/>
                  </a:lnTo>
                  <a:cubicBezTo>
                    <a:pt x="1472" y="12"/>
                    <a:pt x="1380" y="1"/>
                    <a:pt x="1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3030;p49"/>
            <p:cNvSpPr/>
            <p:nvPr/>
          </p:nvSpPr>
          <p:spPr>
            <a:xfrm>
              <a:off x="5595116" y="3392159"/>
              <a:ext cx="41749" cy="29043"/>
            </a:xfrm>
            <a:custGeom>
              <a:avLst/>
              <a:gdLst/>
              <a:ahLst/>
              <a:cxnLst/>
              <a:rect l="l" t="t" r="r" b="b"/>
              <a:pathLst>
                <a:path w="552" h="384" extrusionOk="0">
                  <a:moveTo>
                    <a:pt x="1" y="1"/>
                  </a:moveTo>
                  <a:cubicBezTo>
                    <a:pt x="216" y="72"/>
                    <a:pt x="408" y="208"/>
                    <a:pt x="551" y="384"/>
                  </a:cubicBezTo>
                  <a:cubicBezTo>
                    <a:pt x="408" y="208"/>
                    <a:pt x="216" y="72"/>
                    <a:pt x="1" y="1"/>
                  </a:cubicBezTo>
                  <a:close/>
                </a:path>
              </a:pathLst>
            </a:custGeom>
            <a:solidFill>
              <a:srgbClr val="F1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3031;p49"/>
            <p:cNvSpPr/>
            <p:nvPr/>
          </p:nvSpPr>
          <p:spPr>
            <a:xfrm>
              <a:off x="5443095" y="3387923"/>
              <a:ext cx="226973" cy="180535"/>
            </a:xfrm>
            <a:custGeom>
              <a:avLst/>
              <a:gdLst/>
              <a:ahLst/>
              <a:cxnLst/>
              <a:rect l="l" t="t" r="r" b="b"/>
              <a:pathLst>
                <a:path w="3001" h="2387" extrusionOk="0">
                  <a:moveTo>
                    <a:pt x="1636" y="1"/>
                  </a:moveTo>
                  <a:cubicBezTo>
                    <a:pt x="495" y="1"/>
                    <a:pt x="0" y="1445"/>
                    <a:pt x="902" y="2139"/>
                  </a:cubicBezTo>
                  <a:cubicBezTo>
                    <a:pt x="1021" y="2235"/>
                    <a:pt x="1165" y="2307"/>
                    <a:pt x="1317" y="2347"/>
                  </a:cubicBezTo>
                  <a:cubicBezTo>
                    <a:pt x="1420" y="2371"/>
                    <a:pt x="1524" y="2387"/>
                    <a:pt x="1636" y="2387"/>
                  </a:cubicBezTo>
                  <a:cubicBezTo>
                    <a:pt x="1843" y="2387"/>
                    <a:pt x="2051" y="2331"/>
                    <a:pt x="2234" y="2227"/>
                  </a:cubicBezTo>
                  <a:cubicBezTo>
                    <a:pt x="2801" y="1892"/>
                    <a:pt x="3000" y="1158"/>
                    <a:pt x="2665" y="591"/>
                  </a:cubicBezTo>
                  <a:cubicBezTo>
                    <a:pt x="2506" y="320"/>
                    <a:pt x="2250" y="120"/>
                    <a:pt x="1947" y="41"/>
                  </a:cubicBezTo>
                  <a:cubicBezTo>
                    <a:pt x="1843" y="9"/>
                    <a:pt x="1740" y="1"/>
                    <a:pt x="1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3032;p49"/>
            <p:cNvSpPr/>
            <p:nvPr/>
          </p:nvSpPr>
          <p:spPr>
            <a:xfrm>
              <a:off x="5599352" y="3397604"/>
              <a:ext cx="25413" cy="16942"/>
            </a:xfrm>
            <a:custGeom>
              <a:avLst/>
              <a:gdLst/>
              <a:ahLst/>
              <a:cxnLst/>
              <a:rect l="l" t="t" r="r" b="b"/>
              <a:pathLst>
                <a:path w="336" h="224" extrusionOk="0">
                  <a:moveTo>
                    <a:pt x="1" y="0"/>
                  </a:moveTo>
                  <a:cubicBezTo>
                    <a:pt x="128" y="48"/>
                    <a:pt x="240" y="120"/>
                    <a:pt x="336" y="224"/>
                  </a:cubicBezTo>
                  <a:cubicBezTo>
                    <a:pt x="240" y="120"/>
                    <a:pt x="128" y="48"/>
                    <a:pt x="1" y="0"/>
                  </a:cubicBezTo>
                  <a:close/>
                </a:path>
              </a:pathLst>
            </a:custGeom>
            <a:solidFill>
              <a:srgbClr val="F1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3033;p49"/>
            <p:cNvSpPr/>
            <p:nvPr/>
          </p:nvSpPr>
          <p:spPr>
            <a:xfrm>
              <a:off x="5491197" y="3411294"/>
              <a:ext cx="188476" cy="148164"/>
            </a:xfrm>
            <a:custGeom>
              <a:avLst/>
              <a:gdLst/>
              <a:ahLst/>
              <a:cxnLst/>
              <a:rect l="l" t="t" r="r" b="b"/>
              <a:pathLst>
                <a:path w="2492" h="1959" extrusionOk="0">
                  <a:moveTo>
                    <a:pt x="1227" y="0"/>
                  </a:moveTo>
                  <a:cubicBezTo>
                    <a:pt x="509" y="0"/>
                    <a:pt x="1" y="801"/>
                    <a:pt x="393" y="1479"/>
                  </a:cubicBezTo>
                  <a:cubicBezTo>
                    <a:pt x="457" y="1591"/>
                    <a:pt x="537" y="1687"/>
                    <a:pt x="641" y="1758"/>
                  </a:cubicBezTo>
                  <a:cubicBezTo>
                    <a:pt x="737" y="1838"/>
                    <a:pt x="856" y="1894"/>
                    <a:pt x="976" y="1934"/>
                  </a:cubicBezTo>
                  <a:cubicBezTo>
                    <a:pt x="1064" y="1950"/>
                    <a:pt x="1151" y="1958"/>
                    <a:pt x="1247" y="1958"/>
                  </a:cubicBezTo>
                  <a:cubicBezTo>
                    <a:pt x="1259" y="1958"/>
                    <a:pt x="1271" y="1959"/>
                    <a:pt x="1284" y="1959"/>
                  </a:cubicBezTo>
                  <a:cubicBezTo>
                    <a:pt x="1439" y="1959"/>
                    <a:pt x="1593" y="1912"/>
                    <a:pt x="1734" y="1830"/>
                  </a:cubicBezTo>
                  <a:cubicBezTo>
                    <a:pt x="2492" y="1391"/>
                    <a:pt x="2332" y="258"/>
                    <a:pt x="1487" y="35"/>
                  </a:cubicBezTo>
                  <a:cubicBezTo>
                    <a:pt x="1398" y="11"/>
                    <a:pt x="1311" y="0"/>
                    <a:pt x="12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3034;p49"/>
            <p:cNvSpPr/>
            <p:nvPr/>
          </p:nvSpPr>
          <p:spPr>
            <a:xfrm>
              <a:off x="5779206" y="3348141"/>
              <a:ext cx="41144" cy="29043"/>
            </a:xfrm>
            <a:custGeom>
              <a:avLst/>
              <a:gdLst/>
              <a:ahLst/>
              <a:cxnLst/>
              <a:rect l="l" t="t" r="r" b="b"/>
              <a:pathLst>
                <a:path w="544" h="384" extrusionOk="0">
                  <a:moveTo>
                    <a:pt x="1" y="0"/>
                  </a:moveTo>
                  <a:cubicBezTo>
                    <a:pt x="216" y="72"/>
                    <a:pt x="400" y="208"/>
                    <a:pt x="543" y="383"/>
                  </a:cubicBezTo>
                  <a:cubicBezTo>
                    <a:pt x="400" y="208"/>
                    <a:pt x="216" y="72"/>
                    <a:pt x="1" y="0"/>
                  </a:cubicBezTo>
                  <a:close/>
                </a:path>
              </a:pathLst>
            </a:custGeom>
            <a:solidFill>
              <a:srgbClr val="F1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3035;p49"/>
            <p:cNvSpPr/>
            <p:nvPr/>
          </p:nvSpPr>
          <p:spPr>
            <a:xfrm>
              <a:off x="5624084" y="3343376"/>
              <a:ext cx="229469" cy="181064"/>
            </a:xfrm>
            <a:custGeom>
              <a:avLst/>
              <a:gdLst/>
              <a:ahLst/>
              <a:cxnLst/>
              <a:rect l="l" t="t" r="r" b="b"/>
              <a:pathLst>
                <a:path w="3034" h="2394" extrusionOk="0">
                  <a:moveTo>
                    <a:pt x="1649" y="1"/>
                  </a:moveTo>
                  <a:cubicBezTo>
                    <a:pt x="590" y="1"/>
                    <a:pt x="1" y="1415"/>
                    <a:pt x="934" y="2146"/>
                  </a:cubicBezTo>
                  <a:cubicBezTo>
                    <a:pt x="1054" y="2241"/>
                    <a:pt x="1198" y="2313"/>
                    <a:pt x="1349" y="2353"/>
                  </a:cubicBezTo>
                  <a:cubicBezTo>
                    <a:pt x="1453" y="2377"/>
                    <a:pt x="1565" y="2393"/>
                    <a:pt x="1677" y="2393"/>
                  </a:cubicBezTo>
                  <a:cubicBezTo>
                    <a:pt x="1884" y="2393"/>
                    <a:pt x="2092" y="2337"/>
                    <a:pt x="2275" y="2233"/>
                  </a:cubicBezTo>
                  <a:cubicBezTo>
                    <a:pt x="2842" y="1898"/>
                    <a:pt x="3033" y="1164"/>
                    <a:pt x="2698" y="598"/>
                  </a:cubicBezTo>
                  <a:cubicBezTo>
                    <a:pt x="2538" y="326"/>
                    <a:pt x="2283" y="127"/>
                    <a:pt x="1988" y="47"/>
                  </a:cubicBezTo>
                  <a:cubicBezTo>
                    <a:pt x="1871" y="15"/>
                    <a:pt x="1758" y="1"/>
                    <a:pt x="1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5" name="Google Shape;3036;p49"/>
            <p:cNvSpPr/>
            <p:nvPr/>
          </p:nvSpPr>
          <p:spPr>
            <a:xfrm>
              <a:off x="5782836" y="3353586"/>
              <a:ext cx="25413" cy="16337"/>
            </a:xfrm>
            <a:custGeom>
              <a:avLst/>
              <a:gdLst/>
              <a:ahLst/>
              <a:cxnLst/>
              <a:rect l="l" t="t" r="r" b="b"/>
              <a:pathLst>
                <a:path w="336" h="216" extrusionOk="0">
                  <a:moveTo>
                    <a:pt x="1" y="0"/>
                  </a:moveTo>
                  <a:cubicBezTo>
                    <a:pt x="128" y="48"/>
                    <a:pt x="240" y="120"/>
                    <a:pt x="336" y="215"/>
                  </a:cubicBezTo>
                  <a:cubicBezTo>
                    <a:pt x="248" y="120"/>
                    <a:pt x="128" y="48"/>
                    <a:pt x="1" y="0"/>
                  </a:cubicBezTo>
                  <a:close/>
                </a:path>
              </a:pathLst>
            </a:custGeom>
            <a:solidFill>
              <a:srgbClr val="F1BF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6" name="Google Shape;3037;p49"/>
            <p:cNvSpPr/>
            <p:nvPr/>
          </p:nvSpPr>
          <p:spPr>
            <a:xfrm>
              <a:off x="5676648" y="3367124"/>
              <a:ext cx="177661" cy="148315"/>
            </a:xfrm>
            <a:custGeom>
              <a:avLst/>
              <a:gdLst/>
              <a:ahLst/>
              <a:cxnLst/>
              <a:rect l="l" t="t" r="r" b="b"/>
              <a:pathLst>
                <a:path w="2349" h="1961" extrusionOk="0">
                  <a:moveTo>
                    <a:pt x="1224" y="1"/>
                  </a:moveTo>
                  <a:cubicBezTo>
                    <a:pt x="1122" y="1"/>
                    <a:pt x="1016" y="17"/>
                    <a:pt x="910" y="52"/>
                  </a:cubicBezTo>
                  <a:cubicBezTo>
                    <a:pt x="168" y="300"/>
                    <a:pt x="0" y="1281"/>
                    <a:pt x="623" y="1760"/>
                  </a:cubicBezTo>
                  <a:cubicBezTo>
                    <a:pt x="718" y="1840"/>
                    <a:pt x="838" y="1896"/>
                    <a:pt x="966" y="1927"/>
                  </a:cubicBezTo>
                  <a:cubicBezTo>
                    <a:pt x="1045" y="1951"/>
                    <a:pt x="1133" y="1959"/>
                    <a:pt x="1229" y="1959"/>
                  </a:cubicBezTo>
                  <a:cubicBezTo>
                    <a:pt x="1241" y="1960"/>
                    <a:pt x="1253" y="1960"/>
                    <a:pt x="1265" y="1960"/>
                  </a:cubicBezTo>
                  <a:cubicBezTo>
                    <a:pt x="1422" y="1960"/>
                    <a:pt x="1582" y="1913"/>
                    <a:pt x="1716" y="1832"/>
                  </a:cubicBezTo>
                  <a:cubicBezTo>
                    <a:pt x="1939" y="1704"/>
                    <a:pt x="2099" y="1489"/>
                    <a:pt x="2171" y="1249"/>
                  </a:cubicBezTo>
                  <a:cubicBezTo>
                    <a:pt x="2349" y="599"/>
                    <a:pt x="1845" y="1"/>
                    <a:pt x="12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3038;p49"/>
            <p:cNvSpPr/>
            <p:nvPr/>
          </p:nvSpPr>
          <p:spPr>
            <a:xfrm>
              <a:off x="5668782" y="3548946"/>
              <a:ext cx="27833" cy="30404"/>
            </a:xfrm>
            <a:custGeom>
              <a:avLst/>
              <a:gdLst/>
              <a:ahLst/>
              <a:cxnLst/>
              <a:rect l="l" t="t" r="r" b="b"/>
              <a:pathLst>
                <a:path w="368" h="402" extrusionOk="0">
                  <a:moveTo>
                    <a:pt x="313" y="0"/>
                  </a:moveTo>
                  <a:cubicBezTo>
                    <a:pt x="310" y="0"/>
                    <a:pt x="306" y="1"/>
                    <a:pt x="304" y="2"/>
                  </a:cubicBezTo>
                  <a:cubicBezTo>
                    <a:pt x="280" y="2"/>
                    <a:pt x="264" y="18"/>
                    <a:pt x="272" y="42"/>
                  </a:cubicBezTo>
                  <a:cubicBezTo>
                    <a:pt x="272" y="74"/>
                    <a:pt x="280" y="106"/>
                    <a:pt x="280" y="138"/>
                  </a:cubicBezTo>
                  <a:lnTo>
                    <a:pt x="280" y="162"/>
                  </a:lnTo>
                  <a:cubicBezTo>
                    <a:pt x="280" y="170"/>
                    <a:pt x="288" y="162"/>
                    <a:pt x="280" y="186"/>
                  </a:cubicBezTo>
                  <a:cubicBezTo>
                    <a:pt x="280" y="202"/>
                    <a:pt x="280" y="234"/>
                    <a:pt x="272" y="242"/>
                  </a:cubicBezTo>
                  <a:cubicBezTo>
                    <a:pt x="272" y="258"/>
                    <a:pt x="264" y="266"/>
                    <a:pt x="264" y="274"/>
                  </a:cubicBezTo>
                  <a:lnTo>
                    <a:pt x="264" y="289"/>
                  </a:lnTo>
                  <a:lnTo>
                    <a:pt x="256" y="297"/>
                  </a:lnTo>
                  <a:lnTo>
                    <a:pt x="256" y="305"/>
                  </a:lnTo>
                  <a:lnTo>
                    <a:pt x="240" y="305"/>
                  </a:lnTo>
                  <a:lnTo>
                    <a:pt x="232" y="297"/>
                  </a:lnTo>
                  <a:lnTo>
                    <a:pt x="208" y="282"/>
                  </a:lnTo>
                  <a:cubicBezTo>
                    <a:pt x="192" y="258"/>
                    <a:pt x="168" y="242"/>
                    <a:pt x="152" y="218"/>
                  </a:cubicBezTo>
                  <a:cubicBezTo>
                    <a:pt x="136" y="202"/>
                    <a:pt x="120" y="186"/>
                    <a:pt x="104" y="162"/>
                  </a:cubicBezTo>
                  <a:lnTo>
                    <a:pt x="88" y="138"/>
                  </a:lnTo>
                  <a:lnTo>
                    <a:pt x="72" y="122"/>
                  </a:lnTo>
                  <a:lnTo>
                    <a:pt x="64" y="106"/>
                  </a:lnTo>
                  <a:lnTo>
                    <a:pt x="56" y="98"/>
                  </a:lnTo>
                  <a:cubicBezTo>
                    <a:pt x="51" y="92"/>
                    <a:pt x="43" y="90"/>
                    <a:pt x="35" y="90"/>
                  </a:cubicBezTo>
                  <a:cubicBezTo>
                    <a:pt x="22" y="90"/>
                    <a:pt x="8" y="98"/>
                    <a:pt x="8" y="114"/>
                  </a:cubicBezTo>
                  <a:cubicBezTo>
                    <a:pt x="8" y="114"/>
                    <a:pt x="8" y="114"/>
                    <a:pt x="8" y="122"/>
                  </a:cubicBezTo>
                  <a:cubicBezTo>
                    <a:pt x="0" y="130"/>
                    <a:pt x="8" y="138"/>
                    <a:pt x="16" y="146"/>
                  </a:cubicBezTo>
                  <a:cubicBezTo>
                    <a:pt x="24" y="162"/>
                    <a:pt x="32" y="178"/>
                    <a:pt x="40" y="202"/>
                  </a:cubicBezTo>
                  <a:cubicBezTo>
                    <a:pt x="56" y="234"/>
                    <a:pt x="80" y="274"/>
                    <a:pt x="104" y="305"/>
                  </a:cubicBezTo>
                  <a:cubicBezTo>
                    <a:pt x="128" y="329"/>
                    <a:pt x="144" y="345"/>
                    <a:pt x="168" y="361"/>
                  </a:cubicBezTo>
                  <a:cubicBezTo>
                    <a:pt x="184" y="385"/>
                    <a:pt x="216" y="393"/>
                    <a:pt x="240" y="401"/>
                  </a:cubicBezTo>
                  <a:cubicBezTo>
                    <a:pt x="256" y="401"/>
                    <a:pt x="280" y="393"/>
                    <a:pt x="296" y="385"/>
                  </a:cubicBezTo>
                  <a:cubicBezTo>
                    <a:pt x="320" y="361"/>
                    <a:pt x="336" y="345"/>
                    <a:pt x="343" y="321"/>
                  </a:cubicBezTo>
                  <a:cubicBezTo>
                    <a:pt x="351" y="289"/>
                    <a:pt x="359" y="266"/>
                    <a:pt x="359" y="242"/>
                  </a:cubicBezTo>
                  <a:cubicBezTo>
                    <a:pt x="367" y="218"/>
                    <a:pt x="367" y="186"/>
                    <a:pt x="359" y="162"/>
                  </a:cubicBezTo>
                  <a:cubicBezTo>
                    <a:pt x="359" y="138"/>
                    <a:pt x="359" y="122"/>
                    <a:pt x="359" y="98"/>
                  </a:cubicBezTo>
                  <a:cubicBezTo>
                    <a:pt x="351" y="74"/>
                    <a:pt x="343" y="58"/>
                    <a:pt x="343" y="34"/>
                  </a:cubicBezTo>
                  <a:cubicBezTo>
                    <a:pt x="343" y="14"/>
                    <a:pt x="327" y="0"/>
                    <a:pt x="3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3039;p49"/>
            <p:cNvSpPr/>
            <p:nvPr/>
          </p:nvSpPr>
          <p:spPr>
            <a:xfrm>
              <a:off x="5947186" y="2820072"/>
              <a:ext cx="710643" cy="545310"/>
            </a:xfrm>
            <a:custGeom>
              <a:avLst/>
              <a:gdLst/>
              <a:ahLst/>
              <a:cxnLst/>
              <a:rect l="l" t="t" r="r" b="b"/>
              <a:pathLst>
                <a:path w="9396" h="7210" extrusionOk="0">
                  <a:moveTo>
                    <a:pt x="189" y="1"/>
                  </a:moveTo>
                  <a:cubicBezTo>
                    <a:pt x="75" y="1"/>
                    <a:pt x="0" y="188"/>
                    <a:pt x="118" y="279"/>
                  </a:cubicBezTo>
                  <a:cubicBezTo>
                    <a:pt x="2456" y="2075"/>
                    <a:pt x="4793" y="3862"/>
                    <a:pt x="7131" y="5650"/>
                  </a:cubicBezTo>
                  <a:lnTo>
                    <a:pt x="9126" y="7182"/>
                  </a:lnTo>
                  <a:cubicBezTo>
                    <a:pt x="9153" y="7201"/>
                    <a:pt x="9179" y="7209"/>
                    <a:pt x="9203" y="7209"/>
                  </a:cubicBezTo>
                  <a:cubicBezTo>
                    <a:pt x="9319" y="7209"/>
                    <a:pt x="9395" y="7019"/>
                    <a:pt x="9270" y="6926"/>
                  </a:cubicBezTo>
                  <a:lnTo>
                    <a:pt x="2264" y="1556"/>
                  </a:lnTo>
                  <a:lnTo>
                    <a:pt x="269" y="32"/>
                  </a:lnTo>
                  <a:cubicBezTo>
                    <a:pt x="241" y="10"/>
                    <a:pt x="214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3040;p49"/>
            <p:cNvSpPr/>
            <p:nvPr/>
          </p:nvSpPr>
          <p:spPr>
            <a:xfrm>
              <a:off x="5913227" y="2869234"/>
              <a:ext cx="778485" cy="447215"/>
            </a:xfrm>
            <a:custGeom>
              <a:avLst/>
              <a:gdLst/>
              <a:ahLst/>
              <a:cxnLst/>
              <a:rect l="l" t="t" r="r" b="b"/>
              <a:pathLst>
                <a:path w="10293" h="5913" extrusionOk="0">
                  <a:moveTo>
                    <a:pt x="10056" y="1"/>
                  </a:moveTo>
                  <a:cubicBezTo>
                    <a:pt x="10032" y="1"/>
                    <a:pt x="10007" y="7"/>
                    <a:pt x="9982" y="20"/>
                  </a:cubicBezTo>
                  <a:lnTo>
                    <a:pt x="2314" y="4409"/>
                  </a:lnTo>
                  <a:lnTo>
                    <a:pt x="136" y="5654"/>
                  </a:lnTo>
                  <a:cubicBezTo>
                    <a:pt x="1" y="5735"/>
                    <a:pt x="105" y="5913"/>
                    <a:pt x="237" y="5913"/>
                  </a:cubicBezTo>
                  <a:cubicBezTo>
                    <a:pt x="262" y="5913"/>
                    <a:pt x="287" y="5907"/>
                    <a:pt x="311" y="5893"/>
                  </a:cubicBezTo>
                  <a:lnTo>
                    <a:pt x="7979" y="1505"/>
                  </a:lnTo>
                  <a:lnTo>
                    <a:pt x="10158" y="252"/>
                  </a:lnTo>
                  <a:cubicBezTo>
                    <a:pt x="10293" y="178"/>
                    <a:pt x="10188" y="1"/>
                    <a:pt x="100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3041;p49"/>
            <p:cNvSpPr/>
            <p:nvPr/>
          </p:nvSpPr>
          <p:spPr>
            <a:xfrm>
              <a:off x="6108132" y="2692404"/>
              <a:ext cx="389280" cy="800721"/>
            </a:xfrm>
            <a:custGeom>
              <a:avLst/>
              <a:gdLst/>
              <a:ahLst/>
              <a:cxnLst/>
              <a:rect l="l" t="t" r="r" b="b"/>
              <a:pathLst>
                <a:path w="5147" h="10587" extrusionOk="0">
                  <a:moveTo>
                    <a:pt x="191" y="0"/>
                  </a:moveTo>
                  <a:cubicBezTo>
                    <a:pt x="99" y="0"/>
                    <a:pt x="1" y="114"/>
                    <a:pt x="56" y="236"/>
                  </a:cubicBezTo>
                  <a:cubicBezTo>
                    <a:pt x="1293" y="2901"/>
                    <a:pt x="2538" y="5566"/>
                    <a:pt x="3783" y="8239"/>
                  </a:cubicBezTo>
                  <a:cubicBezTo>
                    <a:pt x="4134" y="8997"/>
                    <a:pt x="4493" y="9755"/>
                    <a:pt x="4844" y="10513"/>
                  </a:cubicBezTo>
                  <a:cubicBezTo>
                    <a:pt x="4868" y="10565"/>
                    <a:pt x="4909" y="10586"/>
                    <a:pt x="4951" y="10586"/>
                  </a:cubicBezTo>
                  <a:cubicBezTo>
                    <a:pt x="5045" y="10586"/>
                    <a:pt x="5146" y="10478"/>
                    <a:pt x="5091" y="10362"/>
                  </a:cubicBezTo>
                  <a:lnTo>
                    <a:pt x="1357" y="2350"/>
                  </a:lnTo>
                  <a:lnTo>
                    <a:pt x="296" y="76"/>
                  </a:lnTo>
                  <a:cubicBezTo>
                    <a:pt x="271" y="22"/>
                    <a:pt x="232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3042;p49"/>
            <p:cNvSpPr/>
            <p:nvPr/>
          </p:nvSpPr>
          <p:spPr>
            <a:xfrm>
              <a:off x="6067290" y="2714186"/>
              <a:ext cx="470585" cy="757384"/>
            </a:xfrm>
            <a:custGeom>
              <a:avLst/>
              <a:gdLst/>
              <a:ahLst/>
              <a:cxnLst/>
              <a:rect l="l" t="t" r="r" b="b"/>
              <a:pathLst>
                <a:path w="6222" h="10014" extrusionOk="0">
                  <a:moveTo>
                    <a:pt x="6020" y="1"/>
                  </a:moveTo>
                  <a:cubicBezTo>
                    <a:pt x="5969" y="1"/>
                    <a:pt x="5918" y="23"/>
                    <a:pt x="5887" y="76"/>
                  </a:cubicBezTo>
                  <a:cubicBezTo>
                    <a:pt x="4378" y="2605"/>
                    <a:pt x="2870" y="5127"/>
                    <a:pt x="1354" y="7656"/>
                  </a:cubicBezTo>
                  <a:lnTo>
                    <a:pt x="70" y="9818"/>
                  </a:lnTo>
                  <a:cubicBezTo>
                    <a:pt x="0" y="9925"/>
                    <a:pt x="98" y="10013"/>
                    <a:pt x="199" y="10013"/>
                  </a:cubicBezTo>
                  <a:cubicBezTo>
                    <a:pt x="250" y="10013"/>
                    <a:pt x="301" y="9991"/>
                    <a:pt x="333" y="9938"/>
                  </a:cubicBezTo>
                  <a:lnTo>
                    <a:pt x="4865" y="2358"/>
                  </a:lnTo>
                  <a:lnTo>
                    <a:pt x="6158" y="203"/>
                  </a:lnTo>
                  <a:cubicBezTo>
                    <a:pt x="6222" y="91"/>
                    <a:pt x="6122" y="1"/>
                    <a:pt x="60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3043;p49"/>
            <p:cNvSpPr/>
            <p:nvPr/>
          </p:nvSpPr>
          <p:spPr>
            <a:xfrm>
              <a:off x="6286776" y="2652924"/>
              <a:ext cx="31463" cy="878925"/>
            </a:xfrm>
            <a:custGeom>
              <a:avLst/>
              <a:gdLst/>
              <a:ahLst/>
              <a:cxnLst/>
              <a:rect l="l" t="t" r="r" b="b"/>
              <a:pathLst>
                <a:path w="416" h="11621" extrusionOk="0">
                  <a:moveTo>
                    <a:pt x="295" y="0"/>
                  </a:moveTo>
                  <a:cubicBezTo>
                    <a:pt x="216" y="0"/>
                    <a:pt x="128" y="58"/>
                    <a:pt x="128" y="159"/>
                  </a:cubicBezTo>
                  <a:lnTo>
                    <a:pt x="24" y="8993"/>
                  </a:lnTo>
                  <a:lnTo>
                    <a:pt x="0" y="11498"/>
                  </a:lnTo>
                  <a:cubicBezTo>
                    <a:pt x="0" y="11582"/>
                    <a:pt x="60" y="11621"/>
                    <a:pt x="125" y="11621"/>
                  </a:cubicBezTo>
                  <a:cubicBezTo>
                    <a:pt x="203" y="11621"/>
                    <a:pt x="288" y="11566"/>
                    <a:pt x="288" y="11466"/>
                  </a:cubicBezTo>
                  <a:cubicBezTo>
                    <a:pt x="319" y="8522"/>
                    <a:pt x="351" y="5577"/>
                    <a:pt x="391" y="2633"/>
                  </a:cubicBezTo>
                  <a:cubicBezTo>
                    <a:pt x="399" y="1795"/>
                    <a:pt x="407" y="957"/>
                    <a:pt x="415" y="120"/>
                  </a:cubicBezTo>
                  <a:cubicBezTo>
                    <a:pt x="415" y="38"/>
                    <a:pt x="358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3044;p49"/>
            <p:cNvSpPr/>
            <p:nvPr/>
          </p:nvSpPr>
          <p:spPr>
            <a:xfrm>
              <a:off x="5860133" y="3046895"/>
              <a:ext cx="884673" cy="91364"/>
            </a:xfrm>
            <a:custGeom>
              <a:avLst/>
              <a:gdLst/>
              <a:ahLst/>
              <a:cxnLst/>
              <a:rect l="l" t="t" r="r" b="b"/>
              <a:pathLst>
                <a:path w="11697" h="1208" extrusionOk="0">
                  <a:moveTo>
                    <a:pt x="177" y="1"/>
                  </a:moveTo>
                  <a:cubicBezTo>
                    <a:pt x="1" y="1"/>
                    <a:pt x="21" y="281"/>
                    <a:pt x="199" y="297"/>
                  </a:cubicBezTo>
                  <a:lnTo>
                    <a:pt x="9009" y="1007"/>
                  </a:lnTo>
                  <a:lnTo>
                    <a:pt x="11506" y="1206"/>
                  </a:lnTo>
                  <a:cubicBezTo>
                    <a:pt x="11514" y="1207"/>
                    <a:pt x="11521" y="1208"/>
                    <a:pt x="11528" y="1208"/>
                  </a:cubicBezTo>
                  <a:cubicBezTo>
                    <a:pt x="11696" y="1208"/>
                    <a:pt x="11675" y="934"/>
                    <a:pt x="11498" y="919"/>
                  </a:cubicBezTo>
                  <a:lnTo>
                    <a:pt x="2689" y="201"/>
                  </a:lnTo>
                  <a:lnTo>
                    <a:pt x="191" y="1"/>
                  </a:lnTo>
                  <a:cubicBezTo>
                    <a:pt x="186" y="1"/>
                    <a:pt x="181" y="1"/>
                    <a:pt x="1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3045;p49"/>
            <p:cNvSpPr/>
            <p:nvPr/>
          </p:nvSpPr>
          <p:spPr>
            <a:xfrm>
              <a:off x="6010944" y="2801315"/>
              <a:ext cx="583051" cy="582446"/>
            </a:xfrm>
            <a:custGeom>
              <a:avLst/>
              <a:gdLst/>
              <a:ahLst/>
              <a:cxnLst/>
              <a:rect l="l" t="t" r="r" b="b"/>
              <a:pathLst>
                <a:path w="7709" h="7701" extrusionOk="0">
                  <a:moveTo>
                    <a:pt x="3855" y="1"/>
                  </a:moveTo>
                  <a:cubicBezTo>
                    <a:pt x="1724" y="1"/>
                    <a:pt x="1" y="1724"/>
                    <a:pt x="1" y="3855"/>
                  </a:cubicBezTo>
                  <a:cubicBezTo>
                    <a:pt x="1" y="5977"/>
                    <a:pt x="1724" y="7701"/>
                    <a:pt x="3855" y="7701"/>
                  </a:cubicBezTo>
                  <a:cubicBezTo>
                    <a:pt x="5985" y="7701"/>
                    <a:pt x="7709" y="5977"/>
                    <a:pt x="7709" y="3855"/>
                  </a:cubicBezTo>
                  <a:cubicBezTo>
                    <a:pt x="7709" y="1724"/>
                    <a:pt x="5985" y="1"/>
                    <a:pt x="3855" y="1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3046;p49"/>
            <p:cNvSpPr/>
            <p:nvPr/>
          </p:nvSpPr>
          <p:spPr>
            <a:xfrm>
              <a:off x="6094215" y="2921420"/>
              <a:ext cx="96053" cy="132281"/>
            </a:xfrm>
            <a:custGeom>
              <a:avLst/>
              <a:gdLst/>
              <a:ahLst/>
              <a:cxnLst/>
              <a:rect l="l" t="t" r="r" b="b"/>
              <a:pathLst>
                <a:path w="1270" h="1749" extrusionOk="0">
                  <a:moveTo>
                    <a:pt x="607" y="1"/>
                  </a:moveTo>
                  <a:lnTo>
                    <a:pt x="512" y="9"/>
                  </a:lnTo>
                  <a:cubicBezTo>
                    <a:pt x="456" y="17"/>
                    <a:pt x="400" y="33"/>
                    <a:pt x="352" y="57"/>
                  </a:cubicBezTo>
                  <a:cubicBezTo>
                    <a:pt x="288" y="80"/>
                    <a:pt x="232" y="120"/>
                    <a:pt x="184" y="168"/>
                  </a:cubicBezTo>
                  <a:cubicBezTo>
                    <a:pt x="121" y="232"/>
                    <a:pt x="73" y="312"/>
                    <a:pt x="49" y="400"/>
                  </a:cubicBezTo>
                  <a:cubicBezTo>
                    <a:pt x="9" y="519"/>
                    <a:pt x="1" y="647"/>
                    <a:pt x="1" y="775"/>
                  </a:cubicBezTo>
                  <a:cubicBezTo>
                    <a:pt x="9" y="942"/>
                    <a:pt x="25" y="1102"/>
                    <a:pt x="65" y="1253"/>
                  </a:cubicBezTo>
                  <a:cubicBezTo>
                    <a:pt x="89" y="1365"/>
                    <a:pt x="137" y="1469"/>
                    <a:pt x="200" y="1557"/>
                  </a:cubicBezTo>
                  <a:cubicBezTo>
                    <a:pt x="248" y="1621"/>
                    <a:pt x="312" y="1676"/>
                    <a:pt x="392" y="1700"/>
                  </a:cubicBezTo>
                  <a:cubicBezTo>
                    <a:pt x="464" y="1732"/>
                    <a:pt x="543" y="1748"/>
                    <a:pt x="615" y="1748"/>
                  </a:cubicBezTo>
                  <a:cubicBezTo>
                    <a:pt x="695" y="1748"/>
                    <a:pt x="775" y="1740"/>
                    <a:pt x="855" y="1716"/>
                  </a:cubicBezTo>
                  <a:cubicBezTo>
                    <a:pt x="926" y="1708"/>
                    <a:pt x="998" y="1676"/>
                    <a:pt x="1062" y="1628"/>
                  </a:cubicBezTo>
                  <a:cubicBezTo>
                    <a:pt x="1126" y="1589"/>
                    <a:pt x="1182" y="1533"/>
                    <a:pt x="1214" y="1461"/>
                  </a:cubicBezTo>
                  <a:cubicBezTo>
                    <a:pt x="1246" y="1373"/>
                    <a:pt x="1270" y="1277"/>
                    <a:pt x="1262" y="1182"/>
                  </a:cubicBezTo>
                  <a:cubicBezTo>
                    <a:pt x="1262" y="1150"/>
                    <a:pt x="1246" y="1110"/>
                    <a:pt x="1214" y="1086"/>
                  </a:cubicBezTo>
                  <a:cubicBezTo>
                    <a:pt x="1190" y="1062"/>
                    <a:pt x="1158" y="1046"/>
                    <a:pt x="1126" y="1038"/>
                  </a:cubicBezTo>
                  <a:cubicBezTo>
                    <a:pt x="1086" y="1030"/>
                    <a:pt x="1038" y="1022"/>
                    <a:pt x="998" y="1022"/>
                  </a:cubicBezTo>
                  <a:lnTo>
                    <a:pt x="735" y="1022"/>
                  </a:lnTo>
                  <a:cubicBezTo>
                    <a:pt x="711" y="1022"/>
                    <a:pt x="687" y="1030"/>
                    <a:pt x="663" y="1046"/>
                  </a:cubicBezTo>
                  <a:cubicBezTo>
                    <a:pt x="639" y="1070"/>
                    <a:pt x="631" y="1102"/>
                    <a:pt x="639" y="1134"/>
                  </a:cubicBezTo>
                  <a:cubicBezTo>
                    <a:pt x="631" y="1158"/>
                    <a:pt x="647" y="1190"/>
                    <a:pt x="671" y="1206"/>
                  </a:cubicBezTo>
                  <a:cubicBezTo>
                    <a:pt x="694" y="1211"/>
                    <a:pt x="720" y="1217"/>
                    <a:pt x="745" y="1217"/>
                  </a:cubicBezTo>
                  <a:cubicBezTo>
                    <a:pt x="755" y="1217"/>
                    <a:pt x="766" y="1216"/>
                    <a:pt x="775" y="1214"/>
                  </a:cubicBezTo>
                  <a:lnTo>
                    <a:pt x="775" y="1214"/>
                  </a:lnTo>
                  <a:cubicBezTo>
                    <a:pt x="775" y="1261"/>
                    <a:pt x="775" y="1309"/>
                    <a:pt x="767" y="1349"/>
                  </a:cubicBezTo>
                  <a:cubicBezTo>
                    <a:pt x="767" y="1389"/>
                    <a:pt x="751" y="1421"/>
                    <a:pt x="735" y="1453"/>
                  </a:cubicBezTo>
                  <a:cubicBezTo>
                    <a:pt x="727" y="1477"/>
                    <a:pt x="695" y="1493"/>
                    <a:pt x="663" y="1493"/>
                  </a:cubicBezTo>
                  <a:cubicBezTo>
                    <a:pt x="623" y="1493"/>
                    <a:pt x="591" y="1469"/>
                    <a:pt x="567" y="1405"/>
                  </a:cubicBezTo>
                  <a:cubicBezTo>
                    <a:pt x="543" y="1333"/>
                    <a:pt x="527" y="1261"/>
                    <a:pt x="520" y="1182"/>
                  </a:cubicBezTo>
                  <a:cubicBezTo>
                    <a:pt x="512" y="1094"/>
                    <a:pt x="504" y="990"/>
                    <a:pt x="504" y="894"/>
                  </a:cubicBezTo>
                  <a:cubicBezTo>
                    <a:pt x="504" y="815"/>
                    <a:pt x="504" y="743"/>
                    <a:pt x="504" y="671"/>
                  </a:cubicBezTo>
                  <a:cubicBezTo>
                    <a:pt x="512" y="599"/>
                    <a:pt x="512" y="535"/>
                    <a:pt x="527" y="471"/>
                  </a:cubicBezTo>
                  <a:cubicBezTo>
                    <a:pt x="535" y="416"/>
                    <a:pt x="543" y="368"/>
                    <a:pt x="567" y="320"/>
                  </a:cubicBezTo>
                  <a:cubicBezTo>
                    <a:pt x="583" y="280"/>
                    <a:pt x="607" y="264"/>
                    <a:pt x="639" y="264"/>
                  </a:cubicBezTo>
                  <a:cubicBezTo>
                    <a:pt x="671" y="264"/>
                    <a:pt x="703" y="280"/>
                    <a:pt x="727" y="312"/>
                  </a:cubicBezTo>
                  <a:cubicBezTo>
                    <a:pt x="743" y="352"/>
                    <a:pt x="751" y="392"/>
                    <a:pt x="759" y="440"/>
                  </a:cubicBezTo>
                  <a:cubicBezTo>
                    <a:pt x="767" y="479"/>
                    <a:pt x="791" y="519"/>
                    <a:pt x="831" y="543"/>
                  </a:cubicBezTo>
                  <a:cubicBezTo>
                    <a:pt x="879" y="575"/>
                    <a:pt x="934" y="583"/>
                    <a:pt x="990" y="583"/>
                  </a:cubicBezTo>
                  <a:cubicBezTo>
                    <a:pt x="1038" y="583"/>
                    <a:pt x="1086" y="567"/>
                    <a:pt x="1134" y="551"/>
                  </a:cubicBezTo>
                  <a:cubicBezTo>
                    <a:pt x="1166" y="535"/>
                    <a:pt x="1190" y="511"/>
                    <a:pt x="1206" y="471"/>
                  </a:cubicBezTo>
                  <a:cubicBezTo>
                    <a:pt x="1222" y="416"/>
                    <a:pt x="1214" y="360"/>
                    <a:pt x="1190" y="312"/>
                  </a:cubicBezTo>
                  <a:cubicBezTo>
                    <a:pt x="1166" y="248"/>
                    <a:pt x="1126" y="192"/>
                    <a:pt x="1070" y="144"/>
                  </a:cubicBezTo>
                  <a:cubicBezTo>
                    <a:pt x="1022" y="104"/>
                    <a:pt x="966" y="65"/>
                    <a:pt x="903" y="49"/>
                  </a:cubicBezTo>
                  <a:cubicBezTo>
                    <a:pt x="847" y="25"/>
                    <a:pt x="783" y="17"/>
                    <a:pt x="727" y="9"/>
                  </a:cubicBezTo>
                  <a:cubicBezTo>
                    <a:pt x="687" y="1"/>
                    <a:pt x="647" y="1"/>
                    <a:pt x="607" y="1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3047;p49"/>
            <p:cNvSpPr/>
            <p:nvPr/>
          </p:nvSpPr>
          <p:spPr>
            <a:xfrm>
              <a:off x="6199874" y="2922403"/>
              <a:ext cx="97793" cy="132130"/>
            </a:xfrm>
            <a:custGeom>
              <a:avLst/>
              <a:gdLst/>
              <a:ahLst/>
              <a:cxnLst/>
              <a:rect l="l" t="t" r="r" b="b"/>
              <a:pathLst>
                <a:path w="1293" h="1747" extrusionOk="0">
                  <a:moveTo>
                    <a:pt x="647" y="227"/>
                  </a:moveTo>
                  <a:cubicBezTo>
                    <a:pt x="678" y="227"/>
                    <a:pt x="710" y="251"/>
                    <a:pt x="734" y="315"/>
                  </a:cubicBezTo>
                  <a:cubicBezTo>
                    <a:pt x="766" y="387"/>
                    <a:pt x="790" y="466"/>
                    <a:pt x="798" y="546"/>
                  </a:cubicBezTo>
                  <a:cubicBezTo>
                    <a:pt x="838" y="754"/>
                    <a:pt x="838" y="969"/>
                    <a:pt x="798" y="1185"/>
                  </a:cubicBezTo>
                  <a:cubicBezTo>
                    <a:pt x="790" y="1256"/>
                    <a:pt x="766" y="1336"/>
                    <a:pt x="734" y="1408"/>
                  </a:cubicBezTo>
                  <a:cubicBezTo>
                    <a:pt x="710" y="1472"/>
                    <a:pt x="678" y="1496"/>
                    <a:pt x="647" y="1496"/>
                  </a:cubicBezTo>
                  <a:cubicBezTo>
                    <a:pt x="607" y="1496"/>
                    <a:pt x="583" y="1472"/>
                    <a:pt x="551" y="1408"/>
                  </a:cubicBezTo>
                  <a:cubicBezTo>
                    <a:pt x="519" y="1336"/>
                    <a:pt x="495" y="1256"/>
                    <a:pt x="487" y="1185"/>
                  </a:cubicBezTo>
                  <a:cubicBezTo>
                    <a:pt x="471" y="1073"/>
                    <a:pt x="463" y="969"/>
                    <a:pt x="463" y="865"/>
                  </a:cubicBezTo>
                  <a:cubicBezTo>
                    <a:pt x="463" y="754"/>
                    <a:pt x="471" y="650"/>
                    <a:pt x="487" y="546"/>
                  </a:cubicBezTo>
                  <a:cubicBezTo>
                    <a:pt x="495" y="466"/>
                    <a:pt x="519" y="387"/>
                    <a:pt x="551" y="315"/>
                  </a:cubicBezTo>
                  <a:cubicBezTo>
                    <a:pt x="583" y="251"/>
                    <a:pt x="607" y="227"/>
                    <a:pt x="647" y="227"/>
                  </a:cubicBezTo>
                  <a:close/>
                  <a:moveTo>
                    <a:pt x="625" y="0"/>
                  </a:moveTo>
                  <a:cubicBezTo>
                    <a:pt x="513" y="0"/>
                    <a:pt x="402" y="38"/>
                    <a:pt x="311" y="115"/>
                  </a:cubicBezTo>
                  <a:cubicBezTo>
                    <a:pt x="216" y="203"/>
                    <a:pt x="136" y="315"/>
                    <a:pt x="88" y="435"/>
                  </a:cubicBezTo>
                  <a:cubicBezTo>
                    <a:pt x="32" y="578"/>
                    <a:pt x="0" y="722"/>
                    <a:pt x="0" y="873"/>
                  </a:cubicBezTo>
                  <a:cubicBezTo>
                    <a:pt x="0" y="1025"/>
                    <a:pt x="32" y="1177"/>
                    <a:pt x="88" y="1312"/>
                  </a:cubicBezTo>
                  <a:cubicBezTo>
                    <a:pt x="136" y="1440"/>
                    <a:pt x="216" y="1544"/>
                    <a:pt x="311" y="1631"/>
                  </a:cubicBezTo>
                  <a:cubicBezTo>
                    <a:pt x="402" y="1708"/>
                    <a:pt x="513" y="1747"/>
                    <a:pt x="625" y="1747"/>
                  </a:cubicBezTo>
                  <a:cubicBezTo>
                    <a:pt x="711" y="1747"/>
                    <a:pt x="798" y="1724"/>
                    <a:pt x="878" y="1679"/>
                  </a:cubicBezTo>
                  <a:cubicBezTo>
                    <a:pt x="958" y="1631"/>
                    <a:pt x="1030" y="1568"/>
                    <a:pt x="1085" y="1488"/>
                  </a:cubicBezTo>
                  <a:cubicBezTo>
                    <a:pt x="1149" y="1408"/>
                    <a:pt x="1189" y="1312"/>
                    <a:pt x="1221" y="1217"/>
                  </a:cubicBezTo>
                  <a:cubicBezTo>
                    <a:pt x="1293" y="993"/>
                    <a:pt x="1293" y="754"/>
                    <a:pt x="1221" y="538"/>
                  </a:cubicBezTo>
                  <a:cubicBezTo>
                    <a:pt x="1189" y="435"/>
                    <a:pt x="1149" y="339"/>
                    <a:pt x="1085" y="259"/>
                  </a:cubicBezTo>
                  <a:cubicBezTo>
                    <a:pt x="1030" y="179"/>
                    <a:pt x="958" y="115"/>
                    <a:pt x="878" y="67"/>
                  </a:cubicBezTo>
                  <a:cubicBezTo>
                    <a:pt x="798" y="23"/>
                    <a:pt x="711" y="0"/>
                    <a:pt x="625" y="0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3048;p49"/>
            <p:cNvSpPr/>
            <p:nvPr/>
          </p:nvSpPr>
          <p:spPr>
            <a:xfrm>
              <a:off x="6307272" y="2922403"/>
              <a:ext cx="97868" cy="132130"/>
            </a:xfrm>
            <a:custGeom>
              <a:avLst/>
              <a:gdLst/>
              <a:ahLst/>
              <a:cxnLst/>
              <a:rect l="l" t="t" r="r" b="b"/>
              <a:pathLst>
                <a:path w="1294" h="1747" extrusionOk="0">
                  <a:moveTo>
                    <a:pt x="647" y="227"/>
                  </a:moveTo>
                  <a:cubicBezTo>
                    <a:pt x="679" y="227"/>
                    <a:pt x="711" y="251"/>
                    <a:pt x="735" y="315"/>
                  </a:cubicBezTo>
                  <a:cubicBezTo>
                    <a:pt x="767" y="387"/>
                    <a:pt x="791" y="466"/>
                    <a:pt x="806" y="546"/>
                  </a:cubicBezTo>
                  <a:cubicBezTo>
                    <a:pt x="838" y="754"/>
                    <a:pt x="838" y="969"/>
                    <a:pt x="806" y="1185"/>
                  </a:cubicBezTo>
                  <a:cubicBezTo>
                    <a:pt x="791" y="1256"/>
                    <a:pt x="767" y="1336"/>
                    <a:pt x="735" y="1408"/>
                  </a:cubicBezTo>
                  <a:cubicBezTo>
                    <a:pt x="711" y="1472"/>
                    <a:pt x="679" y="1496"/>
                    <a:pt x="647" y="1496"/>
                  </a:cubicBezTo>
                  <a:cubicBezTo>
                    <a:pt x="615" y="1496"/>
                    <a:pt x="583" y="1472"/>
                    <a:pt x="551" y="1408"/>
                  </a:cubicBezTo>
                  <a:cubicBezTo>
                    <a:pt x="519" y="1336"/>
                    <a:pt x="495" y="1256"/>
                    <a:pt x="487" y="1185"/>
                  </a:cubicBezTo>
                  <a:cubicBezTo>
                    <a:pt x="471" y="1073"/>
                    <a:pt x="463" y="969"/>
                    <a:pt x="463" y="865"/>
                  </a:cubicBezTo>
                  <a:cubicBezTo>
                    <a:pt x="463" y="754"/>
                    <a:pt x="471" y="650"/>
                    <a:pt x="487" y="546"/>
                  </a:cubicBezTo>
                  <a:cubicBezTo>
                    <a:pt x="495" y="466"/>
                    <a:pt x="519" y="387"/>
                    <a:pt x="551" y="315"/>
                  </a:cubicBezTo>
                  <a:cubicBezTo>
                    <a:pt x="583" y="251"/>
                    <a:pt x="607" y="227"/>
                    <a:pt x="647" y="227"/>
                  </a:cubicBezTo>
                  <a:close/>
                  <a:moveTo>
                    <a:pt x="630" y="0"/>
                  </a:moveTo>
                  <a:cubicBezTo>
                    <a:pt x="517" y="0"/>
                    <a:pt x="406" y="38"/>
                    <a:pt x="320" y="115"/>
                  </a:cubicBezTo>
                  <a:cubicBezTo>
                    <a:pt x="216" y="203"/>
                    <a:pt x="136" y="315"/>
                    <a:pt x="88" y="435"/>
                  </a:cubicBezTo>
                  <a:cubicBezTo>
                    <a:pt x="32" y="578"/>
                    <a:pt x="1" y="722"/>
                    <a:pt x="9" y="873"/>
                  </a:cubicBezTo>
                  <a:cubicBezTo>
                    <a:pt x="1" y="1025"/>
                    <a:pt x="32" y="1177"/>
                    <a:pt x="88" y="1312"/>
                  </a:cubicBezTo>
                  <a:cubicBezTo>
                    <a:pt x="136" y="1440"/>
                    <a:pt x="216" y="1544"/>
                    <a:pt x="320" y="1631"/>
                  </a:cubicBezTo>
                  <a:cubicBezTo>
                    <a:pt x="406" y="1708"/>
                    <a:pt x="517" y="1747"/>
                    <a:pt x="630" y="1747"/>
                  </a:cubicBezTo>
                  <a:cubicBezTo>
                    <a:pt x="716" y="1747"/>
                    <a:pt x="802" y="1724"/>
                    <a:pt x="878" y="1679"/>
                  </a:cubicBezTo>
                  <a:cubicBezTo>
                    <a:pt x="958" y="1631"/>
                    <a:pt x="1030" y="1568"/>
                    <a:pt x="1086" y="1488"/>
                  </a:cubicBezTo>
                  <a:cubicBezTo>
                    <a:pt x="1150" y="1408"/>
                    <a:pt x="1197" y="1312"/>
                    <a:pt x="1229" y="1217"/>
                  </a:cubicBezTo>
                  <a:cubicBezTo>
                    <a:pt x="1293" y="993"/>
                    <a:pt x="1293" y="754"/>
                    <a:pt x="1229" y="538"/>
                  </a:cubicBezTo>
                  <a:cubicBezTo>
                    <a:pt x="1197" y="435"/>
                    <a:pt x="1150" y="339"/>
                    <a:pt x="1086" y="259"/>
                  </a:cubicBezTo>
                  <a:cubicBezTo>
                    <a:pt x="1030" y="179"/>
                    <a:pt x="958" y="115"/>
                    <a:pt x="878" y="67"/>
                  </a:cubicBezTo>
                  <a:cubicBezTo>
                    <a:pt x="802" y="23"/>
                    <a:pt x="716" y="0"/>
                    <a:pt x="630" y="0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3049;p49"/>
            <p:cNvSpPr/>
            <p:nvPr/>
          </p:nvSpPr>
          <p:spPr>
            <a:xfrm>
              <a:off x="6414670" y="2922782"/>
              <a:ext cx="96658" cy="131525"/>
            </a:xfrm>
            <a:custGeom>
              <a:avLst/>
              <a:gdLst/>
              <a:ahLst/>
              <a:cxnLst/>
              <a:rect l="l" t="t" r="r" b="b"/>
              <a:pathLst>
                <a:path w="1278" h="1739" extrusionOk="0">
                  <a:moveTo>
                    <a:pt x="492" y="272"/>
                  </a:moveTo>
                  <a:cubicBezTo>
                    <a:pt x="512" y="272"/>
                    <a:pt x="532" y="274"/>
                    <a:pt x="551" y="278"/>
                  </a:cubicBezTo>
                  <a:cubicBezTo>
                    <a:pt x="599" y="286"/>
                    <a:pt x="639" y="310"/>
                    <a:pt x="663" y="342"/>
                  </a:cubicBezTo>
                  <a:cubicBezTo>
                    <a:pt x="711" y="398"/>
                    <a:pt x="743" y="461"/>
                    <a:pt x="759" y="533"/>
                  </a:cubicBezTo>
                  <a:cubicBezTo>
                    <a:pt x="783" y="653"/>
                    <a:pt x="799" y="773"/>
                    <a:pt x="807" y="892"/>
                  </a:cubicBezTo>
                  <a:cubicBezTo>
                    <a:pt x="815" y="996"/>
                    <a:pt x="807" y="1092"/>
                    <a:pt x="799" y="1196"/>
                  </a:cubicBezTo>
                  <a:cubicBezTo>
                    <a:pt x="791" y="1259"/>
                    <a:pt x="767" y="1315"/>
                    <a:pt x="735" y="1371"/>
                  </a:cubicBezTo>
                  <a:cubicBezTo>
                    <a:pt x="719" y="1411"/>
                    <a:pt x="695" y="1435"/>
                    <a:pt x="663" y="1459"/>
                  </a:cubicBezTo>
                  <a:cubicBezTo>
                    <a:pt x="631" y="1475"/>
                    <a:pt x="599" y="1483"/>
                    <a:pt x="567" y="1491"/>
                  </a:cubicBezTo>
                  <a:lnTo>
                    <a:pt x="432" y="278"/>
                  </a:lnTo>
                  <a:cubicBezTo>
                    <a:pt x="452" y="274"/>
                    <a:pt x="472" y="272"/>
                    <a:pt x="492" y="272"/>
                  </a:cubicBezTo>
                  <a:close/>
                  <a:moveTo>
                    <a:pt x="492" y="1"/>
                  </a:moveTo>
                  <a:cubicBezTo>
                    <a:pt x="456" y="1"/>
                    <a:pt x="420" y="3"/>
                    <a:pt x="384" y="7"/>
                  </a:cubicBezTo>
                  <a:cubicBezTo>
                    <a:pt x="304" y="15"/>
                    <a:pt x="240" y="23"/>
                    <a:pt x="192" y="31"/>
                  </a:cubicBezTo>
                  <a:cubicBezTo>
                    <a:pt x="145" y="39"/>
                    <a:pt x="105" y="55"/>
                    <a:pt x="65" y="78"/>
                  </a:cubicBezTo>
                  <a:cubicBezTo>
                    <a:pt x="25" y="94"/>
                    <a:pt x="9" y="118"/>
                    <a:pt x="1" y="158"/>
                  </a:cubicBezTo>
                  <a:cubicBezTo>
                    <a:pt x="9" y="182"/>
                    <a:pt x="25" y="206"/>
                    <a:pt x="41" y="230"/>
                  </a:cubicBezTo>
                  <a:cubicBezTo>
                    <a:pt x="25" y="262"/>
                    <a:pt x="17" y="310"/>
                    <a:pt x="17" y="350"/>
                  </a:cubicBezTo>
                  <a:cubicBezTo>
                    <a:pt x="25" y="374"/>
                    <a:pt x="33" y="430"/>
                    <a:pt x="33" y="509"/>
                  </a:cubicBezTo>
                  <a:cubicBezTo>
                    <a:pt x="41" y="589"/>
                    <a:pt x="49" y="685"/>
                    <a:pt x="57" y="805"/>
                  </a:cubicBezTo>
                  <a:cubicBezTo>
                    <a:pt x="65" y="924"/>
                    <a:pt x="81" y="1044"/>
                    <a:pt x="89" y="1180"/>
                  </a:cubicBezTo>
                  <a:cubicBezTo>
                    <a:pt x="97" y="1307"/>
                    <a:pt x="105" y="1427"/>
                    <a:pt x="113" y="1539"/>
                  </a:cubicBezTo>
                  <a:cubicBezTo>
                    <a:pt x="105" y="1571"/>
                    <a:pt x="113" y="1603"/>
                    <a:pt x="129" y="1634"/>
                  </a:cubicBezTo>
                  <a:cubicBezTo>
                    <a:pt x="145" y="1666"/>
                    <a:pt x="168" y="1690"/>
                    <a:pt x="192" y="1706"/>
                  </a:cubicBezTo>
                  <a:cubicBezTo>
                    <a:pt x="240" y="1730"/>
                    <a:pt x="296" y="1738"/>
                    <a:pt x="352" y="1738"/>
                  </a:cubicBezTo>
                  <a:lnTo>
                    <a:pt x="520" y="1738"/>
                  </a:lnTo>
                  <a:cubicBezTo>
                    <a:pt x="591" y="1730"/>
                    <a:pt x="663" y="1722"/>
                    <a:pt x="727" y="1706"/>
                  </a:cubicBezTo>
                  <a:cubicBezTo>
                    <a:pt x="799" y="1690"/>
                    <a:pt x="871" y="1666"/>
                    <a:pt x="942" y="1626"/>
                  </a:cubicBezTo>
                  <a:cubicBezTo>
                    <a:pt x="1006" y="1579"/>
                    <a:pt x="1070" y="1523"/>
                    <a:pt x="1118" y="1459"/>
                  </a:cubicBezTo>
                  <a:cubicBezTo>
                    <a:pt x="1182" y="1371"/>
                    <a:pt x="1222" y="1275"/>
                    <a:pt x="1238" y="1172"/>
                  </a:cubicBezTo>
                  <a:cubicBezTo>
                    <a:pt x="1270" y="1036"/>
                    <a:pt x="1278" y="892"/>
                    <a:pt x="1262" y="749"/>
                  </a:cubicBezTo>
                  <a:cubicBezTo>
                    <a:pt x="1254" y="621"/>
                    <a:pt x="1230" y="501"/>
                    <a:pt x="1174" y="390"/>
                  </a:cubicBezTo>
                  <a:cubicBezTo>
                    <a:pt x="1142" y="310"/>
                    <a:pt x="1078" y="230"/>
                    <a:pt x="1006" y="174"/>
                  </a:cubicBezTo>
                  <a:cubicBezTo>
                    <a:pt x="950" y="118"/>
                    <a:pt x="879" y="78"/>
                    <a:pt x="799" y="55"/>
                  </a:cubicBezTo>
                  <a:cubicBezTo>
                    <a:pt x="735" y="31"/>
                    <a:pt x="671" y="15"/>
                    <a:pt x="599" y="7"/>
                  </a:cubicBezTo>
                  <a:cubicBezTo>
                    <a:pt x="563" y="3"/>
                    <a:pt x="528" y="1"/>
                    <a:pt x="492" y="1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3050;p49"/>
            <p:cNvSpPr/>
            <p:nvPr/>
          </p:nvSpPr>
          <p:spPr>
            <a:xfrm>
              <a:off x="6058063" y="3093787"/>
              <a:ext cx="152097" cy="136744"/>
            </a:xfrm>
            <a:custGeom>
              <a:avLst/>
              <a:gdLst/>
              <a:ahLst/>
              <a:cxnLst/>
              <a:rect l="l" t="t" r="r" b="b"/>
              <a:pathLst>
                <a:path w="2011" h="1808" extrusionOk="0">
                  <a:moveTo>
                    <a:pt x="1715" y="1"/>
                  </a:moveTo>
                  <a:cubicBezTo>
                    <a:pt x="1670" y="1"/>
                    <a:pt x="1625" y="11"/>
                    <a:pt x="1588" y="36"/>
                  </a:cubicBezTo>
                  <a:cubicBezTo>
                    <a:pt x="1540" y="68"/>
                    <a:pt x="1508" y="108"/>
                    <a:pt x="1484" y="155"/>
                  </a:cubicBezTo>
                  <a:lnTo>
                    <a:pt x="1357" y="1033"/>
                  </a:lnTo>
                  <a:lnTo>
                    <a:pt x="1333" y="1280"/>
                  </a:lnTo>
                  <a:cubicBezTo>
                    <a:pt x="1309" y="1209"/>
                    <a:pt x="1293" y="1145"/>
                    <a:pt x="1285" y="1097"/>
                  </a:cubicBezTo>
                  <a:cubicBezTo>
                    <a:pt x="1269" y="1049"/>
                    <a:pt x="1261" y="993"/>
                    <a:pt x="1245" y="953"/>
                  </a:cubicBezTo>
                  <a:cubicBezTo>
                    <a:pt x="1229" y="905"/>
                    <a:pt x="1221" y="874"/>
                    <a:pt x="1213" y="850"/>
                  </a:cubicBezTo>
                  <a:cubicBezTo>
                    <a:pt x="1205" y="818"/>
                    <a:pt x="1197" y="794"/>
                    <a:pt x="1181" y="762"/>
                  </a:cubicBezTo>
                  <a:cubicBezTo>
                    <a:pt x="1173" y="730"/>
                    <a:pt x="1149" y="706"/>
                    <a:pt x="1125" y="690"/>
                  </a:cubicBezTo>
                  <a:cubicBezTo>
                    <a:pt x="1092" y="670"/>
                    <a:pt x="1060" y="656"/>
                    <a:pt x="1022" y="656"/>
                  </a:cubicBezTo>
                  <a:cubicBezTo>
                    <a:pt x="1014" y="656"/>
                    <a:pt x="1006" y="657"/>
                    <a:pt x="998" y="658"/>
                  </a:cubicBezTo>
                  <a:cubicBezTo>
                    <a:pt x="991" y="657"/>
                    <a:pt x="984" y="656"/>
                    <a:pt x="976" y="656"/>
                  </a:cubicBezTo>
                  <a:cubicBezTo>
                    <a:pt x="942" y="656"/>
                    <a:pt x="904" y="672"/>
                    <a:pt x="878" y="698"/>
                  </a:cubicBezTo>
                  <a:cubicBezTo>
                    <a:pt x="846" y="738"/>
                    <a:pt x="822" y="778"/>
                    <a:pt x="806" y="826"/>
                  </a:cubicBezTo>
                  <a:lnTo>
                    <a:pt x="678" y="1304"/>
                  </a:lnTo>
                  <a:cubicBezTo>
                    <a:pt x="662" y="1209"/>
                    <a:pt x="646" y="1121"/>
                    <a:pt x="630" y="1049"/>
                  </a:cubicBezTo>
                  <a:cubicBezTo>
                    <a:pt x="622" y="969"/>
                    <a:pt x="607" y="890"/>
                    <a:pt x="591" y="810"/>
                  </a:cubicBezTo>
                  <a:cubicBezTo>
                    <a:pt x="583" y="722"/>
                    <a:pt x="567" y="642"/>
                    <a:pt x="559" y="562"/>
                  </a:cubicBezTo>
                  <a:cubicBezTo>
                    <a:pt x="543" y="483"/>
                    <a:pt x="535" y="419"/>
                    <a:pt x="535" y="371"/>
                  </a:cubicBezTo>
                  <a:cubicBezTo>
                    <a:pt x="527" y="315"/>
                    <a:pt x="511" y="267"/>
                    <a:pt x="479" y="227"/>
                  </a:cubicBezTo>
                  <a:cubicBezTo>
                    <a:pt x="447" y="195"/>
                    <a:pt x="415" y="171"/>
                    <a:pt x="375" y="163"/>
                  </a:cubicBezTo>
                  <a:cubicBezTo>
                    <a:pt x="327" y="147"/>
                    <a:pt x="279" y="147"/>
                    <a:pt x="239" y="147"/>
                  </a:cubicBezTo>
                  <a:cubicBezTo>
                    <a:pt x="176" y="155"/>
                    <a:pt x="120" y="163"/>
                    <a:pt x="72" y="195"/>
                  </a:cubicBezTo>
                  <a:cubicBezTo>
                    <a:pt x="48" y="211"/>
                    <a:pt x="24" y="235"/>
                    <a:pt x="8" y="267"/>
                  </a:cubicBezTo>
                  <a:cubicBezTo>
                    <a:pt x="0" y="291"/>
                    <a:pt x="0" y="323"/>
                    <a:pt x="8" y="355"/>
                  </a:cubicBezTo>
                  <a:cubicBezTo>
                    <a:pt x="40" y="459"/>
                    <a:pt x="64" y="546"/>
                    <a:pt x="80" y="626"/>
                  </a:cubicBezTo>
                  <a:cubicBezTo>
                    <a:pt x="104" y="714"/>
                    <a:pt x="120" y="802"/>
                    <a:pt x="144" y="890"/>
                  </a:cubicBezTo>
                  <a:cubicBezTo>
                    <a:pt x="168" y="985"/>
                    <a:pt x="192" y="1081"/>
                    <a:pt x="216" y="1169"/>
                  </a:cubicBezTo>
                  <a:cubicBezTo>
                    <a:pt x="239" y="1257"/>
                    <a:pt x="255" y="1336"/>
                    <a:pt x="271" y="1408"/>
                  </a:cubicBezTo>
                  <a:cubicBezTo>
                    <a:pt x="295" y="1472"/>
                    <a:pt x="303" y="1520"/>
                    <a:pt x="311" y="1544"/>
                  </a:cubicBezTo>
                  <a:cubicBezTo>
                    <a:pt x="327" y="1608"/>
                    <a:pt x="359" y="1664"/>
                    <a:pt x="399" y="1703"/>
                  </a:cubicBezTo>
                  <a:cubicBezTo>
                    <a:pt x="452" y="1737"/>
                    <a:pt x="517" y="1753"/>
                    <a:pt x="578" y="1753"/>
                  </a:cubicBezTo>
                  <a:cubicBezTo>
                    <a:pt x="590" y="1753"/>
                    <a:pt x="603" y="1753"/>
                    <a:pt x="615" y="1751"/>
                  </a:cubicBezTo>
                  <a:cubicBezTo>
                    <a:pt x="625" y="1753"/>
                    <a:pt x="636" y="1754"/>
                    <a:pt x="646" y="1754"/>
                  </a:cubicBezTo>
                  <a:cubicBezTo>
                    <a:pt x="737" y="1754"/>
                    <a:pt x="818" y="1694"/>
                    <a:pt x="854" y="1608"/>
                  </a:cubicBezTo>
                  <a:lnTo>
                    <a:pt x="1021" y="1105"/>
                  </a:lnTo>
                  <a:cubicBezTo>
                    <a:pt x="1077" y="1288"/>
                    <a:pt x="1125" y="1448"/>
                    <a:pt x="1165" y="1584"/>
                  </a:cubicBezTo>
                  <a:cubicBezTo>
                    <a:pt x="1181" y="1640"/>
                    <a:pt x="1205" y="1687"/>
                    <a:pt x="1245" y="1727"/>
                  </a:cubicBezTo>
                  <a:cubicBezTo>
                    <a:pt x="1277" y="1759"/>
                    <a:pt x="1317" y="1783"/>
                    <a:pt x="1357" y="1791"/>
                  </a:cubicBezTo>
                  <a:cubicBezTo>
                    <a:pt x="1396" y="1799"/>
                    <a:pt x="1444" y="1807"/>
                    <a:pt x="1484" y="1807"/>
                  </a:cubicBezTo>
                  <a:cubicBezTo>
                    <a:pt x="1524" y="1799"/>
                    <a:pt x="1564" y="1791"/>
                    <a:pt x="1596" y="1775"/>
                  </a:cubicBezTo>
                  <a:cubicBezTo>
                    <a:pt x="1636" y="1759"/>
                    <a:pt x="1660" y="1735"/>
                    <a:pt x="1684" y="1703"/>
                  </a:cubicBezTo>
                  <a:cubicBezTo>
                    <a:pt x="1716" y="1656"/>
                    <a:pt x="1732" y="1608"/>
                    <a:pt x="1732" y="1552"/>
                  </a:cubicBezTo>
                  <a:cubicBezTo>
                    <a:pt x="1756" y="1424"/>
                    <a:pt x="1772" y="1288"/>
                    <a:pt x="1795" y="1145"/>
                  </a:cubicBezTo>
                  <a:cubicBezTo>
                    <a:pt x="1819" y="1001"/>
                    <a:pt x="1843" y="874"/>
                    <a:pt x="1875" y="738"/>
                  </a:cubicBezTo>
                  <a:cubicBezTo>
                    <a:pt x="1899" y="602"/>
                    <a:pt x="1923" y="499"/>
                    <a:pt x="1939" y="403"/>
                  </a:cubicBezTo>
                  <a:cubicBezTo>
                    <a:pt x="1955" y="347"/>
                    <a:pt x="1971" y="283"/>
                    <a:pt x="1987" y="227"/>
                  </a:cubicBezTo>
                  <a:cubicBezTo>
                    <a:pt x="2011" y="179"/>
                    <a:pt x="2003" y="123"/>
                    <a:pt x="1979" y="76"/>
                  </a:cubicBezTo>
                  <a:cubicBezTo>
                    <a:pt x="1947" y="36"/>
                    <a:pt x="1875" y="12"/>
                    <a:pt x="1756" y="4"/>
                  </a:cubicBezTo>
                  <a:cubicBezTo>
                    <a:pt x="1742" y="2"/>
                    <a:pt x="1729" y="1"/>
                    <a:pt x="1715" y="1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3051;p49"/>
            <p:cNvSpPr/>
            <p:nvPr/>
          </p:nvSpPr>
          <p:spPr>
            <a:xfrm>
              <a:off x="6220976" y="3094392"/>
              <a:ext cx="97868" cy="132130"/>
            </a:xfrm>
            <a:custGeom>
              <a:avLst/>
              <a:gdLst/>
              <a:ahLst/>
              <a:cxnLst/>
              <a:rect l="l" t="t" r="r" b="b"/>
              <a:pathLst>
                <a:path w="1294" h="1747" extrusionOk="0">
                  <a:moveTo>
                    <a:pt x="639" y="227"/>
                  </a:moveTo>
                  <a:cubicBezTo>
                    <a:pt x="679" y="227"/>
                    <a:pt x="711" y="251"/>
                    <a:pt x="735" y="315"/>
                  </a:cubicBezTo>
                  <a:cubicBezTo>
                    <a:pt x="767" y="387"/>
                    <a:pt x="790" y="467"/>
                    <a:pt x="798" y="546"/>
                  </a:cubicBezTo>
                  <a:cubicBezTo>
                    <a:pt x="830" y="754"/>
                    <a:pt x="830" y="969"/>
                    <a:pt x="798" y="1185"/>
                  </a:cubicBezTo>
                  <a:cubicBezTo>
                    <a:pt x="790" y="1257"/>
                    <a:pt x="767" y="1336"/>
                    <a:pt x="735" y="1408"/>
                  </a:cubicBezTo>
                  <a:cubicBezTo>
                    <a:pt x="711" y="1472"/>
                    <a:pt x="679" y="1496"/>
                    <a:pt x="639" y="1496"/>
                  </a:cubicBezTo>
                  <a:cubicBezTo>
                    <a:pt x="607" y="1496"/>
                    <a:pt x="575" y="1472"/>
                    <a:pt x="551" y="1408"/>
                  </a:cubicBezTo>
                  <a:cubicBezTo>
                    <a:pt x="519" y="1336"/>
                    <a:pt x="495" y="1257"/>
                    <a:pt x="487" y="1185"/>
                  </a:cubicBezTo>
                  <a:cubicBezTo>
                    <a:pt x="471" y="1073"/>
                    <a:pt x="463" y="969"/>
                    <a:pt x="463" y="866"/>
                  </a:cubicBezTo>
                  <a:cubicBezTo>
                    <a:pt x="463" y="754"/>
                    <a:pt x="471" y="650"/>
                    <a:pt x="487" y="546"/>
                  </a:cubicBezTo>
                  <a:cubicBezTo>
                    <a:pt x="495" y="467"/>
                    <a:pt x="519" y="387"/>
                    <a:pt x="551" y="315"/>
                  </a:cubicBezTo>
                  <a:cubicBezTo>
                    <a:pt x="575" y="251"/>
                    <a:pt x="607" y="227"/>
                    <a:pt x="639" y="227"/>
                  </a:cubicBezTo>
                  <a:close/>
                  <a:moveTo>
                    <a:pt x="626" y="0"/>
                  </a:moveTo>
                  <a:cubicBezTo>
                    <a:pt x="513" y="0"/>
                    <a:pt x="402" y="39"/>
                    <a:pt x="312" y="115"/>
                  </a:cubicBezTo>
                  <a:cubicBezTo>
                    <a:pt x="216" y="203"/>
                    <a:pt x="136" y="315"/>
                    <a:pt x="88" y="435"/>
                  </a:cubicBezTo>
                  <a:cubicBezTo>
                    <a:pt x="32" y="578"/>
                    <a:pt x="1" y="722"/>
                    <a:pt x="1" y="874"/>
                  </a:cubicBezTo>
                  <a:cubicBezTo>
                    <a:pt x="1" y="1025"/>
                    <a:pt x="32" y="1177"/>
                    <a:pt x="88" y="1312"/>
                  </a:cubicBezTo>
                  <a:cubicBezTo>
                    <a:pt x="136" y="1440"/>
                    <a:pt x="216" y="1544"/>
                    <a:pt x="312" y="1632"/>
                  </a:cubicBezTo>
                  <a:cubicBezTo>
                    <a:pt x="402" y="1708"/>
                    <a:pt x="513" y="1747"/>
                    <a:pt x="626" y="1747"/>
                  </a:cubicBezTo>
                  <a:cubicBezTo>
                    <a:pt x="712" y="1747"/>
                    <a:pt x="799" y="1724"/>
                    <a:pt x="878" y="1679"/>
                  </a:cubicBezTo>
                  <a:cubicBezTo>
                    <a:pt x="958" y="1632"/>
                    <a:pt x="1030" y="1568"/>
                    <a:pt x="1086" y="1496"/>
                  </a:cubicBezTo>
                  <a:cubicBezTo>
                    <a:pt x="1142" y="1408"/>
                    <a:pt x="1189" y="1312"/>
                    <a:pt x="1221" y="1217"/>
                  </a:cubicBezTo>
                  <a:cubicBezTo>
                    <a:pt x="1293" y="993"/>
                    <a:pt x="1293" y="754"/>
                    <a:pt x="1221" y="538"/>
                  </a:cubicBezTo>
                  <a:cubicBezTo>
                    <a:pt x="1189" y="435"/>
                    <a:pt x="1142" y="339"/>
                    <a:pt x="1086" y="259"/>
                  </a:cubicBezTo>
                  <a:cubicBezTo>
                    <a:pt x="1030" y="179"/>
                    <a:pt x="958" y="115"/>
                    <a:pt x="878" y="68"/>
                  </a:cubicBezTo>
                  <a:cubicBezTo>
                    <a:pt x="799" y="23"/>
                    <a:pt x="712" y="0"/>
                    <a:pt x="626" y="0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3052;p49"/>
            <p:cNvSpPr/>
            <p:nvPr/>
          </p:nvSpPr>
          <p:spPr>
            <a:xfrm>
              <a:off x="6327769" y="3094998"/>
              <a:ext cx="105129" cy="132886"/>
            </a:xfrm>
            <a:custGeom>
              <a:avLst/>
              <a:gdLst/>
              <a:ahLst/>
              <a:cxnLst/>
              <a:rect l="l" t="t" r="r" b="b"/>
              <a:pathLst>
                <a:path w="1390" h="1757" extrusionOk="0">
                  <a:moveTo>
                    <a:pt x="559" y="251"/>
                  </a:moveTo>
                  <a:cubicBezTo>
                    <a:pt x="599" y="251"/>
                    <a:pt x="639" y="251"/>
                    <a:pt x="679" y="259"/>
                  </a:cubicBezTo>
                  <a:cubicBezTo>
                    <a:pt x="719" y="275"/>
                    <a:pt x="759" y="299"/>
                    <a:pt x="783" y="339"/>
                  </a:cubicBezTo>
                  <a:cubicBezTo>
                    <a:pt x="807" y="395"/>
                    <a:pt x="823" y="459"/>
                    <a:pt x="831" y="514"/>
                  </a:cubicBezTo>
                  <a:cubicBezTo>
                    <a:pt x="831" y="586"/>
                    <a:pt x="831" y="650"/>
                    <a:pt x="807" y="714"/>
                  </a:cubicBezTo>
                  <a:cubicBezTo>
                    <a:pt x="791" y="762"/>
                    <a:pt x="767" y="794"/>
                    <a:pt x="727" y="826"/>
                  </a:cubicBezTo>
                  <a:cubicBezTo>
                    <a:pt x="703" y="850"/>
                    <a:pt x="663" y="866"/>
                    <a:pt x="631" y="874"/>
                  </a:cubicBezTo>
                  <a:lnTo>
                    <a:pt x="512" y="874"/>
                  </a:lnTo>
                  <a:lnTo>
                    <a:pt x="440" y="275"/>
                  </a:lnTo>
                  <a:lnTo>
                    <a:pt x="440" y="267"/>
                  </a:lnTo>
                  <a:cubicBezTo>
                    <a:pt x="480" y="259"/>
                    <a:pt x="520" y="251"/>
                    <a:pt x="559" y="251"/>
                  </a:cubicBezTo>
                  <a:close/>
                  <a:moveTo>
                    <a:pt x="617" y="1"/>
                  </a:moveTo>
                  <a:cubicBezTo>
                    <a:pt x="544" y="1"/>
                    <a:pt x="470" y="8"/>
                    <a:pt x="400" y="20"/>
                  </a:cubicBezTo>
                  <a:cubicBezTo>
                    <a:pt x="312" y="36"/>
                    <a:pt x="232" y="52"/>
                    <a:pt x="152" y="84"/>
                  </a:cubicBezTo>
                  <a:cubicBezTo>
                    <a:pt x="113" y="92"/>
                    <a:pt x="73" y="115"/>
                    <a:pt x="41" y="139"/>
                  </a:cubicBezTo>
                  <a:cubicBezTo>
                    <a:pt x="25" y="155"/>
                    <a:pt x="9" y="179"/>
                    <a:pt x="9" y="203"/>
                  </a:cubicBezTo>
                  <a:cubicBezTo>
                    <a:pt x="1" y="227"/>
                    <a:pt x="9" y="251"/>
                    <a:pt x="17" y="275"/>
                  </a:cubicBezTo>
                  <a:lnTo>
                    <a:pt x="152" y="1584"/>
                  </a:lnTo>
                  <a:cubicBezTo>
                    <a:pt x="152" y="1608"/>
                    <a:pt x="168" y="1640"/>
                    <a:pt x="184" y="1663"/>
                  </a:cubicBezTo>
                  <a:cubicBezTo>
                    <a:pt x="200" y="1687"/>
                    <a:pt x="232" y="1703"/>
                    <a:pt x="264" y="1719"/>
                  </a:cubicBezTo>
                  <a:cubicBezTo>
                    <a:pt x="320" y="1735"/>
                    <a:pt x="368" y="1743"/>
                    <a:pt x="424" y="1743"/>
                  </a:cubicBezTo>
                  <a:cubicBezTo>
                    <a:pt x="480" y="1743"/>
                    <a:pt x="528" y="1735"/>
                    <a:pt x="583" y="1719"/>
                  </a:cubicBezTo>
                  <a:cubicBezTo>
                    <a:pt x="607" y="1703"/>
                    <a:pt x="623" y="1687"/>
                    <a:pt x="639" y="1655"/>
                  </a:cubicBezTo>
                  <a:cubicBezTo>
                    <a:pt x="647" y="1632"/>
                    <a:pt x="647" y="1600"/>
                    <a:pt x="639" y="1576"/>
                  </a:cubicBezTo>
                  <a:lnTo>
                    <a:pt x="543" y="1153"/>
                  </a:lnTo>
                  <a:lnTo>
                    <a:pt x="942" y="1640"/>
                  </a:lnTo>
                  <a:cubicBezTo>
                    <a:pt x="966" y="1671"/>
                    <a:pt x="990" y="1695"/>
                    <a:pt x="1022" y="1711"/>
                  </a:cubicBezTo>
                  <a:cubicBezTo>
                    <a:pt x="1054" y="1735"/>
                    <a:pt x="1086" y="1751"/>
                    <a:pt x="1126" y="1751"/>
                  </a:cubicBezTo>
                  <a:cubicBezTo>
                    <a:pt x="1146" y="1755"/>
                    <a:pt x="1167" y="1756"/>
                    <a:pt x="1188" y="1756"/>
                  </a:cubicBezTo>
                  <a:cubicBezTo>
                    <a:pt x="1219" y="1756"/>
                    <a:pt x="1250" y="1753"/>
                    <a:pt x="1278" y="1743"/>
                  </a:cubicBezTo>
                  <a:cubicBezTo>
                    <a:pt x="1309" y="1735"/>
                    <a:pt x="1349" y="1711"/>
                    <a:pt x="1373" y="1679"/>
                  </a:cubicBezTo>
                  <a:cubicBezTo>
                    <a:pt x="1389" y="1663"/>
                    <a:pt x="1389" y="1640"/>
                    <a:pt x="1381" y="1616"/>
                  </a:cubicBezTo>
                  <a:cubicBezTo>
                    <a:pt x="1365" y="1584"/>
                    <a:pt x="1349" y="1560"/>
                    <a:pt x="1325" y="1536"/>
                  </a:cubicBezTo>
                  <a:lnTo>
                    <a:pt x="903" y="1073"/>
                  </a:lnTo>
                  <a:cubicBezTo>
                    <a:pt x="958" y="1057"/>
                    <a:pt x="1022" y="1025"/>
                    <a:pt x="1070" y="985"/>
                  </a:cubicBezTo>
                  <a:cubicBezTo>
                    <a:pt x="1110" y="945"/>
                    <a:pt x="1142" y="897"/>
                    <a:pt x="1166" y="842"/>
                  </a:cubicBezTo>
                  <a:cubicBezTo>
                    <a:pt x="1182" y="770"/>
                    <a:pt x="1198" y="698"/>
                    <a:pt x="1206" y="626"/>
                  </a:cubicBezTo>
                  <a:cubicBezTo>
                    <a:pt x="1206" y="562"/>
                    <a:pt x="1206" y="498"/>
                    <a:pt x="1206" y="435"/>
                  </a:cubicBezTo>
                  <a:cubicBezTo>
                    <a:pt x="1198" y="371"/>
                    <a:pt x="1182" y="299"/>
                    <a:pt x="1150" y="243"/>
                  </a:cubicBezTo>
                  <a:cubicBezTo>
                    <a:pt x="1118" y="179"/>
                    <a:pt x="1070" y="131"/>
                    <a:pt x="1014" y="107"/>
                  </a:cubicBezTo>
                  <a:cubicBezTo>
                    <a:pt x="911" y="52"/>
                    <a:pt x="807" y="12"/>
                    <a:pt x="695" y="4"/>
                  </a:cubicBezTo>
                  <a:cubicBezTo>
                    <a:pt x="669" y="2"/>
                    <a:pt x="643" y="1"/>
                    <a:pt x="617" y="1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3053;p49"/>
            <p:cNvSpPr/>
            <p:nvPr/>
          </p:nvSpPr>
          <p:spPr>
            <a:xfrm>
              <a:off x="6441293" y="3094392"/>
              <a:ext cx="105054" cy="132508"/>
            </a:xfrm>
            <a:custGeom>
              <a:avLst/>
              <a:gdLst/>
              <a:ahLst/>
              <a:cxnLst/>
              <a:rect l="l" t="t" r="r" b="b"/>
              <a:pathLst>
                <a:path w="1389" h="1752" extrusionOk="0">
                  <a:moveTo>
                    <a:pt x="255" y="1"/>
                  </a:moveTo>
                  <a:cubicBezTo>
                    <a:pt x="242" y="1"/>
                    <a:pt x="228" y="2"/>
                    <a:pt x="215" y="4"/>
                  </a:cubicBezTo>
                  <a:cubicBezTo>
                    <a:pt x="160" y="4"/>
                    <a:pt x="112" y="20"/>
                    <a:pt x="64" y="44"/>
                  </a:cubicBezTo>
                  <a:cubicBezTo>
                    <a:pt x="40" y="52"/>
                    <a:pt x="16" y="76"/>
                    <a:pt x="8" y="100"/>
                  </a:cubicBezTo>
                  <a:cubicBezTo>
                    <a:pt x="0" y="131"/>
                    <a:pt x="0" y="155"/>
                    <a:pt x="0" y="179"/>
                  </a:cubicBezTo>
                  <a:lnTo>
                    <a:pt x="160" y="1592"/>
                  </a:lnTo>
                  <a:cubicBezTo>
                    <a:pt x="160" y="1616"/>
                    <a:pt x="176" y="1648"/>
                    <a:pt x="192" y="1671"/>
                  </a:cubicBezTo>
                  <a:cubicBezTo>
                    <a:pt x="207" y="1695"/>
                    <a:pt x="231" y="1711"/>
                    <a:pt x="263" y="1727"/>
                  </a:cubicBezTo>
                  <a:cubicBezTo>
                    <a:pt x="311" y="1743"/>
                    <a:pt x="367" y="1751"/>
                    <a:pt x="415" y="1751"/>
                  </a:cubicBezTo>
                  <a:cubicBezTo>
                    <a:pt x="471" y="1751"/>
                    <a:pt x="519" y="1743"/>
                    <a:pt x="567" y="1727"/>
                  </a:cubicBezTo>
                  <a:cubicBezTo>
                    <a:pt x="590" y="1711"/>
                    <a:pt x="614" y="1695"/>
                    <a:pt x="630" y="1671"/>
                  </a:cubicBezTo>
                  <a:cubicBezTo>
                    <a:pt x="646" y="1648"/>
                    <a:pt x="654" y="1624"/>
                    <a:pt x="646" y="1592"/>
                  </a:cubicBezTo>
                  <a:lnTo>
                    <a:pt x="606" y="1137"/>
                  </a:lnTo>
                  <a:lnTo>
                    <a:pt x="606" y="1137"/>
                  </a:lnTo>
                  <a:lnTo>
                    <a:pt x="854" y="1512"/>
                  </a:lnTo>
                  <a:cubicBezTo>
                    <a:pt x="894" y="1560"/>
                    <a:pt x="942" y="1600"/>
                    <a:pt x="989" y="1632"/>
                  </a:cubicBezTo>
                  <a:cubicBezTo>
                    <a:pt x="1042" y="1651"/>
                    <a:pt x="1095" y="1666"/>
                    <a:pt x="1147" y="1666"/>
                  </a:cubicBezTo>
                  <a:cubicBezTo>
                    <a:pt x="1158" y="1666"/>
                    <a:pt x="1170" y="1665"/>
                    <a:pt x="1181" y="1663"/>
                  </a:cubicBezTo>
                  <a:cubicBezTo>
                    <a:pt x="1237" y="1663"/>
                    <a:pt x="1301" y="1656"/>
                    <a:pt x="1349" y="1632"/>
                  </a:cubicBezTo>
                  <a:cubicBezTo>
                    <a:pt x="1372" y="1616"/>
                    <a:pt x="1388" y="1592"/>
                    <a:pt x="1388" y="1560"/>
                  </a:cubicBezTo>
                  <a:cubicBezTo>
                    <a:pt x="1380" y="1528"/>
                    <a:pt x="1372" y="1496"/>
                    <a:pt x="1349" y="1472"/>
                  </a:cubicBezTo>
                  <a:lnTo>
                    <a:pt x="838" y="834"/>
                  </a:lnTo>
                  <a:lnTo>
                    <a:pt x="958" y="650"/>
                  </a:lnTo>
                  <a:lnTo>
                    <a:pt x="1061" y="491"/>
                  </a:lnTo>
                  <a:cubicBezTo>
                    <a:pt x="1101" y="435"/>
                    <a:pt x="1133" y="387"/>
                    <a:pt x="1165" y="339"/>
                  </a:cubicBezTo>
                  <a:lnTo>
                    <a:pt x="1221" y="251"/>
                  </a:lnTo>
                  <a:cubicBezTo>
                    <a:pt x="1237" y="227"/>
                    <a:pt x="1245" y="195"/>
                    <a:pt x="1245" y="171"/>
                  </a:cubicBezTo>
                  <a:cubicBezTo>
                    <a:pt x="1253" y="139"/>
                    <a:pt x="1237" y="108"/>
                    <a:pt x="1213" y="92"/>
                  </a:cubicBezTo>
                  <a:cubicBezTo>
                    <a:pt x="1148" y="50"/>
                    <a:pt x="1075" y="26"/>
                    <a:pt x="999" y="26"/>
                  </a:cubicBezTo>
                  <a:cubicBezTo>
                    <a:pt x="972" y="26"/>
                    <a:pt x="945" y="29"/>
                    <a:pt x="918" y="36"/>
                  </a:cubicBezTo>
                  <a:cubicBezTo>
                    <a:pt x="870" y="60"/>
                    <a:pt x="838" y="84"/>
                    <a:pt x="806" y="123"/>
                  </a:cubicBezTo>
                  <a:lnTo>
                    <a:pt x="535" y="634"/>
                  </a:lnTo>
                  <a:lnTo>
                    <a:pt x="487" y="179"/>
                  </a:lnTo>
                  <a:cubicBezTo>
                    <a:pt x="479" y="139"/>
                    <a:pt x="471" y="108"/>
                    <a:pt x="447" y="76"/>
                  </a:cubicBezTo>
                  <a:cubicBezTo>
                    <a:pt x="431" y="52"/>
                    <a:pt x="399" y="28"/>
                    <a:pt x="375" y="20"/>
                  </a:cubicBezTo>
                  <a:cubicBezTo>
                    <a:pt x="334" y="8"/>
                    <a:pt x="293" y="1"/>
                    <a:pt x="255" y="1"/>
                  </a:cubicBezTo>
                  <a:close/>
                </a:path>
              </a:pathLst>
            </a:custGeom>
            <a:solidFill>
              <a:srgbClr val="F6FB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886773" y="1211316"/>
            <a:ext cx="48240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Trong gia đình bạn Khoa, có bạn Khoa, bố, mẹ và chị gái của bạn Khoa sử dụng Internet.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Gia đình bạn Khoa sử dụng Internet để đọc tin tức trong nước và thế giới, tìm một số công thức nấu ăn, xem một số chương trình giải trí. </a:t>
            </a:r>
          </a:p>
        </p:txBody>
      </p:sp>
      <p:sp>
        <p:nvSpPr>
          <p:cNvPr id="134" name="Google Shape;759;p39"/>
          <p:cNvSpPr/>
          <p:nvPr/>
        </p:nvSpPr>
        <p:spPr>
          <a:xfrm>
            <a:off x="705056" y="1464502"/>
            <a:ext cx="141548" cy="14154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760;p39"/>
          <p:cNvSpPr/>
          <p:nvPr/>
        </p:nvSpPr>
        <p:spPr>
          <a:xfrm>
            <a:off x="701853" y="2802535"/>
            <a:ext cx="141548" cy="141548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9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0" name="Google Shape;4360;p10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1" name="Google Shape;4361;p10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2" name="Google Shape;4362;p10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5" name="Google Shape;4365;p101"/>
          <p:cNvGrpSpPr/>
          <p:nvPr/>
        </p:nvGrpSpPr>
        <p:grpSpPr>
          <a:xfrm flipH="1">
            <a:off x="5402366" y="1831852"/>
            <a:ext cx="2037179" cy="2778776"/>
            <a:chOff x="1593369" y="1920260"/>
            <a:chExt cx="2037179" cy="27787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66" name="Google Shape;4366;p101"/>
            <p:cNvSpPr/>
            <p:nvPr/>
          </p:nvSpPr>
          <p:spPr>
            <a:xfrm>
              <a:off x="2858842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0" y="1"/>
                  </a:moveTo>
                  <a:lnTo>
                    <a:pt x="0" y="23"/>
                  </a:lnTo>
                  <a:lnTo>
                    <a:pt x="22533" y="55768"/>
                  </a:lnTo>
                  <a:cubicBezTo>
                    <a:pt x="24633" y="60935"/>
                    <a:pt x="29620" y="64246"/>
                    <a:pt x="35096" y="64246"/>
                  </a:cubicBezTo>
                  <a:cubicBezTo>
                    <a:pt x="35515" y="64246"/>
                    <a:pt x="35936" y="64227"/>
                    <a:pt x="36359" y="64188"/>
                  </a:cubicBezTo>
                  <a:cubicBezTo>
                    <a:pt x="45332" y="63323"/>
                    <a:pt x="51004" y="54084"/>
                    <a:pt x="47681" y="45643"/>
                  </a:cubicBezTo>
                  <a:lnTo>
                    <a:pt x="33412" y="9284"/>
                  </a:lnTo>
                  <a:cubicBezTo>
                    <a:pt x="31219" y="3679"/>
                    <a:pt x="25835" y="1"/>
                    <a:pt x="1985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01"/>
            <p:cNvSpPr/>
            <p:nvPr/>
          </p:nvSpPr>
          <p:spPr>
            <a:xfrm>
              <a:off x="1593369" y="3484505"/>
              <a:ext cx="771706" cy="972057"/>
            </a:xfrm>
            <a:custGeom>
              <a:avLst/>
              <a:gdLst/>
              <a:ahLst/>
              <a:cxnLst/>
              <a:rect l="l" t="t" r="r" b="b"/>
              <a:pathLst>
                <a:path w="51005" h="64247" extrusionOk="0">
                  <a:moveTo>
                    <a:pt x="31130" y="1"/>
                  </a:moveTo>
                  <a:cubicBezTo>
                    <a:pt x="25148" y="1"/>
                    <a:pt x="19786" y="3679"/>
                    <a:pt x="17592" y="9284"/>
                  </a:cubicBezTo>
                  <a:lnTo>
                    <a:pt x="3302" y="45643"/>
                  </a:lnTo>
                  <a:cubicBezTo>
                    <a:pt x="0" y="54084"/>
                    <a:pt x="5672" y="63323"/>
                    <a:pt x="14646" y="64188"/>
                  </a:cubicBezTo>
                  <a:cubicBezTo>
                    <a:pt x="15067" y="64227"/>
                    <a:pt x="15487" y="64246"/>
                    <a:pt x="15904" y="64246"/>
                  </a:cubicBezTo>
                  <a:cubicBezTo>
                    <a:pt x="21365" y="64246"/>
                    <a:pt x="26370" y="60935"/>
                    <a:pt x="28449" y="55768"/>
                  </a:cubicBezTo>
                  <a:lnTo>
                    <a:pt x="51004" y="23"/>
                  </a:lnTo>
                  <a:lnTo>
                    <a:pt x="51004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01"/>
            <p:cNvSpPr/>
            <p:nvPr/>
          </p:nvSpPr>
          <p:spPr>
            <a:xfrm>
              <a:off x="2091509" y="3484853"/>
              <a:ext cx="1005358" cy="827339"/>
            </a:xfrm>
            <a:custGeom>
              <a:avLst/>
              <a:gdLst/>
              <a:ahLst/>
              <a:cxnLst/>
              <a:rect l="l" t="t" r="r" b="b"/>
              <a:pathLst>
                <a:path w="66448" h="54682" extrusionOk="0">
                  <a:moveTo>
                    <a:pt x="1773" y="0"/>
                  </a:moveTo>
                  <a:cubicBezTo>
                    <a:pt x="1773" y="0"/>
                    <a:pt x="1" y="16019"/>
                    <a:pt x="9506" y="33966"/>
                  </a:cubicBezTo>
                  <a:cubicBezTo>
                    <a:pt x="9506" y="33966"/>
                    <a:pt x="13627" y="40923"/>
                    <a:pt x="7733" y="54682"/>
                  </a:cubicBezTo>
                  <a:lnTo>
                    <a:pt x="58715" y="54682"/>
                  </a:lnTo>
                  <a:cubicBezTo>
                    <a:pt x="52821" y="40923"/>
                    <a:pt x="56942" y="33966"/>
                    <a:pt x="56942" y="33966"/>
                  </a:cubicBezTo>
                  <a:cubicBezTo>
                    <a:pt x="66447" y="16019"/>
                    <a:pt x="64675" y="0"/>
                    <a:pt x="64675" y="0"/>
                  </a:cubicBezTo>
                  <a:close/>
                </a:path>
              </a:pathLst>
            </a:custGeom>
            <a:solidFill>
              <a:srgbClr val="FD4A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01"/>
            <p:cNvSpPr/>
            <p:nvPr/>
          </p:nvSpPr>
          <p:spPr>
            <a:xfrm>
              <a:off x="2350640" y="3484853"/>
              <a:ext cx="491786" cy="157564"/>
            </a:xfrm>
            <a:custGeom>
              <a:avLst/>
              <a:gdLst/>
              <a:ahLst/>
              <a:cxnLst/>
              <a:rect l="l" t="t" r="r" b="b"/>
              <a:pathLst>
                <a:path w="32504" h="10414" extrusionOk="0">
                  <a:moveTo>
                    <a:pt x="0" y="0"/>
                  </a:moveTo>
                  <a:cubicBezTo>
                    <a:pt x="0" y="0"/>
                    <a:pt x="709" y="10414"/>
                    <a:pt x="16463" y="10414"/>
                  </a:cubicBezTo>
                  <a:cubicBezTo>
                    <a:pt x="32216" y="10414"/>
                    <a:pt x="32504" y="0"/>
                    <a:pt x="3250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01"/>
            <p:cNvSpPr/>
            <p:nvPr/>
          </p:nvSpPr>
          <p:spPr>
            <a:xfrm>
              <a:off x="2484722" y="3257903"/>
              <a:ext cx="215239" cy="260811"/>
            </a:xfrm>
            <a:custGeom>
              <a:avLst/>
              <a:gdLst/>
              <a:ahLst/>
              <a:cxnLst/>
              <a:rect l="l" t="t" r="r" b="b"/>
              <a:pathLst>
                <a:path w="14226" h="17238" extrusionOk="0">
                  <a:moveTo>
                    <a:pt x="1" y="0"/>
                  </a:moveTo>
                  <a:lnTo>
                    <a:pt x="1" y="17238"/>
                  </a:lnTo>
                  <a:lnTo>
                    <a:pt x="14225" y="17238"/>
                  </a:lnTo>
                  <a:lnTo>
                    <a:pt x="14225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01"/>
            <p:cNvSpPr/>
            <p:nvPr/>
          </p:nvSpPr>
          <p:spPr>
            <a:xfrm>
              <a:off x="2484722" y="3226387"/>
              <a:ext cx="215239" cy="197462"/>
            </a:xfrm>
            <a:custGeom>
              <a:avLst/>
              <a:gdLst/>
              <a:ahLst/>
              <a:cxnLst/>
              <a:rect l="l" t="t" r="r" b="b"/>
              <a:pathLst>
                <a:path w="14226" h="13051" extrusionOk="0">
                  <a:moveTo>
                    <a:pt x="14225" y="1"/>
                  </a:moveTo>
                  <a:lnTo>
                    <a:pt x="1" y="4942"/>
                  </a:lnTo>
                  <a:lnTo>
                    <a:pt x="14225" y="13051"/>
                  </a:lnTo>
                  <a:lnTo>
                    <a:pt x="14225" y="1"/>
                  </a:lnTo>
                  <a:close/>
                </a:path>
              </a:pathLst>
            </a:custGeom>
            <a:solidFill>
              <a:srgbClr val="F08F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01"/>
            <p:cNvSpPr/>
            <p:nvPr/>
          </p:nvSpPr>
          <p:spPr>
            <a:xfrm>
              <a:off x="2326175" y="1920260"/>
              <a:ext cx="507203" cy="530776"/>
            </a:xfrm>
            <a:custGeom>
              <a:avLst/>
              <a:gdLst/>
              <a:ahLst/>
              <a:cxnLst/>
              <a:rect l="l" t="t" r="r" b="b"/>
              <a:pathLst>
                <a:path w="33523" h="35081" extrusionOk="0">
                  <a:moveTo>
                    <a:pt x="17559" y="1"/>
                  </a:moveTo>
                  <a:cubicBezTo>
                    <a:pt x="16002" y="1"/>
                    <a:pt x="14711" y="1314"/>
                    <a:pt x="14690" y="2976"/>
                  </a:cubicBezTo>
                  <a:lnTo>
                    <a:pt x="14335" y="18064"/>
                  </a:lnTo>
                  <a:lnTo>
                    <a:pt x="10990" y="7141"/>
                  </a:lnTo>
                  <a:cubicBezTo>
                    <a:pt x="10585" y="5787"/>
                    <a:pt x="9384" y="4921"/>
                    <a:pt x="8109" y="4921"/>
                  </a:cubicBezTo>
                  <a:cubicBezTo>
                    <a:pt x="7777" y="4921"/>
                    <a:pt x="7441" y="4980"/>
                    <a:pt x="7112" y="5103"/>
                  </a:cubicBezTo>
                  <a:cubicBezTo>
                    <a:pt x="5561" y="5701"/>
                    <a:pt x="4764" y="7496"/>
                    <a:pt x="5318" y="9158"/>
                  </a:cubicBezTo>
                  <a:lnTo>
                    <a:pt x="9483" y="21521"/>
                  </a:lnTo>
                  <a:lnTo>
                    <a:pt x="4741" y="14541"/>
                  </a:lnTo>
                  <a:cubicBezTo>
                    <a:pt x="4255" y="13837"/>
                    <a:pt x="3495" y="13466"/>
                    <a:pt x="2731" y="13466"/>
                  </a:cubicBezTo>
                  <a:cubicBezTo>
                    <a:pt x="2172" y="13466"/>
                    <a:pt x="1611" y="13665"/>
                    <a:pt x="1152" y="14076"/>
                  </a:cubicBezTo>
                  <a:cubicBezTo>
                    <a:pt x="199" y="14896"/>
                    <a:pt x="0" y="16336"/>
                    <a:pt x="643" y="17466"/>
                  </a:cubicBezTo>
                  <a:lnTo>
                    <a:pt x="10569" y="35080"/>
                  </a:lnTo>
                  <a:lnTo>
                    <a:pt x="24195" y="33973"/>
                  </a:lnTo>
                  <a:lnTo>
                    <a:pt x="32969" y="18375"/>
                  </a:lnTo>
                  <a:cubicBezTo>
                    <a:pt x="33523" y="17422"/>
                    <a:pt x="33367" y="16203"/>
                    <a:pt x="32614" y="15428"/>
                  </a:cubicBezTo>
                  <a:cubicBezTo>
                    <a:pt x="32169" y="14940"/>
                    <a:pt x="31581" y="14701"/>
                    <a:pt x="30994" y="14701"/>
                  </a:cubicBezTo>
                  <a:cubicBezTo>
                    <a:pt x="30356" y="14701"/>
                    <a:pt x="29719" y="14984"/>
                    <a:pt x="29269" y="15539"/>
                  </a:cubicBezTo>
                  <a:lnTo>
                    <a:pt x="26255" y="19283"/>
                  </a:lnTo>
                  <a:lnTo>
                    <a:pt x="28825" y="8449"/>
                  </a:lnTo>
                  <a:cubicBezTo>
                    <a:pt x="29158" y="6986"/>
                    <a:pt x="28427" y="5480"/>
                    <a:pt x="27075" y="4948"/>
                  </a:cubicBezTo>
                  <a:cubicBezTo>
                    <a:pt x="26754" y="4816"/>
                    <a:pt x="26424" y="4755"/>
                    <a:pt x="26100" y="4755"/>
                  </a:cubicBezTo>
                  <a:cubicBezTo>
                    <a:pt x="24948" y="4755"/>
                    <a:pt x="23866" y="5537"/>
                    <a:pt x="23486" y="6765"/>
                  </a:cubicBezTo>
                  <a:lnTo>
                    <a:pt x="20362" y="16824"/>
                  </a:lnTo>
                  <a:lnTo>
                    <a:pt x="20472" y="3131"/>
                  </a:lnTo>
                  <a:cubicBezTo>
                    <a:pt x="20495" y="1491"/>
                    <a:pt x="19276" y="118"/>
                    <a:pt x="17747" y="7"/>
                  </a:cubicBezTo>
                  <a:cubicBezTo>
                    <a:pt x="17684" y="3"/>
                    <a:pt x="17622" y="1"/>
                    <a:pt x="175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01"/>
            <p:cNvSpPr/>
            <p:nvPr/>
          </p:nvSpPr>
          <p:spPr>
            <a:xfrm>
              <a:off x="2456565" y="2424527"/>
              <a:ext cx="254123" cy="73774"/>
            </a:xfrm>
            <a:custGeom>
              <a:avLst/>
              <a:gdLst/>
              <a:ahLst/>
              <a:cxnLst/>
              <a:rect l="l" t="t" r="r" b="b"/>
              <a:pathLst>
                <a:path w="16796" h="4876" extrusionOk="0">
                  <a:moveTo>
                    <a:pt x="1" y="1"/>
                  </a:moveTo>
                  <a:lnTo>
                    <a:pt x="1" y="4875"/>
                  </a:lnTo>
                  <a:lnTo>
                    <a:pt x="16795" y="4875"/>
                  </a:lnTo>
                  <a:lnTo>
                    <a:pt x="167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01"/>
            <p:cNvSpPr/>
            <p:nvPr/>
          </p:nvSpPr>
          <p:spPr>
            <a:xfrm>
              <a:off x="2126368" y="2472474"/>
              <a:ext cx="927923" cy="741188"/>
            </a:xfrm>
            <a:custGeom>
              <a:avLst/>
              <a:gdLst/>
              <a:ahLst/>
              <a:cxnLst/>
              <a:rect l="l" t="t" r="r" b="b"/>
              <a:pathLst>
                <a:path w="61330" h="48988" extrusionOk="0">
                  <a:moveTo>
                    <a:pt x="30665" y="0"/>
                  </a:moveTo>
                  <a:cubicBezTo>
                    <a:pt x="13716" y="0"/>
                    <a:pt x="1" y="10968"/>
                    <a:pt x="1" y="24483"/>
                  </a:cubicBezTo>
                  <a:cubicBezTo>
                    <a:pt x="1" y="38020"/>
                    <a:pt x="13716" y="48988"/>
                    <a:pt x="30665" y="48988"/>
                  </a:cubicBezTo>
                  <a:cubicBezTo>
                    <a:pt x="47593" y="48988"/>
                    <a:pt x="61330" y="38020"/>
                    <a:pt x="61330" y="24483"/>
                  </a:cubicBezTo>
                  <a:cubicBezTo>
                    <a:pt x="61330" y="10968"/>
                    <a:pt x="47593" y="0"/>
                    <a:pt x="306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01"/>
            <p:cNvSpPr/>
            <p:nvPr/>
          </p:nvSpPr>
          <p:spPr>
            <a:xfrm>
              <a:off x="2105262" y="2553571"/>
              <a:ext cx="947350" cy="755305"/>
            </a:xfrm>
            <a:custGeom>
              <a:avLst/>
              <a:gdLst/>
              <a:ahLst/>
              <a:cxnLst/>
              <a:rect l="l" t="t" r="r" b="b"/>
              <a:pathLst>
                <a:path w="62614" h="49921" extrusionOk="0">
                  <a:moveTo>
                    <a:pt x="33844" y="0"/>
                  </a:moveTo>
                  <a:cubicBezTo>
                    <a:pt x="33099" y="0"/>
                    <a:pt x="32334" y="15"/>
                    <a:pt x="31551" y="46"/>
                  </a:cubicBezTo>
                  <a:cubicBezTo>
                    <a:pt x="7090" y="999"/>
                    <a:pt x="2902" y="16597"/>
                    <a:pt x="2902" y="16597"/>
                  </a:cubicBezTo>
                  <a:cubicBezTo>
                    <a:pt x="2902" y="16597"/>
                    <a:pt x="0" y="49920"/>
                    <a:pt x="31506" y="49920"/>
                  </a:cubicBezTo>
                  <a:cubicBezTo>
                    <a:pt x="55479" y="49920"/>
                    <a:pt x="60819" y="33170"/>
                    <a:pt x="61927" y="22934"/>
                  </a:cubicBezTo>
                  <a:cubicBezTo>
                    <a:pt x="62614" y="16287"/>
                    <a:pt x="59889" y="9751"/>
                    <a:pt x="54527" y="5807"/>
                  </a:cubicBezTo>
                  <a:cubicBezTo>
                    <a:pt x="50262" y="2655"/>
                    <a:pt x="43736" y="0"/>
                    <a:pt x="33844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01"/>
            <p:cNvSpPr/>
            <p:nvPr/>
          </p:nvSpPr>
          <p:spPr>
            <a:xfrm>
              <a:off x="2110618" y="2545522"/>
              <a:ext cx="498155" cy="334933"/>
            </a:xfrm>
            <a:custGeom>
              <a:avLst/>
              <a:gdLst/>
              <a:ahLst/>
              <a:cxnLst/>
              <a:rect l="l" t="t" r="r" b="b"/>
              <a:pathLst>
                <a:path w="32925" h="22137" extrusionOk="0">
                  <a:moveTo>
                    <a:pt x="27492" y="0"/>
                  </a:moveTo>
                  <a:cubicBezTo>
                    <a:pt x="22614" y="0"/>
                    <a:pt x="15268" y="842"/>
                    <a:pt x="8930" y="5032"/>
                  </a:cubicBezTo>
                  <a:cubicBezTo>
                    <a:pt x="1" y="10948"/>
                    <a:pt x="2482" y="22136"/>
                    <a:pt x="2482" y="22136"/>
                  </a:cubicBezTo>
                  <a:cubicBezTo>
                    <a:pt x="2482" y="22136"/>
                    <a:pt x="26610" y="20098"/>
                    <a:pt x="32925" y="379"/>
                  </a:cubicBezTo>
                  <a:cubicBezTo>
                    <a:pt x="32925" y="379"/>
                    <a:pt x="30764" y="0"/>
                    <a:pt x="274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01"/>
            <p:cNvSpPr/>
            <p:nvPr/>
          </p:nvSpPr>
          <p:spPr>
            <a:xfrm>
              <a:off x="2571221" y="2543358"/>
              <a:ext cx="499502" cy="337429"/>
            </a:xfrm>
            <a:custGeom>
              <a:avLst/>
              <a:gdLst/>
              <a:ahLst/>
              <a:cxnLst/>
              <a:rect l="l" t="t" r="r" b="b"/>
              <a:pathLst>
                <a:path w="33014" h="22302" extrusionOk="0">
                  <a:moveTo>
                    <a:pt x="5605" y="0"/>
                  </a:moveTo>
                  <a:cubicBezTo>
                    <a:pt x="2215" y="0"/>
                    <a:pt x="0" y="456"/>
                    <a:pt x="0" y="456"/>
                  </a:cubicBezTo>
                  <a:cubicBezTo>
                    <a:pt x="3811" y="20817"/>
                    <a:pt x="31374" y="22302"/>
                    <a:pt x="31374" y="22302"/>
                  </a:cubicBezTo>
                  <a:cubicBezTo>
                    <a:pt x="31374" y="22302"/>
                    <a:pt x="33013" y="10603"/>
                    <a:pt x="22843" y="4510"/>
                  </a:cubicBezTo>
                  <a:cubicBezTo>
                    <a:pt x="16645" y="799"/>
                    <a:pt x="10094" y="0"/>
                    <a:pt x="5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01"/>
            <p:cNvSpPr/>
            <p:nvPr/>
          </p:nvSpPr>
          <p:spPr>
            <a:xfrm>
              <a:off x="1987929" y="2871392"/>
              <a:ext cx="234999" cy="215557"/>
            </a:xfrm>
            <a:custGeom>
              <a:avLst/>
              <a:gdLst/>
              <a:ahLst/>
              <a:cxnLst/>
              <a:rect l="l" t="t" r="r" b="b"/>
              <a:pathLst>
                <a:path w="15532" h="14247" extrusionOk="0">
                  <a:moveTo>
                    <a:pt x="7755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55" y="14247"/>
                  </a:cubicBezTo>
                  <a:cubicBezTo>
                    <a:pt x="12053" y="14247"/>
                    <a:pt x="15532" y="11056"/>
                    <a:pt x="15532" y="7112"/>
                  </a:cubicBezTo>
                  <a:cubicBezTo>
                    <a:pt x="15532" y="3191"/>
                    <a:pt x="12053" y="0"/>
                    <a:pt x="7755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01"/>
            <p:cNvSpPr/>
            <p:nvPr/>
          </p:nvSpPr>
          <p:spPr>
            <a:xfrm>
              <a:off x="2073746" y="2921336"/>
              <a:ext cx="73093" cy="89524"/>
            </a:xfrm>
            <a:custGeom>
              <a:avLst/>
              <a:gdLst/>
              <a:ahLst/>
              <a:cxnLst/>
              <a:rect l="l" t="t" r="r" b="b"/>
              <a:pathLst>
                <a:path w="4831" h="5917" fill="none" extrusionOk="0">
                  <a:moveTo>
                    <a:pt x="0" y="1308"/>
                  </a:moveTo>
                  <a:cubicBezTo>
                    <a:pt x="0" y="1308"/>
                    <a:pt x="4565" y="1"/>
                    <a:pt x="483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01"/>
            <p:cNvSpPr/>
            <p:nvPr/>
          </p:nvSpPr>
          <p:spPr>
            <a:xfrm>
              <a:off x="2972151" y="2871392"/>
              <a:ext cx="235332" cy="215557"/>
            </a:xfrm>
            <a:custGeom>
              <a:avLst/>
              <a:gdLst/>
              <a:ahLst/>
              <a:cxnLst/>
              <a:rect l="l" t="t" r="r" b="b"/>
              <a:pathLst>
                <a:path w="15554" h="14247" extrusionOk="0">
                  <a:moveTo>
                    <a:pt x="7777" y="0"/>
                  </a:moveTo>
                  <a:cubicBezTo>
                    <a:pt x="3479" y="0"/>
                    <a:pt x="0" y="3191"/>
                    <a:pt x="0" y="7112"/>
                  </a:cubicBezTo>
                  <a:cubicBezTo>
                    <a:pt x="0" y="11056"/>
                    <a:pt x="3479" y="14247"/>
                    <a:pt x="7777" y="14247"/>
                  </a:cubicBezTo>
                  <a:cubicBezTo>
                    <a:pt x="12075" y="14247"/>
                    <a:pt x="15554" y="11056"/>
                    <a:pt x="15554" y="7112"/>
                  </a:cubicBezTo>
                  <a:cubicBezTo>
                    <a:pt x="15554" y="3191"/>
                    <a:pt x="12075" y="0"/>
                    <a:pt x="777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01"/>
            <p:cNvSpPr/>
            <p:nvPr/>
          </p:nvSpPr>
          <p:spPr>
            <a:xfrm>
              <a:off x="3044563" y="2921336"/>
              <a:ext cx="79115" cy="89524"/>
            </a:xfrm>
            <a:custGeom>
              <a:avLst/>
              <a:gdLst/>
              <a:ahLst/>
              <a:cxnLst/>
              <a:rect l="l" t="t" r="r" b="b"/>
              <a:pathLst>
                <a:path w="5229" h="5917" fill="none" extrusionOk="0">
                  <a:moveTo>
                    <a:pt x="5229" y="1308"/>
                  </a:moveTo>
                  <a:cubicBezTo>
                    <a:pt x="5229" y="1308"/>
                    <a:pt x="310" y="1"/>
                    <a:pt x="0" y="5916"/>
                  </a:cubicBez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01"/>
            <p:cNvSpPr/>
            <p:nvPr/>
          </p:nvSpPr>
          <p:spPr>
            <a:xfrm>
              <a:off x="2128048" y="2842887"/>
              <a:ext cx="59688" cy="109299"/>
            </a:xfrm>
            <a:custGeom>
              <a:avLst/>
              <a:gdLst/>
              <a:ahLst/>
              <a:cxnLst/>
              <a:rect l="l" t="t" r="r" b="b"/>
              <a:pathLst>
                <a:path w="3945" h="7224" extrusionOk="0">
                  <a:moveTo>
                    <a:pt x="3944" y="1"/>
                  </a:moveTo>
                  <a:lnTo>
                    <a:pt x="1" y="2128"/>
                  </a:lnTo>
                  <a:lnTo>
                    <a:pt x="2947" y="7224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01"/>
            <p:cNvSpPr/>
            <p:nvPr/>
          </p:nvSpPr>
          <p:spPr>
            <a:xfrm>
              <a:off x="2992591" y="2842887"/>
              <a:ext cx="60021" cy="109299"/>
            </a:xfrm>
            <a:custGeom>
              <a:avLst/>
              <a:gdLst/>
              <a:ahLst/>
              <a:cxnLst/>
              <a:rect l="l" t="t" r="r" b="b"/>
              <a:pathLst>
                <a:path w="3967" h="7224" extrusionOk="0">
                  <a:moveTo>
                    <a:pt x="1" y="1"/>
                  </a:moveTo>
                  <a:lnTo>
                    <a:pt x="1020" y="7224"/>
                  </a:lnTo>
                  <a:lnTo>
                    <a:pt x="3967" y="2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01"/>
            <p:cNvSpPr/>
            <p:nvPr/>
          </p:nvSpPr>
          <p:spPr>
            <a:xfrm>
              <a:off x="2505511" y="3125818"/>
              <a:ext cx="171317" cy="61367"/>
            </a:xfrm>
            <a:custGeom>
              <a:avLst/>
              <a:gdLst/>
              <a:ahLst/>
              <a:cxnLst/>
              <a:rect l="l" t="t" r="r" b="b"/>
              <a:pathLst>
                <a:path w="11323" h="4056" extrusionOk="0">
                  <a:moveTo>
                    <a:pt x="1" y="1"/>
                  </a:moveTo>
                  <a:cubicBezTo>
                    <a:pt x="1" y="1"/>
                    <a:pt x="355" y="4055"/>
                    <a:pt x="5673" y="4055"/>
                  </a:cubicBezTo>
                  <a:cubicBezTo>
                    <a:pt x="11012" y="4055"/>
                    <a:pt x="11323" y="1"/>
                    <a:pt x="11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01"/>
            <p:cNvSpPr/>
            <p:nvPr/>
          </p:nvSpPr>
          <p:spPr>
            <a:xfrm>
              <a:off x="2307732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6081" y="1"/>
                  </a:moveTo>
                  <a:cubicBezTo>
                    <a:pt x="2469" y="1"/>
                    <a:pt x="0" y="2470"/>
                    <a:pt x="0" y="2470"/>
                  </a:cubicBezTo>
                  <a:cubicBezTo>
                    <a:pt x="0" y="2470"/>
                    <a:pt x="576" y="6569"/>
                    <a:pt x="5938" y="7610"/>
                  </a:cubicBezTo>
                  <a:cubicBezTo>
                    <a:pt x="6783" y="7771"/>
                    <a:pt x="7541" y="7838"/>
                    <a:pt x="8218" y="7838"/>
                  </a:cubicBezTo>
                  <a:cubicBezTo>
                    <a:pt x="11840" y="7838"/>
                    <a:pt x="13161" y="5904"/>
                    <a:pt x="13161" y="5904"/>
                  </a:cubicBezTo>
                  <a:cubicBezTo>
                    <a:pt x="13161" y="5904"/>
                    <a:pt x="12009" y="985"/>
                    <a:pt x="7578" y="143"/>
                  </a:cubicBezTo>
                  <a:cubicBezTo>
                    <a:pt x="7061" y="45"/>
                    <a:pt x="6561" y="1"/>
                    <a:pt x="6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01"/>
            <p:cNvSpPr/>
            <p:nvPr/>
          </p:nvSpPr>
          <p:spPr>
            <a:xfrm>
              <a:off x="2339580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2017" y="0"/>
                    <a:pt x="0" y="2016"/>
                    <a:pt x="0" y="4498"/>
                  </a:cubicBezTo>
                  <a:cubicBezTo>
                    <a:pt x="0" y="7001"/>
                    <a:pt x="2017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01"/>
            <p:cNvSpPr/>
            <p:nvPr/>
          </p:nvSpPr>
          <p:spPr>
            <a:xfrm>
              <a:off x="2659716" y="2893028"/>
              <a:ext cx="199141" cy="118604"/>
            </a:xfrm>
            <a:custGeom>
              <a:avLst/>
              <a:gdLst/>
              <a:ahLst/>
              <a:cxnLst/>
              <a:rect l="l" t="t" r="r" b="b"/>
              <a:pathLst>
                <a:path w="13162" h="7839" extrusionOk="0">
                  <a:moveTo>
                    <a:pt x="7081" y="1"/>
                  </a:moveTo>
                  <a:cubicBezTo>
                    <a:pt x="6601" y="1"/>
                    <a:pt x="6101" y="45"/>
                    <a:pt x="5584" y="143"/>
                  </a:cubicBezTo>
                  <a:cubicBezTo>
                    <a:pt x="1153" y="985"/>
                    <a:pt x="1" y="5904"/>
                    <a:pt x="1" y="5904"/>
                  </a:cubicBezTo>
                  <a:cubicBezTo>
                    <a:pt x="1" y="5904"/>
                    <a:pt x="1321" y="7838"/>
                    <a:pt x="4944" y="7838"/>
                  </a:cubicBezTo>
                  <a:cubicBezTo>
                    <a:pt x="5621" y="7838"/>
                    <a:pt x="6379" y="7771"/>
                    <a:pt x="7224" y="7610"/>
                  </a:cubicBezTo>
                  <a:cubicBezTo>
                    <a:pt x="12585" y="6569"/>
                    <a:pt x="13161" y="2470"/>
                    <a:pt x="13161" y="2470"/>
                  </a:cubicBezTo>
                  <a:cubicBezTo>
                    <a:pt x="13161" y="2470"/>
                    <a:pt x="10693" y="1"/>
                    <a:pt x="70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01"/>
            <p:cNvSpPr/>
            <p:nvPr/>
          </p:nvSpPr>
          <p:spPr>
            <a:xfrm>
              <a:off x="2691232" y="2883799"/>
              <a:ext cx="135777" cy="136442"/>
            </a:xfrm>
            <a:custGeom>
              <a:avLst/>
              <a:gdLst/>
              <a:ahLst/>
              <a:cxnLst/>
              <a:rect l="l" t="t" r="r" b="b"/>
              <a:pathLst>
                <a:path w="8974" h="9018" extrusionOk="0">
                  <a:moveTo>
                    <a:pt x="4476" y="0"/>
                  </a:moveTo>
                  <a:cubicBezTo>
                    <a:pt x="1994" y="0"/>
                    <a:pt x="0" y="2016"/>
                    <a:pt x="0" y="4498"/>
                  </a:cubicBezTo>
                  <a:cubicBezTo>
                    <a:pt x="0" y="7001"/>
                    <a:pt x="1994" y="9018"/>
                    <a:pt x="4476" y="9018"/>
                  </a:cubicBezTo>
                  <a:cubicBezTo>
                    <a:pt x="6957" y="9018"/>
                    <a:pt x="8974" y="7001"/>
                    <a:pt x="8974" y="4498"/>
                  </a:cubicBezTo>
                  <a:cubicBezTo>
                    <a:pt x="8974" y="2016"/>
                    <a:pt x="6957" y="0"/>
                    <a:pt x="44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01"/>
            <p:cNvSpPr/>
            <p:nvPr/>
          </p:nvSpPr>
          <p:spPr>
            <a:xfrm>
              <a:off x="2579603" y="3048050"/>
              <a:ext cx="24147" cy="42591"/>
            </a:xfrm>
            <a:custGeom>
              <a:avLst/>
              <a:gdLst/>
              <a:ahLst/>
              <a:cxnLst/>
              <a:rect l="l" t="t" r="r" b="b"/>
              <a:pathLst>
                <a:path w="1596" h="2815" fill="none" extrusionOk="0">
                  <a:moveTo>
                    <a:pt x="0" y="1"/>
                  </a:moveTo>
                  <a:lnTo>
                    <a:pt x="0" y="2792"/>
                  </a:lnTo>
                  <a:lnTo>
                    <a:pt x="1595" y="2814"/>
                  </a:lnTo>
                </a:path>
              </a:pathLst>
            </a:custGeom>
            <a:noFill/>
            <a:ln w="12175" cap="rnd" cmpd="sng">
              <a:solidFill>
                <a:srgbClr val="F08F8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01"/>
            <p:cNvSpPr/>
            <p:nvPr/>
          </p:nvSpPr>
          <p:spPr>
            <a:xfrm>
              <a:off x="2179006" y="2740321"/>
              <a:ext cx="389552" cy="391549"/>
            </a:xfrm>
            <a:custGeom>
              <a:avLst/>
              <a:gdLst/>
              <a:ahLst/>
              <a:cxnLst/>
              <a:rect l="l" t="t" r="r" b="b"/>
              <a:pathLst>
                <a:path w="25747" h="25879" fill="none" extrusionOk="0">
                  <a:moveTo>
                    <a:pt x="25746" y="12939"/>
                  </a:moveTo>
                  <a:cubicBezTo>
                    <a:pt x="25746" y="20096"/>
                    <a:pt x="19985" y="25879"/>
                    <a:pt x="12873" y="25879"/>
                  </a:cubicBezTo>
                  <a:cubicBezTo>
                    <a:pt x="5761" y="25879"/>
                    <a:pt x="0" y="20096"/>
                    <a:pt x="0" y="12939"/>
                  </a:cubicBezTo>
                  <a:cubicBezTo>
                    <a:pt x="0" y="5805"/>
                    <a:pt x="5761" y="0"/>
                    <a:pt x="12873" y="0"/>
                  </a:cubicBezTo>
                  <a:cubicBezTo>
                    <a:pt x="19985" y="0"/>
                    <a:pt x="25746" y="5805"/>
                    <a:pt x="25746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01"/>
            <p:cNvSpPr/>
            <p:nvPr/>
          </p:nvSpPr>
          <p:spPr>
            <a:xfrm>
              <a:off x="2612783" y="2740321"/>
              <a:ext cx="389885" cy="391549"/>
            </a:xfrm>
            <a:custGeom>
              <a:avLst/>
              <a:gdLst/>
              <a:ahLst/>
              <a:cxnLst/>
              <a:rect l="l" t="t" r="r" b="b"/>
              <a:pathLst>
                <a:path w="25769" h="25879" fill="none" extrusionOk="0">
                  <a:moveTo>
                    <a:pt x="25768" y="12939"/>
                  </a:moveTo>
                  <a:cubicBezTo>
                    <a:pt x="25768" y="20096"/>
                    <a:pt x="19986" y="25879"/>
                    <a:pt x="12873" y="25879"/>
                  </a:cubicBezTo>
                  <a:cubicBezTo>
                    <a:pt x="5761" y="25879"/>
                    <a:pt x="1" y="20096"/>
                    <a:pt x="1" y="12939"/>
                  </a:cubicBezTo>
                  <a:cubicBezTo>
                    <a:pt x="1" y="5805"/>
                    <a:pt x="5761" y="0"/>
                    <a:pt x="12873" y="0"/>
                  </a:cubicBezTo>
                  <a:cubicBezTo>
                    <a:pt x="19986" y="0"/>
                    <a:pt x="25768" y="5805"/>
                    <a:pt x="25768" y="12939"/>
                  </a:cubicBezTo>
                  <a:close/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01"/>
            <p:cNvSpPr/>
            <p:nvPr/>
          </p:nvSpPr>
          <p:spPr>
            <a:xfrm>
              <a:off x="2568543" y="2915980"/>
              <a:ext cx="44255" cy="20123"/>
            </a:xfrm>
            <a:custGeom>
              <a:avLst/>
              <a:gdLst/>
              <a:ahLst/>
              <a:cxnLst/>
              <a:rect l="l" t="t" r="r" b="b"/>
              <a:pathLst>
                <a:path w="2925" h="1330" fill="none" extrusionOk="0">
                  <a:moveTo>
                    <a:pt x="0" y="1329"/>
                  </a:moveTo>
                  <a:cubicBezTo>
                    <a:pt x="0" y="1329"/>
                    <a:pt x="1108" y="0"/>
                    <a:pt x="2925" y="1329"/>
                  </a:cubicBezTo>
                </a:path>
              </a:pathLst>
            </a:custGeom>
            <a:noFill/>
            <a:ln w="17175" cap="flat" cmpd="sng">
              <a:solidFill>
                <a:srgbClr val="FD4A01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01"/>
            <p:cNvSpPr/>
            <p:nvPr/>
          </p:nvSpPr>
          <p:spPr>
            <a:xfrm>
              <a:off x="2314767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" y="2526"/>
                  </a:moveTo>
                  <a:cubicBezTo>
                    <a:pt x="1" y="2526"/>
                    <a:pt x="5363" y="0"/>
                    <a:pt x="11367" y="3368"/>
                  </a:cubicBezTo>
                </a:path>
              </a:pathLst>
            </a:custGeom>
            <a:noFill/>
            <a:ln w="24925" cap="flat" cmpd="sng">
              <a:solidFill>
                <a:schemeClr val="accent6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01"/>
            <p:cNvSpPr/>
            <p:nvPr/>
          </p:nvSpPr>
          <p:spPr>
            <a:xfrm>
              <a:off x="2695589" y="2787254"/>
              <a:ext cx="171983" cy="50958"/>
            </a:xfrm>
            <a:custGeom>
              <a:avLst/>
              <a:gdLst/>
              <a:ahLst/>
              <a:cxnLst/>
              <a:rect l="l" t="t" r="r" b="b"/>
              <a:pathLst>
                <a:path w="11367" h="3368" fill="none" extrusionOk="0">
                  <a:moveTo>
                    <a:pt x="11366" y="2526"/>
                  </a:moveTo>
                  <a:cubicBezTo>
                    <a:pt x="11366" y="2526"/>
                    <a:pt x="5982" y="0"/>
                    <a:pt x="0" y="3368"/>
                  </a:cubicBezTo>
                </a:path>
              </a:pathLst>
            </a:custGeom>
            <a:noFill/>
            <a:ln w="24925" cap="flat" cmpd="sng">
              <a:solidFill>
                <a:schemeClr val="accent6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01"/>
            <p:cNvSpPr/>
            <p:nvPr/>
          </p:nvSpPr>
          <p:spPr>
            <a:xfrm>
              <a:off x="1676160" y="3799618"/>
              <a:ext cx="1868237" cy="899418"/>
            </a:xfrm>
            <a:custGeom>
              <a:avLst/>
              <a:gdLst/>
              <a:ahLst/>
              <a:cxnLst/>
              <a:rect l="l" t="t" r="r" b="b"/>
              <a:pathLst>
                <a:path w="123479" h="59446" extrusionOk="0">
                  <a:moveTo>
                    <a:pt x="1" y="1"/>
                  </a:moveTo>
                  <a:lnTo>
                    <a:pt x="14912" y="59446"/>
                  </a:lnTo>
                  <a:lnTo>
                    <a:pt x="111890" y="59446"/>
                  </a:lnTo>
                  <a:lnTo>
                    <a:pt x="1234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01"/>
            <p:cNvSpPr/>
            <p:nvPr/>
          </p:nvSpPr>
          <p:spPr>
            <a:xfrm>
              <a:off x="1676160" y="3756709"/>
              <a:ext cx="1867556" cy="43605"/>
            </a:xfrm>
            <a:custGeom>
              <a:avLst/>
              <a:gdLst/>
              <a:ahLst/>
              <a:cxnLst/>
              <a:rect l="l" t="t" r="r" b="b"/>
              <a:pathLst>
                <a:path w="123434" h="2882" extrusionOk="0">
                  <a:moveTo>
                    <a:pt x="3391" y="1"/>
                  </a:moveTo>
                  <a:lnTo>
                    <a:pt x="1" y="2837"/>
                  </a:lnTo>
                  <a:lnTo>
                    <a:pt x="123434" y="2881"/>
                  </a:lnTo>
                  <a:lnTo>
                    <a:pt x="120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01"/>
            <p:cNvSpPr/>
            <p:nvPr/>
          </p:nvSpPr>
          <p:spPr>
            <a:xfrm>
              <a:off x="1676160" y="3799618"/>
              <a:ext cx="1867556" cy="15"/>
            </a:xfrm>
            <a:custGeom>
              <a:avLst/>
              <a:gdLst/>
              <a:ahLst/>
              <a:cxnLst/>
              <a:rect l="l" t="t" r="r" b="b"/>
              <a:pathLst>
                <a:path w="123434" h="1" fill="none" extrusionOk="0">
                  <a:moveTo>
                    <a:pt x="1" y="1"/>
                  </a:moveTo>
                  <a:lnTo>
                    <a:pt x="123434" y="1"/>
                  </a:lnTo>
                </a:path>
              </a:pathLst>
            </a:custGeom>
            <a:noFill/>
            <a:ln w="6650" cap="flat" cmpd="sng">
              <a:solidFill>
                <a:schemeClr val="accent6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01"/>
            <p:cNvSpPr/>
            <p:nvPr/>
          </p:nvSpPr>
          <p:spPr>
            <a:xfrm>
              <a:off x="2518251" y="4206584"/>
              <a:ext cx="183391" cy="184389"/>
            </a:xfrm>
            <a:custGeom>
              <a:avLst/>
              <a:gdLst/>
              <a:ahLst/>
              <a:cxnLst/>
              <a:rect l="l" t="t" r="r" b="b"/>
              <a:pathLst>
                <a:path w="12121" h="12187" fill="none" extrusionOk="0">
                  <a:moveTo>
                    <a:pt x="12120" y="6093"/>
                  </a:moveTo>
                  <a:cubicBezTo>
                    <a:pt x="12120" y="9461"/>
                    <a:pt x="9417" y="12186"/>
                    <a:pt x="6049" y="12186"/>
                  </a:cubicBezTo>
                  <a:cubicBezTo>
                    <a:pt x="2704" y="12186"/>
                    <a:pt x="1" y="9461"/>
                    <a:pt x="1" y="6093"/>
                  </a:cubicBezTo>
                  <a:cubicBezTo>
                    <a:pt x="1" y="2726"/>
                    <a:pt x="2704" y="0"/>
                    <a:pt x="6049" y="0"/>
                  </a:cubicBezTo>
                  <a:cubicBezTo>
                    <a:pt x="9417" y="0"/>
                    <a:pt x="12120" y="2726"/>
                    <a:pt x="12120" y="6093"/>
                  </a:cubicBezTo>
                  <a:close/>
                </a:path>
              </a:pathLst>
            </a:custGeom>
            <a:noFill/>
            <a:ln w="6650" cap="flat" cmpd="sng">
              <a:solidFill>
                <a:schemeClr val="accent6"/>
              </a:solidFill>
              <a:prstDash val="solid"/>
              <a:miter lim="221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99" name="Google Shape;4399;p101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4400" name="Google Shape;4400;p10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401" name="Google Shape;4401;p10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4402" name="Google Shape;4402;p101">
            <a:hlinkClick r:id="rId3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3" name="Google Shape;4403;p101">
            <a:hlinkClick r:id="rId4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4" name="Google Shape;4404;p101">
            <a:hlinkClick r:id="" action="ppaction://noaction"/>
          </p:cNvPr>
          <p:cNvSpPr/>
          <p:nvPr/>
        </p:nvSpPr>
        <p:spPr>
          <a:xfrm rot="5400000">
            <a:off x="8034175" y="3124075"/>
            <a:ext cx="11589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5" name="Google Shape;4405;p101">
            <a:hlinkClick r:id="rId5" action="ppaction://hlinksldjump"/>
          </p:cNvPr>
          <p:cNvSpPr/>
          <p:nvPr/>
        </p:nvSpPr>
        <p:spPr>
          <a:xfrm rot="5400000">
            <a:off x="7968625" y="1902850"/>
            <a:ext cx="1290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6" name="Google Shape;4406;p101">
            <a:hlinkClick r:id="" action="ppaction://noaction"/>
          </p:cNvPr>
          <p:cNvSpPr/>
          <p:nvPr/>
        </p:nvSpPr>
        <p:spPr>
          <a:xfrm rot="5400000">
            <a:off x="7955425" y="4354875"/>
            <a:ext cx="13164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7" name="Google Shape;4407;p101">
            <a:hlinkClick r:id="rId5" action="ppaction://hlinksldjump"/>
          </p:cNvPr>
          <p:cNvSpPr txBox="1"/>
          <p:nvPr/>
        </p:nvSpPr>
        <p:spPr>
          <a:xfrm>
            <a:off x="8264833" y="18590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2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08" name="Google Shape;4408;p101">
            <a:hlinkClick r:id="" action="ppaction://noaction"/>
          </p:cNvPr>
          <p:cNvSpPr txBox="1"/>
          <p:nvPr/>
        </p:nvSpPr>
        <p:spPr>
          <a:xfrm>
            <a:off x="8264833" y="30629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3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09" name="Google Shape;4409;p101">
            <a:hlinkClick r:id="" action="ppaction://noaction"/>
          </p:cNvPr>
          <p:cNvSpPr txBox="1"/>
          <p:nvPr/>
        </p:nvSpPr>
        <p:spPr>
          <a:xfrm>
            <a:off x="8264833" y="42668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4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10" name="Google Shape;4410;p101">
            <a:hlinkClick r:id="rId6" action="ppaction://hlinksldjump"/>
          </p:cNvPr>
          <p:cNvSpPr/>
          <p:nvPr/>
        </p:nvSpPr>
        <p:spPr>
          <a:xfrm rot="5400000">
            <a:off x="8024275" y="672825"/>
            <a:ext cx="11787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1" name="Google Shape;4411;p101">
            <a:hlinkClick r:id="rId6" action="ppaction://hlinksldjump"/>
          </p:cNvPr>
          <p:cNvSpPr txBox="1"/>
          <p:nvPr/>
        </p:nvSpPr>
        <p:spPr>
          <a:xfrm>
            <a:off x="8264833" y="655114"/>
            <a:ext cx="440400" cy="2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1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12" name="Google Shape;4412;p101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3" name="Google Shape;4413;p101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743;p38"/>
          <p:cNvSpPr txBox="1">
            <a:spLocks/>
          </p:cNvSpPr>
          <p:nvPr/>
        </p:nvSpPr>
        <p:spPr>
          <a:xfrm>
            <a:off x="1541075" y="539500"/>
            <a:ext cx="666185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KẾT LUẬN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15317" y="1513955"/>
            <a:ext cx="41737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Khi truy cập Internet, em có thể xem tin tức từ các chương trình giải trí như phim hoạt hình, phim truyện, ca nhạc,....</a:t>
            </a:r>
            <a:endParaRPr lang="en-US" sz="2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6" name="Google Shape;1726;p64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1727" name="Google Shape;1727;p64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4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4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4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4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4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4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4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4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8" name="Google Shape;1738;p64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6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6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64"/>
          <p:cNvSpPr txBox="1">
            <a:spLocks noGrp="1"/>
          </p:cNvSpPr>
          <p:nvPr>
            <p:ph type="title"/>
          </p:nvPr>
        </p:nvSpPr>
        <p:spPr>
          <a:xfrm>
            <a:off x="1543600" y="585013"/>
            <a:ext cx="4803619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4"/>
                </a:solidFill>
                <a:latin typeface="+mn-lt"/>
              </a:rPr>
              <a:t>Câu</a:t>
            </a:r>
            <a:r>
              <a:rPr lang="en-US" sz="20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+mn-lt"/>
              </a:rPr>
              <a:t>hỏi</a:t>
            </a:r>
            <a:r>
              <a:rPr lang="en-US" sz="20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+mn-lt"/>
              </a:rPr>
              <a:t>củng</a:t>
            </a:r>
            <a:r>
              <a:rPr lang="en-US" sz="2000" b="1" dirty="0">
                <a:solidFill>
                  <a:schemeClr val="accent4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4"/>
                </a:solidFill>
                <a:latin typeface="+mn-lt"/>
              </a:rPr>
              <a:t>cố</a:t>
            </a:r>
            <a:endParaRPr sz="2000" b="1" dirty="0">
              <a:solidFill>
                <a:schemeClr val="accent4"/>
              </a:solidFill>
              <a:latin typeface="+mn-lt"/>
            </a:endParaRPr>
          </a:p>
        </p:txBody>
      </p:sp>
      <p:sp>
        <p:nvSpPr>
          <p:cNvPr id="1742" name="Google Shape;1742;p64"/>
          <p:cNvSpPr/>
          <p:nvPr/>
        </p:nvSpPr>
        <p:spPr>
          <a:xfrm>
            <a:off x="1439268" y="1170279"/>
            <a:ext cx="836818" cy="83681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3" name="Google Shape;1743;p64"/>
          <p:cNvGrpSpPr/>
          <p:nvPr/>
        </p:nvGrpSpPr>
        <p:grpSpPr>
          <a:xfrm>
            <a:off x="1664445" y="1381433"/>
            <a:ext cx="411644" cy="411965"/>
            <a:chOff x="3508282" y="3810341"/>
            <a:chExt cx="351644" cy="351959"/>
          </a:xfrm>
        </p:grpSpPr>
        <p:sp>
          <p:nvSpPr>
            <p:cNvPr id="1744" name="Google Shape;1744;p6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6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6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6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6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8" name="Google Shape;1758;p64">
            <a:hlinkClick r:id="rId3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64">
            <a:hlinkClick r:id="rId4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64">
            <a:hlinkClick r:id="rId5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64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64">
            <a:hlinkClick r:id="rId6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64">
            <a:hlinkClick r:id="rId4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64" name="Google Shape;1764;p64">
            <a:hlinkClick r:id="rId3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65" name="Google Shape;1765;p64">
            <a:hlinkClick r:id="rId5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66" name="Google Shape;1766;p64">
            <a:hlinkClick r:id="rId6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767" name="Google Shape;1767;p64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768" name="Google Shape;1768;p64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769" name="Google Shape;1769;p64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770" name="Google Shape;1770;p64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771" name="Google Shape;1771;p64">
            <a:hlinkClick r:id="rId7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2" name="Google Shape;1772;p64">
            <a:hlinkClick r:id="rId8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64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64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2424987" y="1151784"/>
            <a:ext cx="504354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5">
                    <a:lumMod val="10000"/>
                  </a:schemeClr>
                </a:solidFill>
              </a:rPr>
              <a:t>Em có thể xem tin tức hay chương trình giải trí nào dưới đây trên Internet?</a:t>
            </a:r>
            <a:endParaRPr lang="en-US" sz="2000" b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6871" y="2123453"/>
            <a:ext cx="54822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A.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Lịch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thi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đấu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đá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bóng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B.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Phim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hoạt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dành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cho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thiếu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nhi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C. Video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giới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thiệu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danh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lam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thắng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cảnh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điểm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du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lịch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D.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Cả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A, B, C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đều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10000"/>
                  </a:schemeClr>
                </a:solidFill>
              </a:rPr>
              <a:t>đúng</a:t>
            </a:r>
            <a:r>
              <a:rPr lang="en-US" sz="2000" dirty="0">
                <a:solidFill>
                  <a:schemeClr val="accent5">
                    <a:lumMod val="10000"/>
                  </a:schemeClr>
                </a:solidFill>
              </a:rPr>
              <a:t>. </a:t>
            </a:r>
          </a:p>
        </p:txBody>
      </p:sp>
      <p:sp>
        <p:nvSpPr>
          <p:cNvPr id="5" name="Oval 4"/>
          <p:cNvSpPr/>
          <p:nvPr/>
        </p:nvSpPr>
        <p:spPr>
          <a:xfrm>
            <a:off x="1882238" y="4014560"/>
            <a:ext cx="570264" cy="50955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" grpId="0"/>
      <p:bldP spid="1742" grpId="0" animBg="1"/>
      <p:bldP spid="3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52"/>
          <p:cNvSpPr/>
          <p:nvPr/>
        </p:nvSpPr>
        <p:spPr>
          <a:xfrm>
            <a:off x="1048647" y="3034413"/>
            <a:ext cx="365700" cy="365700"/>
          </a:xfrm>
          <a:prstGeom prst="ellipse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2"/>
                </a:solidFill>
                <a:latin typeface="+mn-lt"/>
                <a:ea typeface="Ubuntu"/>
                <a:cs typeface="Ubuntu"/>
                <a:sym typeface="Ubuntu"/>
              </a:rPr>
              <a:t>b</a:t>
            </a:r>
            <a:endParaRPr sz="1800" b="1" dirty="0">
              <a:solidFill>
                <a:schemeClr val="accent2"/>
              </a:solidFill>
              <a:latin typeface="+mn-lt"/>
              <a:ea typeface="Ubuntu"/>
              <a:cs typeface="Ubuntu"/>
              <a:sym typeface="Ubuntu"/>
            </a:endParaRPr>
          </a:p>
        </p:txBody>
      </p:sp>
      <p:sp>
        <p:nvSpPr>
          <p:cNvPr id="1335" name="Google Shape;1335;p52"/>
          <p:cNvSpPr/>
          <p:nvPr/>
        </p:nvSpPr>
        <p:spPr>
          <a:xfrm>
            <a:off x="1048647" y="1508263"/>
            <a:ext cx="365700" cy="3657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1"/>
                </a:solidFill>
                <a:latin typeface="+mn-lt"/>
              </a:rPr>
              <a:t>a</a:t>
            </a:r>
            <a:endParaRPr sz="1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38" name="Google Shape;1338;p52"/>
          <p:cNvSpPr/>
          <p:nvPr/>
        </p:nvSpPr>
        <p:spPr>
          <a:xfrm>
            <a:off x="6913327" y="1388854"/>
            <a:ext cx="661898" cy="661898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52"/>
          <p:cNvGrpSpPr/>
          <p:nvPr/>
        </p:nvGrpSpPr>
        <p:grpSpPr>
          <a:xfrm>
            <a:off x="5555994" y="1984698"/>
            <a:ext cx="2887956" cy="2613627"/>
            <a:chOff x="4876801" y="1994933"/>
            <a:chExt cx="2887956" cy="2613627"/>
          </a:xfrm>
        </p:grpSpPr>
        <p:sp>
          <p:nvSpPr>
            <p:cNvPr id="1341" name="Google Shape;1341;p52"/>
            <p:cNvSpPr/>
            <p:nvPr/>
          </p:nvSpPr>
          <p:spPr>
            <a:xfrm>
              <a:off x="6681505" y="2978584"/>
              <a:ext cx="804401" cy="572458"/>
            </a:xfrm>
            <a:custGeom>
              <a:avLst/>
              <a:gdLst/>
              <a:ahLst/>
              <a:cxnLst/>
              <a:rect l="l" t="t" r="r" b="b"/>
              <a:pathLst>
                <a:path w="14134" h="10059" extrusionOk="0">
                  <a:moveTo>
                    <a:pt x="4573" y="1"/>
                  </a:moveTo>
                  <a:cubicBezTo>
                    <a:pt x="4502" y="1"/>
                    <a:pt x="4432" y="4"/>
                    <a:pt x="4362" y="12"/>
                  </a:cubicBezTo>
                  <a:lnTo>
                    <a:pt x="232" y="480"/>
                  </a:lnTo>
                  <a:lnTo>
                    <a:pt x="232" y="480"/>
                  </a:lnTo>
                  <a:cubicBezTo>
                    <a:pt x="155" y="403"/>
                    <a:pt x="102" y="364"/>
                    <a:pt x="67" y="364"/>
                  </a:cubicBezTo>
                  <a:cubicBezTo>
                    <a:pt x="27" y="364"/>
                    <a:pt x="8" y="411"/>
                    <a:pt x="1" y="506"/>
                  </a:cubicBezTo>
                  <a:lnTo>
                    <a:pt x="232" y="480"/>
                  </a:lnTo>
                  <a:lnTo>
                    <a:pt x="232" y="480"/>
                  </a:lnTo>
                  <a:cubicBezTo>
                    <a:pt x="873" y="1123"/>
                    <a:pt x="3182" y="4435"/>
                    <a:pt x="11211" y="10059"/>
                  </a:cubicBezTo>
                  <a:lnTo>
                    <a:pt x="14133" y="7049"/>
                  </a:lnTo>
                  <a:lnTo>
                    <a:pt x="5904" y="491"/>
                  </a:lnTo>
                  <a:cubicBezTo>
                    <a:pt x="5535" y="174"/>
                    <a:pt x="5056" y="1"/>
                    <a:pt x="4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7384014" y="2775639"/>
              <a:ext cx="180470" cy="535409"/>
            </a:xfrm>
            <a:custGeom>
              <a:avLst/>
              <a:gdLst/>
              <a:ahLst/>
              <a:cxnLst/>
              <a:rect l="l" t="t" r="r" b="b"/>
              <a:pathLst>
                <a:path w="3171" h="9408" extrusionOk="0">
                  <a:moveTo>
                    <a:pt x="1469" y="1"/>
                  </a:moveTo>
                  <a:lnTo>
                    <a:pt x="1" y="7358"/>
                  </a:lnTo>
                  <a:cubicBezTo>
                    <a:pt x="699" y="8070"/>
                    <a:pt x="1426" y="8754"/>
                    <a:pt x="2167" y="9408"/>
                  </a:cubicBezTo>
                  <a:lnTo>
                    <a:pt x="3170" y="21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7427039" y="2495010"/>
              <a:ext cx="337719" cy="406451"/>
            </a:xfrm>
            <a:custGeom>
              <a:avLst/>
              <a:gdLst/>
              <a:ahLst/>
              <a:cxnLst/>
              <a:rect l="l" t="t" r="r" b="b"/>
              <a:pathLst>
                <a:path w="5934" h="7142" extrusionOk="0">
                  <a:moveTo>
                    <a:pt x="4000" y="0"/>
                  </a:moveTo>
                  <a:cubicBezTo>
                    <a:pt x="3907" y="0"/>
                    <a:pt x="3815" y="41"/>
                    <a:pt x="3752" y="119"/>
                  </a:cubicBezTo>
                  <a:lnTo>
                    <a:pt x="1339" y="3143"/>
                  </a:lnTo>
                  <a:lnTo>
                    <a:pt x="1339" y="3143"/>
                  </a:lnTo>
                  <a:lnTo>
                    <a:pt x="1513" y="2038"/>
                  </a:lnTo>
                  <a:cubicBezTo>
                    <a:pt x="1542" y="1835"/>
                    <a:pt x="1440" y="1617"/>
                    <a:pt x="1266" y="1515"/>
                  </a:cubicBezTo>
                  <a:cubicBezTo>
                    <a:pt x="1200" y="1476"/>
                    <a:pt x="1129" y="1457"/>
                    <a:pt x="1060" y="1457"/>
                  </a:cubicBezTo>
                  <a:cubicBezTo>
                    <a:pt x="899" y="1457"/>
                    <a:pt x="745" y="1556"/>
                    <a:pt x="684" y="1719"/>
                  </a:cubicBezTo>
                  <a:lnTo>
                    <a:pt x="306" y="2693"/>
                  </a:lnTo>
                  <a:cubicBezTo>
                    <a:pt x="88" y="3260"/>
                    <a:pt x="1" y="3856"/>
                    <a:pt x="59" y="4452"/>
                  </a:cubicBezTo>
                  <a:lnTo>
                    <a:pt x="103" y="4903"/>
                  </a:lnTo>
                  <a:cubicBezTo>
                    <a:pt x="146" y="5353"/>
                    <a:pt x="321" y="5790"/>
                    <a:pt x="612" y="6168"/>
                  </a:cubicBezTo>
                  <a:lnTo>
                    <a:pt x="1368" y="7142"/>
                  </a:lnTo>
                  <a:lnTo>
                    <a:pt x="5555" y="3652"/>
                  </a:lnTo>
                  <a:cubicBezTo>
                    <a:pt x="5642" y="3580"/>
                    <a:pt x="5671" y="3478"/>
                    <a:pt x="5657" y="3362"/>
                  </a:cubicBezTo>
                  <a:cubicBezTo>
                    <a:pt x="5626" y="3199"/>
                    <a:pt x="5489" y="3100"/>
                    <a:pt x="5345" y="3100"/>
                  </a:cubicBezTo>
                  <a:cubicBezTo>
                    <a:pt x="5283" y="3100"/>
                    <a:pt x="5219" y="3119"/>
                    <a:pt x="5162" y="3158"/>
                  </a:cubicBezTo>
                  <a:lnTo>
                    <a:pt x="4159" y="3681"/>
                  </a:lnTo>
                  <a:lnTo>
                    <a:pt x="5802" y="2286"/>
                  </a:lnTo>
                  <a:cubicBezTo>
                    <a:pt x="5904" y="2184"/>
                    <a:pt x="5933" y="2038"/>
                    <a:pt x="5860" y="1922"/>
                  </a:cubicBezTo>
                  <a:lnTo>
                    <a:pt x="5846" y="1878"/>
                  </a:lnTo>
                  <a:cubicBezTo>
                    <a:pt x="5790" y="1766"/>
                    <a:pt x="5673" y="1702"/>
                    <a:pt x="5554" y="1702"/>
                  </a:cubicBezTo>
                  <a:cubicBezTo>
                    <a:pt x="5488" y="1702"/>
                    <a:pt x="5423" y="1721"/>
                    <a:pt x="5366" y="1762"/>
                  </a:cubicBezTo>
                  <a:lnTo>
                    <a:pt x="3694" y="2998"/>
                  </a:lnTo>
                  <a:lnTo>
                    <a:pt x="5453" y="992"/>
                  </a:lnTo>
                  <a:cubicBezTo>
                    <a:pt x="5570" y="875"/>
                    <a:pt x="5555" y="686"/>
                    <a:pt x="5453" y="570"/>
                  </a:cubicBezTo>
                  <a:lnTo>
                    <a:pt x="5395" y="512"/>
                  </a:lnTo>
                  <a:cubicBezTo>
                    <a:pt x="5330" y="439"/>
                    <a:pt x="5242" y="403"/>
                    <a:pt x="5157" y="403"/>
                  </a:cubicBezTo>
                  <a:cubicBezTo>
                    <a:pt x="5072" y="403"/>
                    <a:pt x="4988" y="439"/>
                    <a:pt x="4930" y="512"/>
                  </a:cubicBezTo>
                  <a:lnTo>
                    <a:pt x="2807" y="2664"/>
                  </a:lnTo>
                  <a:lnTo>
                    <a:pt x="4363" y="570"/>
                  </a:lnTo>
                  <a:cubicBezTo>
                    <a:pt x="4435" y="454"/>
                    <a:pt x="4421" y="279"/>
                    <a:pt x="4319" y="177"/>
                  </a:cubicBezTo>
                  <a:lnTo>
                    <a:pt x="4217" y="90"/>
                  </a:lnTo>
                  <a:cubicBezTo>
                    <a:pt x="4157" y="30"/>
                    <a:pt x="4078" y="0"/>
                    <a:pt x="400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501535" y="2671606"/>
              <a:ext cx="36481" cy="102438"/>
            </a:xfrm>
            <a:custGeom>
              <a:avLst/>
              <a:gdLst/>
              <a:ahLst/>
              <a:cxnLst/>
              <a:rect l="l" t="t" r="r" b="b"/>
              <a:pathLst>
                <a:path w="641" h="1800" extrusionOk="0">
                  <a:moveTo>
                    <a:pt x="37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0" y="26"/>
                    <a:pt x="0" y="55"/>
                    <a:pt x="15" y="70"/>
                  </a:cubicBezTo>
                  <a:cubicBezTo>
                    <a:pt x="15" y="70"/>
                    <a:pt x="553" y="724"/>
                    <a:pt x="335" y="1756"/>
                  </a:cubicBezTo>
                  <a:cubicBezTo>
                    <a:pt x="320" y="1771"/>
                    <a:pt x="335" y="1800"/>
                    <a:pt x="349" y="1800"/>
                  </a:cubicBezTo>
                  <a:lnTo>
                    <a:pt x="364" y="1800"/>
                  </a:lnTo>
                  <a:cubicBezTo>
                    <a:pt x="378" y="1800"/>
                    <a:pt x="393" y="1785"/>
                    <a:pt x="393" y="1771"/>
                  </a:cubicBezTo>
                  <a:cubicBezTo>
                    <a:pt x="640" y="709"/>
                    <a:pt x="59" y="26"/>
                    <a:pt x="59" y="11"/>
                  </a:cubicBezTo>
                  <a:cubicBezTo>
                    <a:pt x="51" y="4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7272298" y="2897315"/>
              <a:ext cx="297994" cy="678196"/>
            </a:xfrm>
            <a:custGeom>
              <a:avLst/>
              <a:gdLst/>
              <a:ahLst/>
              <a:cxnLst/>
              <a:rect l="l" t="t" r="r" b="b"/>
              <a:pathLst>
                <a:path w="5236" h="11917" extrusionOk="0">
                  <a:moveTo>
                    <a:pt x="2080" y="0"/>
                  </a:moveTo>
                  <a:lnTo>
                    <a:pt x="641" y="8855"/>
                  </a:lnTo>
                  <a:cubicBezTo>
                    <a:pt x="103" y="10062"/>
                    <a:pt x="1" y="11152"/>
                    <a:pt x="1193" y="11705"/>
                  </a:cubicBezTo>
                  <a:cubicBezTo>
                    <a:pt x="1513" y="11849"/>
                    <a:pt x="1847" y="11916"/>
                    <a:pt x="2176" y="11916"/>
                  </a:cubicBezTo>
                  <a:cubicBezTo>
                    <a:pt x="3208" y="11916"/>
                    <a:pt x="4185" y="11251"/>
                    <a:pt x="4494" y="10192"/>
                  </a:cubicBezTo>
                  <a:lnTo>
                    <a:pt x="5235" y="1032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081606" y="2998218"/>
              <a:ext cx="519725" cy="930991"/>
            </a:xfrm>
            <a:custGeom>
              <a:avLst/>
              <a:gdLst/>
              <a:ahLst/>
              <a:cxnLst/>
              <a:rect l="l" t="t" r="r" b="b"/>
              <a:pathLst>
                <a:path w="9132" h="16359" extrusionOk="0">
                  <a:moveTo>
                    <a:pt x="6354" y="1"/>
                  </a:moveTo>
                  <a:cubicBezTo>
                    <a:pt x="6354" y="1"/>
                    <a:pt x="3853" y="3011"/>
                    <a:pt x="0" y="15151"/>
                  </a:cubicBezTo>
                  <a:lnTo>
                    <a:pt x="2937" y="16358"/>
                  </a:lnTo>
                  <a:lnTo>
                    <a:pt x="9131" y="4639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rgbClr val="698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421706" y="2921274"/>
              <a:ext cx="728252" cy="935942"/>
            </a:xfrm>
            <a:custGeom>
              <a:avLst/>
              <a:gdLst/>
              <a:ahLst/>
              <a:cxnLst/>
              <a:rect l="l" t="t" r="r" b="b"/>
              <a:pathLst>
                <a:path w="12796" h="16446" extrusionOk="0">
                  <a:moveTo>
                    <a:pt x="7793" y="1"/>
                  </a:moveTo>
                  <a:lnTo>
                    <a:pt x="4900" y="30"/>
                  </a:lnTo>
                  <a:lnTo>
                    <a:pt x="422" y="1309"/>
                  </a:lnTo>
                  <a:cubicBezTo>
                    <a:pt x="131" y="1484"/>
                    <a:pt x="0" y="1833"/>
                    <a:pt x="116" y="2138"/>
                  </a:cubicBezTo>
                  <a:lnTo>
                    <a:pt x="204" y="6238"/>
                  </a:lnTo>
                  <a:lnTo>
                    <a:pt x="2574" y="16445"/>
                  </a:lnTo>
                  <a:lnTo>
                    <a:pt x="10701" y="16285"/>
                  </a:lnTo>
                  <a:lnTo>
                    <a:pt x="10745" y="10571"/>
                  </a:lnTo>
                  <a:cubicBezTo>
                    <a:pt x="12795" y="5395"/>
                    <a:pt x="11414" y="1978"/>
                    <a:pt x="10105" y="1251"/>
                  </a:cubicBezTo>
                  <a:lnTo>
                    <a:pt x="77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597106" y="2921274"/>
              <a:ext cx="408006" cy="193039"/>
            </a:xfrm>
            <a:custGeom>
              <a:avLst/>
              <a:gdLst/>
              <a:ahLst/>
              <a:cxnLst/>
              <a:rect l="l" t="t" r="r" b="b"/>
              <a:pathLst>
                <a:path w="7169" h="3392" extrusionOk="0">
                  <a:moveTo>
                    <a:pt x="4711" y="1"/>
                  </a:moveTo>
                  <a:lnTo>
                    <a:pt x="1832" y="30"/>
                  </a:lnTo>
                  <a:lnTo>
                    <a:pt x="0" y="553"/>
                  </a:lnTo>
                  <a:cubicBezTo>
                    <a:pt x="0" y="553"/>
                    <a:pt x="1776" y="3392"/>
                    <a:pt x="4354" y="3392"/>
                  </a:cubicBezTo>
                  <a:cubicBezTo>
                    <a:pt x="4405" y="3392"/>
                    <a:pt x="4456" y="3391"/>
                    <a:pt x="4508" y="3389"/>
                  </a:cubicBezTo>
                  <a:cubicBezTo>
                    <a:pt x="7169" y="3287"/>
                    <a:pt x="6151" y="771"/>
                    <a:pt x="6151" y="771"/>
                  </a:cubicBezTo>
                  <a:lnTo>
                    <a:pt x="4711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399340" y="3848071"/>
              <a:ext cx="791994" cy="760488"/>
            </a:xfrm>
            <a:custGeom>
              <a:avLst/>
              <a:gdLst/>
              <a:ahLst/>
              <a:cxnLst/>
              <a:rect l="l" t="t" r="r" b="b"/>
              <a:pathLst>
                <a:path w="13916" h="13363" extrusionOk="0">
                  <a:moveTo>
                    <a:pt x="11094" y="0"/>
                  </a:moveTo>
                  <a:lnTo>
                    <a:pt x="2967" y="160"/>
                  </a:lnTo>
                  <a:cubicBezTo>
                    <a:pt x="0" y="3868"/>
                    <a:pt x="102" y="13362"/>
                    <a:pt x="102" y="13362"/>
                  </a:cubicBezTo>
                  <a:lnTo>
                    <a:pt x="13915" y="13362"/>
                  </a:lnTo>
                  <a:lnTo>
                    <a:pt x="11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358820" y="2304814"/>
              <a:ext cx="888859" cy="606888"/>
            </a:xfrm>
            <a:custGeom>
              <a:avLst/>
              <a:gdLst/>
              <a:ahLst/>
              <a:cxnLst/>
              <a:rect l="l" t="t" r="r" b="b"/>
              <a:pathLst>
                <a:path w="15618" h="10664" extrusionOk="0">
                  <a:moveTo>
                    <a:pt x="2355" y="1"/>
                  </a:moveTo>
                  <a:lnTo>
                    <a:pt x="2355" y="1"/>
                  </a:lnTo>
                  <a:cubicBezTo>
                    <a:pt x="291" y="2894"/>
                    <a:pt x="0" y="9582"/>
                    <a:pt x="7924" y="10571"/>
                  </a:cubicBezTo>
                  <a:cubicBezTo>
                    <a:pt x="8431" y="10634"/>
                    <a:pt x="8902" y="10664"/>
                    <a:pt x="9339" y="10664"/>
                  </a:cubicBezTo>
                  <a:cubicBezTo>
                    <a:pt x="15618" y="10664"/>
                    <a:pt x="14791" y="4546"/>
                    <a:pt x="11968" y="4546"/>
                  </a:cubicBezTo>
                  <a:cubicBezTo>
                    <a:pt x="11920" y="4546"/>
                    <a:pt x="11871" y="4548"/>
                    <a:pt x="11821" y="4552"/>
                  </a:cubicBezTo>
                  <a:cubicBezTo>
                    <a:pt x="11745" y="4557"/>
                    <a:pt x="11674" y="4560"/>
                    <a:pt x="11607" y="4560"/>
                  </a:cubicBezTo>
                  <a:cubicBezTo>
                    <a:pt x="10468" y="4560"/>
                    <a:pt x="10701" y="3781"/>
                    <a:pt x="10701" y="3781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456422" y="2171186"/>
              <a:ext cx="556946" cy="502117"/>
            </a:xfrm>
            <a:custGeom>
              <a:avLst/>
              <a:gdLst/>
              <a:ahLst/>
              <a:cxnLst/>
              <a:rect l="l" t="t" r="r" b="b"/>
              <a:pathLst>
                <a:path w="9786" h="8823" extrusionOk="0">
                  <a:moveTo>
                    <a:pt x="5099" y="1"/>
                  </a:moveTo>
                  <a:cubicBezTo>
                    <a:pt x="2809" y="1"/>
                    <a:pt x="436" y="1419"/>
                    <a:pt x="219" y="3686"/>
                  </a:cubicBezTo>
                  <a:cubicBezTo>
                    <a:pt x="1" y="6115"/>
                    <a:pt x="2342" y="8572"/>
                    <a:pt x="4770" y="8804"/>
                  </a:cubicBezTo>
                  <a:cubicBezTo>
                    <a:pt x="4904" y="8817"/>
                    <a:pt x="5038" y="8822"/>
                    <a:pt x="5171" y="8822"/>
                  </a:cubicBezTo>
                  <a:cubicBezTo>
                    <a:pt x="7417" y="8822"/>
                    <a:pt x="9347" y="7113"/>
                    <a:pt x="9553" y="4820"/>
                  </a:cubicBezTo>
                  <a:cubicBezTo>
                    <a:pt x="9786" y="2392"/>
                    <a:pt x="7998" y="255"/>
                    <a:pt x="5584" y="22"/>
                  </a:cubicBezTo>
                  <a:cubicBezTo>
                    <a:pt x="5423" y="8"/>
                    <a:pt x="5262" y="1"/>
                    <a:pt x="5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890880" y="2485848"/>
              <a:ext cx="148997" cy="135560"/>
            </a:xfrm>
            <a:custGeom>
              <a:avLst/>
              <a:gdLst/>
              <a:ahLst/>
              <a:cxnLst/>
              <a:rect l="l" t="t" r="r" b="b"/>
              <a:pathLst>
                <a:path w="2618" h="2382" extrusionOk="0">
                  <a:moveTo>
                    <a:pt x="1472" y="1"/>
                  </a:moveTo>
                  <a:cubicBezTo>
                    <a:pt x="1359" y="1"/>
                    <a:pt x="1240" y="12"/>
                    <a:pt x="1120" y="33"/>
                  </a:cubicBezTo>
                  <a:cubicBezTo>
                    <a:pt x="451" y="149"/>
                    <a:pt x="0" y="789"/>
                    <a:pt x="116" y="1458"/>
                  </a:cubicBezTo>
                  <a:cubicBezTo>
                    <a:pt x="218" y="2041"/>
                    <a:pt x="696" y="2381"/>
                    <a:pt x="1270" y="2381"/>
                  </a:cubicBezTo>
                  <a:cubicBezTo>
                    <a:pt x="1354" y="2381"/>
                    <a:pt x="1440" y="2374"/>
                    <a:pt x="1527" y="2359"/>
                  </a:cubicBezTo>
                  <a:cubicBezTo>
                    <a:pt x="2196" y="2243"/>
                    <a:pt x="2617" y="1458"/>
                    <a:pt x="2501" y="789"/>
                  </a:cubicBezTo>
                  <a:cubicBezTo>
                    <a:pt x="2406" y="229"/>
                    <a:pt x="1988" y="1"/>
                    <a:pt x="147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3871" y="2608491"/>
              <a:ext cx="159753" cy="350907"/>
            </a:xfrm>
            <a:custGeom>
              <a:avLst/>
              <a:gdLst/>
              <a:ahLst/>
              <a:cxnLst/>
              <a:rect l="l" t="t" r="r" b="b"/>
              <a:pathLst>
                <a:path w="2807" h="6166" extrusionOk="0">
                  <a:moveTo>
                    <a:pt x="829" y="1"/>
                  </a:moveTo>
                  <a:lnTo>
                    <a:pt x="0" y="6166"/>
                  </a:lnTo>
                  <a:lnTo>
                    <a:pt x="2806" y="6137"/>
                  </a:lnTo>
                  <a:lnTo>
                    <a:pt x="2748" y="670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31131" y="2620898"/>
              <a:ext cx="130842" cy="191218"/>
            </a:xfrm>
            <a:custGeom>
              <a:avLst/>
              <a:gdLst/>
              <a:ahLst/>
              <a:cxnLst/>
              <a:rect l="l" t="t" r="r" b="b"/>
              <a:pathLst>
                <a:path w="2299" h="3360" extrusionOk="0">
                  <a:moveTo>
                    <a:pt x="1" y="1"/>
                  </a:moveTo>
                  <a:cubicBezTo>
                    <a:pt x="1" y="1"/>
                    <a:pt x="16" y="2749"/>
                    <a:pt x="2298" y="3360"/>
                  </a:cubicBezTo>
                  <a:lnTo>
                    <a:pt x="2298" y="1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459723" y="2239423"/>
              <a:ext cx="564401" cy="503938"/>
            </a:xfrm>
            <a:custGeom>
              <a:avLst/>
              <a:gdLst/>
              <a:ahLst/>
              <a:cxnLst/>
              <a:rect l="l" t="t" r="r" b="b"/>
              <a:pathLst>
                <a:path w="9917" h="8855" extrusionOk="0">
                  <a:moveTo>
                    <a:pt x="6942" y="0"/>
                  </a:moveTo>
                  <a:cubicBezTo>
                    <a:pt x="6717" y="0"/>
                    <a:pt x="6573" y="45"/>
                    <a:pt x="6573" y="45"/>
                  </a:cubicBezTo>
                  <a:cubicBezTo>
                    <a:pt x="1" y="117"/>
                    <a:pt x="2851" y="4828"/>
                    <a:pt x="2851" y="4828"/>
                  </a:cubicBezTo>
                  <a:lnTo>
                    <a:pt x="3185" y="5701"/>
                  </a:lnTo>
                  <a:cubicBezTo>
                    <a:pt x="3316" y="6369"/>
                    <a:pt x="3636" y="7126"/>
                    <a:pt x="4057" y="7678"/>
                  </a:cubicBezTo>
                  <a:cubicBezTo>
                    <a:pt x="4742" y="8533"/>
                    <a:pt x="5379" y="8854"/>
                    <a:pt x="6281" y="8854"/>
                  </a:cubicBezTo>
                  <a:cubicBezTo>
                    <a:pt x="6606" y="8854"/>
                    <a:pt x="6965" y="8813"/>
                    <a:pt x="7373" y="8739"/>
                  </a:cubicBezTo>
                  <a:cubicBezTo>
                    <a:pt x="8957" y="8478"/>
                    <a:pt x="9917" y="6660"/>
                    <a:pt x="9335" y="3113"/>
                  </a:cubicBezTo>
                  <a:cubicBezTo>
                    <a:pt x="8873" y="359"/>
                    <a:pt x="7582" y="0"/>
                    <a:pt x="694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908238" y="2517718"/>
              <a:ext cx="24871" cy="37048"/>
            </a:xfrm>
            <a:custGeom>
              <a:avLst/>
              <a:gdLst/>
              <a:ahLst/>
              <a:cxnLst/>
              <a:rect l="l" t="t" r="r" b="b"/>
              <a:pathLst>
                <a:path w="437" h="651" extrusionOk="0">
                  <a:moveTo>
                    <a:pt x="37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0" y="26"/>
                    <a:pt x="15" y="40"/>
                    <a:pt x="15" y="55"/>
                  </a:cubicBezTo>
                  <a:lnTo>
                    <a:pt x="364" y="389"/>
                  </a:lnTo>
                  <a:lnTo>
                    <a:pt x="88" y="593"/>
                  </a:lnTo>
                  <a:cubicBezTo>
                    <a:pt x="73" y="607"/>
                    <a:pt x="73" y="622"/>
                    <a:pt x="73" y="636"/>
                  </a:cubicBezTo>
                  <a:cubicBezTo>
                    <a:pt x="88" y="636"/>
                    <a:pt x="88" y="651"/>
                    <a:pt x="102" y="651"/>
                  </a:cubicBezTo>
                  <a:cubicBezTo>
                    <a:pt x="102" y="651"/>
                    <a:pt x="117" y="651"/>
                    <a:pt x="117" y="636"/>
                  </a:cubicBezTo>
                  <a:lnTo>
                    <a:pt x="422" y="418"/>
                  </a:lnTo>
                  <a:cubicBezTo>
                    <a:pt x="437" y="418"/>
                    <a:pt x="437" y="404"/>
                    <a:pt x="437" y="404"/>
                  </a:cubicBezTo>
                  <a:cubicBezTo>
                    <a:pt x="437" y="389"/>
                    <a:pt x="437" y="374"/>
                    <a:pt x="437" y="374"/>
                  </a:cubicBezTo>
                  <a:lnTo>
                    <a:pt x="59" y="11"/>
                  </a:lnTo>
                  <a:cubicBezTo>
                    <a:pt x="51" y="4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710473" y="2395473"/>
              <a:ext cx="125834" cy="50991"/>
            </a:xfrm>
            <a:custGeom>
              <a:avLst/>
              <a:gdLst/>
              <a:ahLst/>
              <a:cxnLst/>
              <a:rect l="l" t="t" r="r" b="b"/>
              <a:pathLst>
                <a:path w="2211" h="896" extrusionOk="0">
                  <a:moveTo>
                    <a:pt x="1751" y="1"/>
                  </a:moveTo>
                  <a:cubicBezTo>
                    <a:pt x="1511" y="1"/>
                    <a:pt x="1209" y="69"/>
                    <a:pt x="1004" y="138"/>
                  </a:cubicBezTo>
                  <a:cubicBezTo>
                    <a:pt x="1004" y="138"/>
                    <a:pt x="495" y="283"/>
                    <a:pt x="219" y="487"/>
                  </a:cubicBezTo>
                  <a:cubicBezTo>
                    <a:pt x="0" y="661"/>
                    <a:pt x="102" y="850"/>
                    <a:pt x="378" y="894"/>
                  </a:cubicBezTo>
                  <a:cubicBezTo>
                    <a:pt x="394" y="895"/>
                    <a:pt x="411" y="896"/>
                    <a:pt x="430" y="896"/>
                  </a:cubicBezTo>
                  <a:cubicBezTo>
                    <a:pt x="628" y="896"/>
                    <a:pt x="1013" y="830"/>
                    <a:pt x="1265" y="763"/>
                  </a:cubicBezTo>
                  <a:cubicBezTo>
                    <a:pt x="2138" y="516"/>
                    <a:pt x="2210" y="269"/>
                    <a:pt x="2109" y="123"/>
                  </a:cubicBezTo>
                  <a:cubicBezTo>
                    <a:pt x="2055" y="34"/>
                    <a:pt x="1918" y="1"/>
                    <a:pt x="1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93669" y="2383749"/>
              <a:ext cx="103979" cy="36309"/>
            </a:xfrm>
            <a:custGeom>
              <a:avLst/>
              <a:gdLst/>
              <a:ahLst/>
              <a:cxnLst/>
              <a:rect l="l" t="t" r="r" b="b"/>
              <a:pathLst>
                <a:path w="1827" h="638" extrusionOk="0">
                  <a:moveTo>
                    <a:pt x="594" y="0"/>
                  </a:moveTo>
                  <a:cubicBezTo>
                    <a:pt x="312" y="0"/>
                    <a:pt x="1" y="56"/>
                    <a:pt x="24" y="242"/>
                  </a:cubicBezTo>
                  <a:cubicBezTo>
                    <a:pt x="53" y="402"/>
                    <a:pt x="213" y="562"/>
                    <a:pt x="969" y="635"/>
                  </a:cubicBezTo>
                  <a:cubicBezTo>
                    <a:pt x="999" y="637"/>
                    <a:pt x="1032" y="638"/>
                    <a:pt x="1066" y="638"/>
                  </a:cubicBezTo>
                  <a:cubicBezTo>
                    <a:pt x="1289" y="638"/>
                    <a:pt x="1564" y="598"/>
                    <a:pt x="1652" y="548"/>
                  </a:cubicBezTo>
                  <a:cubicBezTo>
                    <a:pt x="1827" y="460"/>
                    <a:pt x="1783" y="257"/>
                    <a:pt x="1536" y="155"/>
                  </a:cubicBezTo>
                  <a:cubicBezTo>
                    <a:pt x="1231" y="24"/>
                    <a:pt x="794" y="10"/>
                    <a:pt x="794" y="10"/>
                  </a:cubicBezTo>
                  <a:cubicBezTo>
                    <a:pt x="733" y="4"/>
                    <a:pt x="665" y="0"/>
                    <a:pt x="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765904" y="2490401"/>
              <a:ext cx="71254" cy="15536"/>
            </a:xfrm>
            <a:custGeom>
              <a:avLst/>
              <a:gdLst/>
              <a:ahLst/>
              <a:cxnLst/>
              <a:rect l="l" t="t" r="r" b="b"/>
              <a:pathLst>
                <a:path w="1252" h="273" extrusionOk="0">
                  <a:moveTo>
                    <a:pt x="1193" y="0"/>
                  </a:moveTo>
                  <a:cubicBezTo>
                    <a:pt x="1182" y="0"/>
                    <a:pt x="1171" y="4"/>
                    <a:pt x="1164" y="11"/>
                  </a:cubicBezTo>
                  <a:cubicBezTo>
                    <a:pt x="1164" y="11"/>
                    <a:pt x="966" y="183"/>
                    <a:pt x="524" y="183"/>
                  </a:cubicBezTo>
                  <a:cubicBezTo>
                    <a:pt x="391" y="183"/>
                    <a:pt x="237" y="168"/>
                    <a:pt x="59" y="127"/>
                  </a:cubicBezTo>
                  <a:cubicBezTo>
                    <a:pt x="30" y="127"/>
                    <a:pt x="1" y="142"/>
                    <a:pt x="1" y="157"/>
                  </a:cubicBezTo>
                  <a:cubicBezTo>
                    <a:pt x="1" y="186"/>
                    <a:pt x="15" y="200"/>
                    <a:pt x="30" y="215"/>
                  </a:cubicBezTo>
                  <a:cubicBezTo>
                    <a:pt x="219" y="258"/>
                    <a:pt x="379" y="273"/>
                    <a:pt x="524" y="273"/>
                  </a:cubicBezTo>
                  <a:cubicBezTo>
                    <a:pt x="1004" y="273"/>
                    <a:pt x="1222" y="84"/>
                    <a:pt x="1222" y="69"/>
                  </a:cubicBezTo>
                  <a:cubicBezTo>
                    <a:pt x="1251" y="55"/>
                    <a:pt x="1251" y="26"/>
                    <a:pt x="1222" y="11"/>
                  </a:cubicBezTo>
                  <a:cubicBezTo>
                    <a:pt x="1215" y="4"/>
                    <a:pt x="1204" y="0"/>
                    <a:pt x="1193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923149" y="2467010"/>
              <a:ext cx="49685" cy="19065"/>
            </a:xfrm>
            <a:custGeom>
              <a:avLst/>
              <a:gdLst/>
              <a:ahLst/>
              <a:cxnLst/>
              <a:rect l="l" t="t" r="r" b="b"/>
              <a:pathLst>
                <a:path w="873" h="335" extrusionOk="0">
                  <a:moveTo>
                    <a:pt x="829" y="1"/>
                  </a:moveTo>
                  <a:cubicBezTo>
                    <a:pt x="814" y="1"/>
                    <a:pt x="785" y="15"/>
                    <a:pt x="785" y="30"/>
                  </a:cubicBezTo>
                  <a:cubicBezTo>
                    <a:pt x="774" y="41"/>
                    <a:pt x="701" y="247"/>
                    <a:pt x="385" y="247"/>
                  </a:cubicBezTo>
                  <a:cubicBezTo>
                    <a:pt x="297" y="247"/>
                    <a:pt x="189" y="231"/>
                    <a:pt x="58" y="190"/>
                  </a:cubicBezTo>
                  <a:cubicBezTo>
                    <a:pt x="29" y="190"/>
                    <a:pt x="15" y="204"/>
                    <a:pt x="0" y="219"/>
                  </a:cubicBezTo>
                  <a:cubicBezTo>
                    <a:pt x="0" y="248"/>
                    <a:pt x="15" y="277"/>
                    <a:pt x="29" y="277"/>
                  </a:cubicBezTo>
                  <a:cubicBezTo>
                    <a:pt x="160" y="320"/>
                    <a:pt x="276" y="335"/>
                    <a:pt x="378" y="335"/>
                  </a:cubicBezTo>
                  <a:cubicBezTo>
                    <a:pt x="771" y="335"/>
                    <a:pt x="858" y="59"/>
                    <a:pt x="858" y="59"/>
                  </a:cubicBezTo>
                  <a:cubicBezTo>
                    <a:pt x="873" y="30"/>
                    <a:pt x="858" y="15"/>
                    <a:pt x="829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880921" y="2596711"/>
              <a:ext cx="41432" cy="39211"/>
            </a:xfrm>
            <a:custGeom>
              <a:avLst/>
              <a:gdLst/>
              <a:ahLst/>
              <a:cxnLst/>
              <a:rect l="l" t="t" r="r" b="b"/>
              <a:pathLst>
                <a:path w="728" h="689" extrusionOk="0">
                  <a:moveTo>
                    <a:pt x="345" y="1"/>
                  </a:moveTo>
                  <a:cubicBezTo>
                    <a:pt x="175" y="1"/>
                    <a:pt x="28" y="137"/>
                    <a:pt x="15" y="310"/>
                  </a:cubicBezTo>
                  <a:cubicBezTo>
                    <a:pt x="1" y="499"/>
                    <a:pt x="131" y="673"/>
                    <a:pt x="335" y="688"/>
                  </a:cubicBezTo>
                  <a:cubicBezTo>
                    <a:pt x="345" y="688"/>
                    <a:pt x="354" y="689"/>
                    <a:pt x="364" y="689"/>
                  </a:cubicBezTo>
                  <a:cubicBezTo>
                    <a:pt x="540" y="689"/>
                    <a:pt x="685" y="562"/>
                    <a:pt x="713" y="382"/>
                  </a:cubicBezTo>
                  <a:cubicBezTo>
                    <a:pt x="728" y="179"/>
                    <a:pt x="582" y="19"/>
                    <a:pt x="393" y="4"/>
                  </a:cubicBezTo>
                  <a:cubicBezTo>
                    <a:pt x="377" y="2"/>
                    <a:pt x="361" y="1"/>
                    <a:pt x="345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530065" y="2208008"/>
              <a:ext cx="277278" cy="250802"/>
            </a:xfrm>
            <a:custGeom>
              <a:avLst/>
              <a:gdLst/>
              <a:ahLst/>
              <a:cxnLst/>
              <a:rect l="l" t="t" r="r" b="b"/>
              <a:pathLst>
                <a:path w="4872" h="4407" extrusionOk="0">
                  <a:moveTo>
                    <a:pt x="3127" y="1"/>
                  </a:moveTo>
                  <a:lnTo>
                    <a:pt x="1644" y="1324"/>
                  </a:lnTo>
                  <a:cubicBezTo>
                    <a:pt x="1" y="2981"/>
                    <a:pt x="1309" y="4406"/>
                    <a:pt x="1309" y="4406"/>
                  </a:cubicBezTo>
                  <a:cubicBezTo>
                    <a:pt x="4872" y="2051"/>
                    <a:pt x="3127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559886" y="2383408"/>
              <a:ext cx="116728" cy="192071"/>
            </a:xfrm>
            <a:custGeom>
              <a:avLst/>
              <a:gdLst/>
              <a:ahLst/>
              <a:cxnLst/>
              <a:rect l="l" t="t" r="r" b="b"/>
              <a:pathLst>
                <a:path w="2051" h="3375" extrusionOk="0">
                  <a:moveTo>
                    <a:pt x="1745" y="1"/>
                  </a:moveTo>
                  <a:lnTo>
                    <a:pt x="0" y="626"/>
                  </a:lnTo>
                  <a:lnTo>
                    <a:pt x="73" y="1818"/>
                  </a:lnTo>
                  <a:lnTo>
                    <a:pt x="2050" y="3374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552431" y="2536499"/>
              <a:ext cx="140745" cy="132031"/>
            </a:xfrm>
            <a:custGeom>
              <a:avLst/>
              <a:gdLst/>
              <a:ahLst/>
              <a:cxnLst/>
              <a:rect l="l" t="t" r="r" b="b"/>
              <a:pathLst>
                <a:path w="2473" h="2320" extrusionOk="0">
                  <a:moveTo>
                    <a:pt x="1010" y="0"/>
                  </a:moveTo>
                  <a:cubicBezTo>
                    <a:pt x="477" y="0"/>
                    <a:pt x="107" y="247"/>
                    <a:pt x="58" y="815"/>
                  </a:cubicBezTo>
                  <a:cubicBezTo>
                    <a:pt x="0" y="1498"/>
                    <a:pt x="480" y="2254"/>
                    <a:pt x="1164" y="2313"/>
                  </a:cubicBezTo>
                  <a:cubicBezTo>
                    <a:pt x="1238" y="2317"/>
                    <a:pt x="1309" y="2320"/>
                    <a:pt x="1375" y="2320"/>
                  </a:cubicBezTo>
                  <a:cubicBezTo>
                    <a:pt x="2109" y="2320"/>
                    <a:pt x="2347" y="2023"/>
                    <a:pt x="2414" y="1397"/>
                  </a:cubicBezTo>
                  <a:cubicBezTo>
                    <a:pt x="2472" y="713"/>
                    <a:pt x="1861" y="117"/>
                    <a:pt x="1353" y="30"/>
                  </a:cubicBezTo>
                  <a:cubicBezTo>
                    <a:pt x="1233" y="10"/>
                    <a:pt x="1118" y="0"/>
                    <a:pt x="101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593805" y="2581288"/>
              <a:ext cx="57994" cy="41317"/>
            </a:xfrm>
            <a:custGeom>
              <a:avLst/>
              <a:gdLst/>
              <a:ahLst/>
              <a:cxnLst/>
              <a:rect l="l" t="t" r="r" b="b"/>
              <a:pathLst>
                <a:path w="1019" h="726" extrusionOk="0">
                  <a:moveTo>
                    <a:pt x="218" y="1"/>
                  </a:moveTo>
                  <a:cubicBezTo>
                    <a:pt x="105" y="1"/>
                    <a:pt x="29" y="28"/>
                    <a:pt x="29" y="28"/>
                  </a:cubicBezTo>
                  <a:cubicBezTo>
                    <a:pt x="0" y="28"/>
                    <a:pt x="0" y="43"/>
                    <a:pt x="0" y="57"/>
                  </a:cubicBezTo>
                  <a:cubicBezTo>
                    <a:pt x="15" y="72"/>
                    <a:pt x="29" y="86"/>
                    <a:pt x="44" y="86"/>
                  </a:cubicBezTo>
                  <a:cubicBezTo>
                    <a:pt x="44" y="81"/>
                    <a:pt x="107" y="58"/>
                    <a:pt x="203" y="58"/>
                  </a:cubicBezTo>
                  <a:cubicBezTo>
                    <a:pt x="399" y="58"/>
                    <a:pt x="731" y="156"/>
                    <a:pt x="945" y="711"/>
                  </a:cubicBezTo>
                  <a:cubicBezTo>
                    <a:pt x="960" y="711"/>
                    <a:pt x="974" y="726"/>
                    <a:pt x="974" y="726"/>
                  </a:cubicBezTo>
                  <a:lnTo>
                    <a:pt x="989" y="726"/>
                  </a:lnTo>
                  <a:cubicBezTo>
                    <a:pt x="1004" y="711"/>
                    <a:pt x="1018" y="697"/>
                    <a:pt x="1004" y="682"/>
                  </a:cubicBezTo>
                  <a:cubicBezTo>
                    <a:pt x="784" y="101"/>
                    <a:pt x="434" y="1"/>
                    <a:pt x="218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106" y="2196796"/>
              <a:ext cx="297140" cy="137665"/>
            </a:xfrm>
            <a:custGeom>
              <a:avLst/>
              <a:gdLst/>
              <a:ahLst/>
              <a:cxnLst/>
              <a:rect l="l" t="t" r="r" b="b"/>
              <a:pathLst>
                <a:path w="5221" h="2419" extrusionOk="0">
                  <a:moveTo>
                    <a:pt x="1350" y="0"/>
                  </a:moveTo>
                  <a:cubicBezTo>
                    <a:pt x="570" y="0"/>
                    <a:pt x="1" y="154"/>
                    <a:pt x="1" y="154"/>
                  </a:cubicBezTo>
                  <a:cubicBezTo>
                    <a:pt x="553" y="2220"/>
                    <a:pt x="3616" y="2419"/>
                    <a:pt x="4775" y="2419"/>
                  </a:cubicBezTo>
                  <a:cubicBezTo>
                    <a:pt x="5052" y="2419"/>
                    <a:pt x="5221" y="2408"/>
                    <a:pt x="5221" y="2408"/>
                  </a:cubicBezTo>
                  <a:cubicBezTo>
                    <a:pt x="4363" y="390"/>
                    <a:pt x="2590" y="0"/>
                    <a:pt x="1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5282235" y="3953129"/>
              <a:ext cx="1167674" cy="654579"/>
            </a:xfrm>
            <a:custGeom>
              <a:avLst/>
              <a:gdLst/>
              <a:ahLst/>
              <a:cxnLst/>
              <a:rect l="l" t="t" r="r" b="b"/>
              <a:pathLst>
                <a:path w="20517" h="11502" extrusionOk="0">
                  <a:moveTo>
                    <a:pt x="6340" y="1"/>
                  </a:moveTo>
                  <a:lnTo>
                    <a:pt x="1" y="11502"/>
                  </a:lnTo>
                  <a:lnTo>
                    <a:pt x="8158" y="11502"/>
                  </a:lnTo>
                  <a:lnTo>
                    <a:pt x="10513" y="7663"/>
                  </a:lnTo>
                  <a:lnTo>
                    <a:pt x="11531" y="7692"/>
                  </a:lnTo>
                  <a:lnTo>
                    <a:pt x="12927" y="11502"/>
                  </a:lnTo>
                  <a:lnTo>
                    <a:pt x="20516" y="11502"/>
                  </a:lnTo>
                  <a:lnTo>
                    <a:pt x="18452" y="728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5182128" y="2970104"/>
              <a:ext cx="562751" cy="573425"/>
            </a:xfrm>
            <a:custGeom>
              <a:avLst/>
              <a:gdLst/>
              <a:ahLst/>
              <a:cxnLst/>
              <a:rect l="l" t="t" r="r" b="b"/>
              <a:pathLst>
                <a:path w="9888" h="10076" extrusionOk="0">
                  <a:moveTo>
                    <a:pt x="7110" y="1"/>
                  </a:moveTo>
                  <a:lnTo>
                    <a:pt x="1135" y="6209"/>
                  </a:lnTo>
                  <a:cubicBezTo>
                    <a:pt x="248" y="7009"/>
                    <a:pt x="0" y="8114"/>
                    <a:pt x="698" y="9088"/>
                  </a:cubicBezTo>
                  <a:cubicBezTo>
                    <a:pt x="1159" y="9738"/>
                    <a:pt x="1880" y="10076"/>
                    <a:pt x="2609" y="10076"/>
                  </a:cubicBezTo>
                  <a:cubicBezTo>
                    <a:pt x="3169" y="10076"/>
                    <a:pt x="3733" y="9876"/>
                    <a:pt x="4188" y="9466"/>
                  </a:cubicBezTo>
                  <a:lnTo>
                    <a:pt x="9888" y="3737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5427870" y="2821908"/>
              <a:ext cx="509822" cy="520613"/>
            </a:xfrm>
            <a:custGeom>
              <a:avLst/>
              <a:gdLst/>
              <a:ahLst/>
              <a:cxnLst/>
              <a:rect l="l" t="t" r="r" b="b"/>
              <a:pathLst>
                <a:path w="8958" h="9148" extrusionOk="0">
                  <a:moveTo>
                    <a:pt x="4735" y="0"/>
                  </a:moveTo>
                  <a:cubicBezTo>
                    <a:pt x="4099" y="0"/>
                    <a:pt x="3504" y="164"/>
                    <a:pt x="3069" y="540"/>
                  </a:cubicBezTo>
                  <a:lnTo>
                    <a:pt x="1" y="4349"/>
                  </a:lnTo>
                  <a:lnTo>
                    <a:pt x="4086" y="9148"/>
                  </a:lnTo>
                  <a:lnTo>
                    <a:pt x="7809" y="5396"/>
                  </a:lnTo>
                  <a:cubicBezTo>
                    <a:pt x="8870" y="4335"/>
                    <a:pt x="8957" y="2677"/>
                    <a:pt x="8041" y="1500"/>
                  </a:cubicBezTo>
                  <a:cubicBezTo>
                    <a:pt x="7360" y="617"/>
                    <a:pt x="5970" y="0"/>
                    <a:pt x="4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5154014" y="2963503"/>
              <a:ext cx="242504" cy="470020"/>
            </a:xfrm>
            <a:custGeom>
              <a:avLst/>
              <a:gdLst/>
              <a:ahLst/>
              <a:cxnLst/>
              <a:rect l="l" t="t" r="r" b="b"/>
              <a:pathLst>
                <a:path w="4261" h="8259" extrusionOk="0">
                  <a:moveTo>
                    <a:pt x="1759" y="0"/>
                  </a:moveTo>
                  <a:lnTo>
                    <a:pt x="0" y="218"/>
                  </a:lnTo>
                  <a:lnTo>
                    <a:pt x="814" y="8259"/>
                  </a:lnTo>
                  <a:lnTo>
                    <a:pt x="4260" y="7852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5617383" y="2821623"/>
              <a:ext cx="825061" cy="1174565"/>
            </a:xfrm>
            <a:custGeom>
              <a:avLst/>
              <a:gdLst/>
              <a:ahLst/>
              <a:cxnLst/>
              <a:rect l="l" t="t" r="r" b="b"/>
              <a:pathLst>
                <a:path w="14497" h="20639" extrusionOk="0">
                  <a:moveTo>
                    <a:pt x="1365" y="0"/>
                  </a:moveTo>
                  <a:cubicBezTo>
                    <a:pt x="895" y="0"/>
                    <a:pt x="14" y="484"/>
                    <a:pt x="0" y="879"/>
                  </a:cubicBezTo>
                  <a:lnTo>
                    <a:pt x="451" y="19883"/>
                  </a:lnTo>
                  <a:lnTo>
                    <a:pt x="13013" y="20639"/>
                  </a:lnTo>
                  <a:lnTo>
                    <a:pt x="14322" y="2086"/>
                  </a:lnTo>
                  <a:cubicBezTo>
                    <a:pt x="14380" y="1694"/>
                    <a:pt x="14497" y="1228"/>
                    <a:pt x="14104" y="1170"/>
                  </a:cubicBezTo>
                  <a:lnTo>
                    <a:pt x="1454" y="7"/>
                  </a:lnTo>
                  <a:cubicBezTo>
                    <a:pt x="1427" y="2"/>
                    <a:pt x="1397" y="0"/>
                    <a:pt x="1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5791986" y="2836079"/>
              <a:ext cx="385639" cy="146543"/>
            </a:xfrm>
            <a:custGeom>
              <a:avLst/>
              <a:gdLst/>
              <a:ahLst/>
              <a:cxnLst/>
              <a:rect l="l" t="t" r="r" b="b"/>
              <a:pathLst>
                <a:path w="6776" h="2575" extrusionOk="0">
                  <a:moveTo>
                    <a:pt x="1120" y="0"/>
                  </a:moveTo>
                  <a:cubicBezTo>
                    <a:pt x="1120" y="0"/>
                    <a:pt x="0" y="2239"/>
                    <a:pt x="2545" y="2545"/>
                  </a:cubicBezTo>
                  <a:cubicBezTo>
                    <a:pt x="2710" y="2565"/>
                    <a:pt x="2872" y="2575"/>
                    <a:pt x="3030" y="2575"/>
                  </a:cubicBezTo>
                  <a:cubicBezTo>
                    <a:pt x="5336" y="2575"/>
                    <a:pt x="6776" y="524"/>
                    <a:pt x="6776" y="524"/>
                  </a:cubicBezTo>
                  <a:lnTo>
                    <a:pt x="112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5074567" y="2614296"/>
              <a:ext cx="607427" cy="693448"/>
            </a:xfrm>
            <a:custGeom>
              <a:avLst/>
              <a:gdLst/>
              <a:ahLst/>
              <a:cxnLst/>
              <a:rect l="l" t="t" r="r" b="b"/>
              <a:pathLst>
                <a:path w="10673" h="12185" extrusionOk="0">
                  <a:moveTo>
                    <a:pt x="175" y="1"/>
                  </a:moveTo>
                  <a:lnTo>
                    <a:pt x="0" y="2080"/>
                  </a:lnTo>
                  <a:lnTo>
                    <a:pt x="10178" y="12185"/>
                  </a:lnTo>
                  <a:lnTo>
                    <a:pt x="10672" y="9524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5635595" y="3033332"/>
              <a:ext cx="930975" cy="1130859"/>
            </a:xfrm>
            <a:custGeom>
              <a:avLst/>
              <a:gdLst/>
              <a:ahLst/>
              <a:cxnLst/>
              <a:rect l="l" t="t" r="r" b="b"/>
              <a:pathLst>
                <a:path w="16358" h="19871" extrusionOk="0">
                  <a:moveTo>
                    <a:pt x="3783" y="1"/>
                  </a:moveTo>
                  <a:cubicBezTo>
                    <a:pt x="3645" y="1"/>
                    <a:pt x="3503" y="13"/>
                    <a:pt x="3359" y="38"/>
                  </a:cubicBezTo>
                  <a:cubicBezTo>
                    <a:pt x="3243" y="67"/>
                    <a:pt x="3141" y="96"/>
                    <a:pt x="3039" y="140"/>
                  </a:cubicBezTo>
                  <a:lnTo>
                    <a:pt x="1047" y="707"/>
                  </a:lnTo>
                  <a:lnTo>
                    <a:pt x="1643" y="2132"/>
                  </a:lnTo>
                  <a:cubicBezTo>
                    <a:pt x="0" y="6988"/>
                    <a:pt x="1832" y="9271"/>
                    <a:pt x="3083" y="9896"/>
                  </a:cubicBezTo>
                  <a:cubicBezTo>
                    <a:pt x="4377" y="10536"/>
                    <a:pt x="4784" y="12150"/>
                    <a:pt x="4784" y="12150"/>
                  </a:cubicBezTo>
                  <a:cubicBezTo>
                    <a:pt x="6441" y="17210"/>
                    <a:pt x="8012" y="18082"/>
                    <a:pt x="8012" y="18082"/>
                  </a:cubicBezTo>
                  <a:cubicBezTo>
                    <a:pt x="8346" y="18344"/>
                    <a:pt x="8651" y="18547"/>
                    <a:pt x="8957" y="18722"/>
                  </a:cubicBezTo>
                  <a:lnTo>
                    <a:pt x="9509" y="19870"/>
                  </a:lnTo>
                  <a:lnTo>
                    <a:pt x="11370" y="19318"/>
                  </a:lnTo>
                  <a:cubicBezTo>
                    <a:pt x="11545" y="19289"/>
                    <a:pt x="11996" y="19085"/>
                    <a:pt x="12156" y="19013"/>
                  </a:cubicBezTo>
                  <a:cubicBezTo>
                    <a:pt x="13755" y="18344"/>
                    <a:pt x="14773" y="15945"/>
                    <a:pt x="15369" y="12004"/>
                  </a:cubicBezTo>
                  <a:cubicBezTo>
                    <a:pt x="16358" y="5549"/>
                    <a:pt x="11050" y="4138"/>
                    <a:pt x="10091" y="3775"/>
                  </a:cubicBezTo>
                  <a:cubicBezTo>
                    <a:pt x="9131" y="3411"/>
                    <a:pt x="7459" y="3862"/>
                    <a:pt x="6543" y="2205"/>
                  </a:cubicBezTo>
                  <a:cubicBezTo>
                    <a:pt x="5733" y="739"/>
                    <a:pt x="4843" y="1"/>
                    <a:pt x="3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5495765" y="3071406"/>
              <a:ext cx="922665" cy="1101891"/>
            </a:xfrm>
            <a:custGeom>
              <a:avLst/>
              <a:gdLst/>
              <a:ahLst/>
              <a:cxnLst/>
              <a:rect l="l" t="t" r="r" b="b"/>
              <a:pathLst>
                <a:path w="16212" h="19362" extrusionOk="0">
                  <a:moveTo>
                    <a:pt x="3924" y="0"/>
                  </a:moveTo>
                  <a:cubicBezTo>
                    <a:pt x="3787" y="0"/>
                    <a:pt x="3647" y="13"/>
                    <a:pt x="3504" y="38"/>
                  </a:cubicBezTo>
                  <a:cubicBezTo>
                    <a:pt x="2254" y="271"/>
                    <a:pt x="1977" y="1565"/>
                    <a:pt x="1977" y="1565"/>
                  </a:cubicBezTo>
                  <a:cubicBezTo>
                    <a:pt x="0" y="6814"/>
                    <a:pt x="1934" y="9256"/>
                    <a:pt x="3228" y="9896"/>
                  </a:cubicBezTo>
                  <a:cubicBezTo>
                    <a:pt x="4507" y="10536"/>
                    <a:pt x="4929" y="12150"/>
                    <a:pt x="4929" y="12150"/>
                  </a:cubicBezTo>
                  <a:cubicBezTo>
                    <a:pt x="6587" y="17209"/>
                    <a:pt x="8142" y="18082"/>
                    <a:pt x="8142" y="18082"/>
                  </a:cubicBezTo>
                  <a:cubicBezTo>
                    <a:pt x="9280" y="18950"/>
                    <a:pt x="10257" y="19361"/>
                    <a:pt x="11097" y="19361"/>
                  </a:cubicBezTo>
                  <a:cubicBezTo>
                    <a:pt x="13251" y="19361"/>
                    <a:pt x="14497" y="16654"/>
                    <a:pt x="15209" y="12019"/>
                  </a:cubicBezTo>
                  <a:cubicBezTo>
                    <a:pt x="16212" y="5563"/>
                    <a:pt x="11181" y="4138"/>
                    <a:pt x="10222" y="3775"/>
                  </a:cubicBezTo>
                  <a:cubicBezTo>
                    <a:pt x="9262" y="3411"/>
                    <a:pt x="7590" y="3862"/>
                    <a:pt x="6674" y="2205"/>
                  </a:cubicBezTo>
                  <a:cubicBezTo>
                    <a:pt x="5864" y="738"/>
                    <a:pt x="4974" y="0"/>
                    <a:pt x="3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5044745" y="2644914"/>
              <a:ext cx="607484" cy="662831"/>
            </a:xfrm>
            <a:custGeom>
              <a:avLst/>
              <a:gdLst/>
              <a:ahLst/>
              <a:cxnLst/>
              <a:rect l="l" t="t" r="r" b="b"/>
              <a:pathLst>
                <a:path w="10674" h="11647" extrusionOk="0">
                  <a:moveTo>
                    <a:pt x="757" y="1"/>
                  </a:moveTo>
                  <a:lnTo>
                    <a:pt x="1" y="1542"/>
                  </a:lnTo>
                  <a:lnTo>
                    <a:pt x="10179" y="11647"/>
                  </a:lnTo>
                  <a:lnTo>
                    <a:pt x="10673" y="8986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4879248" y="2468262"/>
              <a:ext cx="173014" cy="204933"/>
            </a:xfrm>
            <a:custGeom>
              <a:avLst/>
              <a:gdLst/>
              <a:ahLst/>
              <a:cxnLst/>
              <a:rect l="l" t="t" r="r" b="b"/>
              <a:pathLst>
                <a:path w="3040" h="3601" extrusionOk="0">
                  <a:moveTo>
                    <a:pt x="2758" y="0"/>
                  </a:moveTo>
                  <a:cubicBezTo>
                    <a:pt x="2678" y="0"/>
                    <a:pt x="2598" y="39"/>
                    <a:pt x="2545" y="109"/>
                  </a:cubicBezTo>
                  <a:lnTo>
                    <a:pt x="88" y="3177"/>
                  </a:lnTo>
                  <a:cubicBezTo>
                    <a:pt x="1" y="3294"/>
                    <a:pt x="30" y="3453"/>
                    <a:pt x="132" y="3541"/>
                  </a:cubicBezTo>
                  <a:cubicBezTo>
                    <a:pt x="180" y="3582"/>
                    <a:pt x="239" y="3601"/>
                    <a:pt x="296" y="3601"/>
                  </a:cubicBezTo>
                  <a:cubicBezTo>
                    <a:pt x="359" y="3601"/>
                    <a:pt x="421" y="3579"/>
                    <a:pt x="466" y="3541"/>
                  </a:cubicBezTo>
                  <a:cubicBezTo>
                    <a:pt x="481" y="3526"/>
                    <a:pt x="495" y="3512"/>
                    <a:pt x="510" y="3497"/>
                  </a:cubicBezTo>
                  <a:lnTo>
                    <a:pt x="2952" y="429"/>
                  </a:lnTo>
                  <a:cubicBezTo>
                    <a:pt x="3040" y="313"/>
                    <a:pt x="3025" y="138"/>
                    <a:pt x="2909" y="51"/>
                  </a:cubicBezTo>
                  <a:cubicBezTo>
                    <a:pt x="2863" y="17"/>
                    <a:pt x="2810" y="0"/>
                    <a:pt x="2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4921476" y="2516751"/>
              <a:ext cx="173014" cy="204876"/>
            </a:xfrm>
            <a:custGeom>
              <a:avLst/>
              <a:gdLst/>
              <a:ahLst/>
              <a:cxnLst/>
              <a:rect l="l" t="t" r="r" b="b"/>
              <a:pathLst>
                <a:path w="3040" h="3600" extrusionOk="0">
                  <a:moveTo>
                    <a:pt x="2736" y="1"/>
                  </a:moveTo>
                  <a:cubicBezTo>
                    <a:pt x="2659" y="1"/>
                    <a:pt x="2580" y="34"/>
                    <a:pt x="2530" y="101"/>
                  </a:cubicBezTo>
                  <a:lnTo>
                    <a:pt x="88" y="3169"/>
                  </a:lnTo>
                  <a:cubicBezTo>
                    <a:pt x="0" y="3285"/>
                    <a:pt x="15" y="3459"/>
                    <a:pt x="131" y="3547"/>
                  </a:cubicBezTo>
                  <a:cubicBezTo>
                    <a:pt x="180" y="3581"/>
                    <a:pt x="235" y="3599"/>
                    <a:pt x="291" y="3599"/>
                  </a:cubicBezTo>
                  <a:cubicBezTo>
                    <a:pt x="351" y="3599"/>
                    <a:pt x="413" y="3578"/>
                    <a:pt x="466" y="3532"/>
                  </a:cubicBezTo>
                  <a:cubicBezTo>
                    <a:pt x="480" y="3517"/>
                    <a:pt x="480" y="3503"/>
                    <a:pt x="495" y="3503"/>
                  </a:cubicBezTo>
                  <a:lnTo>
                    <a:pt x="2952" y="421"/>
                  </a:lnTo>
                  <a:cubicBezTo>
                    <a:pt x="3039" y="304"/>
                    <a:pt x="3010" y="144"/>
                    <a:pt x="2894" y="57"/>
                  </a:cubicBezTo>
                  <a:cubicBezTo>
                    <a:pt x="2850" y="20"/>
                    <a:pt x="2793" y="1"/>
                    <a:pt x="2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4932232" y="2482718"/>
              <a:ext cx="191226" cy="171356"/>
            </a:xfrm>
            <a:custGeom>
              <a:avLst/>
              <a:gdLst/>
              <a:ahLst/>
              <a:cxnLst/>
              <a:rect l="l" t="t" r="r" b="b"/>
              <a:pathLst>
                <a:path w="3360" h="3011" extrusionOk="0">
                  <a:moveTo>
                    <a:pt x="0" y="1"/>
                  </a:moveTo>
                  <a:lnTo>
                    <a:pt x="1542" y="2240"/>
                  </a:lnTo>
                  <a:lnTo>
                    <a:pt x="3156" y="3010"/>
                  </a:lnTo>
                  <a:lnTo>
                    <a:pt x="3359" y="1949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4876801" y="2482718"/>
              <a:ext cx="220138" cy="249949"/>
            </a:xfrm>
            <a:custGeom>
              <a:avLst/>
              <a:gdLst/>
              <a:ahLst/>
              <a:cxnLst/>
              <a:rect l="l" t="t" r="r" b="b"/>
              <a:pathLst>
                <a:path w="3868" h="4392" extrusionOk="0">
                  <a:moveTo>
                    <a:pt x="974" y="1"/>
                  </a:moveTo>
                  <a:lnTo>
                    <a:pt x="0" y="1615"/>
                  </a:lnTo>
                  <a:lnTo>
                    <a:pt x="2181" y="4392"/>
                  </a:lnTo>
                  <a:lnTo>
                    <a:pt x="2952" y="4392"/>
                  </a:lnTo>
                  <a:lnTo>
                    <a:pt x="3708" y="2851"/>
                  </a:lnTo>
                  <a:lnTo>
                    <a:pt x="3868" y="2138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5964939" y="3485605"/>
              <a:ext cx="152298" cy="270664"/>
            </a:xfrm>
            <a:custGeom>
              <a:avLst/>
              <a:gdLst/>
              <a:ahLst/>
              <a:cxnLst/>
              <a:rect l="l" t="t" r="r" b="b"/>
              <a:pathLst>
                <a:path w="2676" h="4756" extrusionOk="0">
                  <a:moveTo>
                    <a:pt x="1745" y="1"/>
                  </a:moveTo>
                  <a:lnTo>
                    <a:pt x="0" y="4014"/>
                  </a:lnTo>
                  <a:lnTo>
                    <a:pt x="902" y="4755"/>
                  </a:lnTo>
                  <a:lnTo>
                    <a:pt x="2675" y="655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5751409" y="3342473"/>
              <a:ext cx="156452" cy="192014"/>
            </a:xfrm>
            <a:custGeom>
              <a:avLst/>
              <a:gdLst/>
              <a:ahLst/>
              <a:cxnLst/>
              <a:rect l="l" t="t" r="r" b="b"/>
              <a:pathLst>
                <a:path w="2749" h="3374" extrusionOk="0">
                  <a:moveTo>
                    <a:pt x="1382" y="1"/>
                  </a:moveTo>
                  <a:cubicBezTo>
                    <a:pt x="612" y="1"/>
                    <a:pt x="1" y="757"/>
                    <a:pt x="1" y="1687"/>
                  </a:cubicBezTo>
                  <a:cubicBezTo>
                    <a:pt x="1" y="2618"/>
                    <a:pt x="612" y="3374"/>
                    <a:pt x="1382" y="3374"/>
                  </a:cubicBezTo>
                  <a:cubicBezTo>
                    <a:pt x="2138" y="3374"/>
                    <a:pt x="2749" y="2618"/>
                    <a:pt x="2749" y="1687"/>
                  </a:cubicBezTo>
                  <a:cubicBezTo>
                    <a:pt x="2749" y="757"/>
                    <a:pt x="2138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5075363" y="2665004"/>
              <a:ext cx="962447" cy="889333"/>
            </a:xfrm>
            <a:custGeom>
              <a:avLst/>
              <a:gdLst/>
              <a:ahLst/>
              <a:cxnLst/>
              <a:rect l="l" t="t" r="r" b="b"/>
              <a:pathLst>
                <a:path w="16911" h="15627" extrusionOk="0">
                  <a:moveTo>
                    <a:pt x="44" y="0"/>
                  </a:moveTo>
                  <a:cubicBezTo>
                    <a:pt x="34" y="0"/>
                    <a:pt x="23" y="4"/>
                    <a:pt x="15" y="11"/>
                  </a:cubicBezTo>
                  <a:cubicBezTo>
                    <a:pt x="1" y="26"/>
                    <a:pt x="1" y="55"/>
                    <a:pt x="15" y="69"/>
                  </a:cubicBezTo>
                  <a:lnTo>
                    <a:pt x="16838" y="15612"/>
                  </a:lnTo>
                  <a:cubicBezTo>
                    <a:pt x="16838" y="15627"/>
                    <a:pt x="16852" y="15627"/>
                    <a:pt x="16867" y="15627"/>
                  </a:cubicBezTo>
                  <a:cubicBezTo>
                    <a:pt x="16867" y="15627"/>
                    <a:pt x="16882" y="15627"/>
                    <a:pt x="16896" y="15612"/>
                  </a:cubicBezTo>
                  <a:cubicBezTo>
                    <a:pt x="16911" y="15598"/>
                    <a:pt x="16911" y="15569"/>
                    <a:pt x="16896" y="15554"/>
                  </a:cubicBezTo>
                  <a:lnTo>
                    <a:pt x="74" y="11"/>
                  </a:lnTo>
                  <a:cubicBezTo>
                    <a:pt x="66" y="4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5063810" y="2686516"/>
              <a:ext cx="956642" cy="907544"/>
            </a:xfrm>
            <a:custGeom>
              <a:avLst/>
              <a:gdLst/>
              <a:ahLst/>
              <a:cxnLst/>
              <a:rect l="l" t="t" r="r" b="b"/>
              <a:pathLst>
                <a:path w="16809" h="15947" extrusionOk="0">
                  <a:moveTo>
                    <a:pt x="44" y="0"/>
                  </a:moveTo>
                  <a:cubicBezTo>
                    <a:pt x="33" y="0"/>
                    <a:pt x="22" y="4"/>
                    <a:pt x="15" y="11"/>
                  </a:cubicBezTo>
                  <a:cubicBezTo>
                    <a:pt x="0" y="26"/>
                    <a:pt x="0" y="55"/>
                    <a:pt x="15" y="69"/>
                  </a:cubicBezTo>
                  <a:lnTo>
                    <a:pt x="16736" y="15932"/>
                  </a:lnTo>
                  <a:cubicBezTo>
                    <a:pt x="16750" y="15947"/>
                    <a:pt x="16750" y="15947"/>
                    <a:pt x="16765" y="15947"/>
                  </a:cubicBezTo>
                  <a:cubicBezTo>
                    <a:pt x="16779" y="15947"/>
                    <a:pt x="16779" y="15947"/>
                    <a:pt x="16794" y="15932"/>
                  </a:cubicBezTo>
                  <a:cubicBezTo>
                    <a:pt x="16808" y="15917"/>
                    <a:pt x="16808" y="15903"/>
                    <a:pt x="16794" y="15888"/>
                  </a:cubicBezTo>
                  <a:lnTo>
                    <a:pt x="73" y="11"/>
                  </a:lnTo>
                  <a:cubicBezTo>
                    <a:pt x="66" y="4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5054705" y="2711330"/>
              <a:ext cx="944235" cy="931560"/>
            </a:xfrm>
            <a:custGeom>
              <a:avLst/>
              <a:gdLst/>
              <a:ahLst/>
              <a:cxnLst/>
              <a:rect l="l" t="t" r="r" b="b"/>
              <a:pathLst>
                <a:path w="16591" h="16369" extrusionOk="0">
                  <a:moveTo>
                    <a:pt x="44" y="0"/>
                  </a:moveTo>
                  <a:cubicBezTo>
                    <a:pt x="33" y="0"/>
                    <a:pt x="22" y="4"/>
                    <a:pt x="15" y="11"/>
                  </a:cubicBezTo>
                  <a:cubicBezTo>
                    <a:pt x="0" y="40"/>
                    <a:pt x="0" y="55"/>
                    <a:pt x="15" y="69"/>
                  </a:cubicBezTo>
                  <a:lnTo>
                    <a:pt x="16518" y="16368"/>
                  </a:lnTo>
                  <a:lnTo>
                    <a:pt x="16576" y="16368"/>
                  </a:lnTo>
                  <a:cubicBezTo>
                    <a:pt x="16590" y="16354"/>
                    <a:pt x="16590" y="16325"/>
                    <a:pt x="16576" y="16310"/>
                  </a:cubicBezTo>
                  <a:lnTo>
                    <a:pt x="73" y="11"/>
                  </a:lnTo>
                  <a:cubicBezTo>
                    <a:pt x="66" y="4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5086973" y="2671776"/>
              <a:ext cx="229244" cy="328200"/>
            </a:xfrm>
            <a:custGeom>
              <a:avLst/>
              <a:gdLst/>
              <a:ahLst/>
              <a:cxnLst/>
              <a:rect l="l" t="t" r="r" b="b"/>
              <a:pathLst>
                <a:path w="4028" h="5767" extrusionOk="0">
                  <a:moveTo>
                    <a:pt x="1372" y="1"/>
                  </a:moveTo>
                  <a:cubicBezTo>
                    <a:pt x="1312" y="1"/>
                    <a:pt x="1250" y="13"/>
                    <a:pt x="1193" y="37"/>
                  </a:cubicBezTo>
                  <a:cubicBezTo>
                    <a:pt x="829" y="212"/>
                    <a:pt x="437" y="604"/>
                    <a:pt x="204" y="866"/>
                  </a:cubicBezTo>
                  <a:cubicBezTo>
                    <a:pt x="73" y="1012"/>
                    <a:pt x="0" y="1215"/>
                    <a:pt x="0" y="1419"/>
                  </a:cubicBezTo>
                  <a:cubicBezTo>
                    <a:pt x="15" y="1869"/>
                    <a:pt x="88" y="2742"/>
                    <a:pt x="378" y="3934"/>
                  </a:cubicBezTo>
                  <a:cubicBezTo>
                    <a:pt x="800" y="5693"/>
                    <a:pt x="1905" y="5766"/>
                    <a:pt x="1905" y="5766"/>
                  </a:cubicBezTo>
                  <a:lnTo>
                    <a:pt x="2705" y="5592"/>
                  </a:lnTo>
                  <a:cubicBezTo>
                    <a:pt x="2967" y="5533"/>
                    <a:pt x="3141" y="5286"/>
                    <a:pt x="3112" y="5010"/>
                  </a:cubicBezTo>
                  <a:lnTo>
                    <a:pt x="2937" y="3745"/>
                  </a:lnTo>
                  <a:cubicBezTo>
                    <a:pt x="2908" y="3556"/>
                    <a:pt x="2981" y="3352"/>
                    <a:pt x="3112" y="3236"/>
                  </a:cubicBezTo>
                  <a:lnTo>
                    <a:pt x="3810" y="2611"/>
                  </a:lnTo>
                  <a:cubicBezTo>
                    <a:pt x="3999" y="2451"/>
                    <a:pt x="4028" y="2175"/>
                    <a:pt x="3883" y="1957"/>
                  </a:cubicBezTo>
                  <a:lnTo>
                    <a:pt x="3359" y="1172"/>
                  </a:lnTo>
                  <a:cubicBezTo>
                    <a:pt x="3176" y="911"/>
                    <a:pt x="2888" y="743"/>
                    <a:pt x="2579" y="743"/>
                  </a:cubicBezTo>
                  <a:cubicBezTo>
                    <a:pt x="2544" y="743"/>
                    <a:pt x="2508" y="745"/>
                    <a:pt x="2472" y="750"/>
                  </a:cubicBezTo>
                  <a:cubicBezTo>
                    <a:pt x="1600" y="852"/>
                    <a:pt x="829" y="1928"/>
                    <a:pt x="829" y="1928"/>
                  </a:cubicBezTo>
                  <a:lnTo>
                    <a:pt x="873" y="1404"/>
                  </a:lnTo>
                  <a:cubicBezTo>
                    <a:pt x="873" y="1361"/>
                    <a:pt x="887" y="1317"/>
                    <a:pt x="931" y="1288"/>
                  </a:cubicBezTo>
                  <a:lnTo>
                    <a:pt x="1672" y="663"/>
                  </a:lnTo>
                  <a:cubicBezTo>
                    <a:pt x="1861" y="488"/>
                    <a:pt x="1847" y="328"/>
                    <a:pt x="1760" y="212"/>
                  </a:cubicBezTo>
                  <a:cubicBezTo>
                    <a:pt x="1676" y="77"/>
                    <a:pt x="1526" y="1"/>
                    <a:pt x="137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6299234" y="3103333"/>
              <a:ext cx="526327" cy="588108"/>
            </a:xfrm>
            <a:custGeom>
              <a:avLst/>
              <a:gdLst/>
              <a:ahLst/>
              <a:cxnLst/>
              <a:rect l="l" t="t" r="r" b="b"/>
              <a:pathLst>
                <a:path w="9248" h="10334" extrusionOk="0">
                  <a:moveTo>
                    <a:pt x="4260" y="1"/>
                  </a:moveTo>
                  <a:lnTo>
                    <a:pt x="0" y="1862"/>
                  </a:lnTo>
                  <a:lnTo>
                    <a:pt x="4697" y="9088"/>
                  </a:lnTo>
                  <a:cubicBezTo>
                    <a:pt x="5119" y="9868"/>
                    <a:pt x="5800" y="10333"/>
                    <a:pt x="6577" y="10333"/>
                  </a:cubicBezTo>
                  <a:cubicBezTo>
                    <a:pt x="6842" y="10333"/>
                    <a:pt x="7119" y="10279"/>
                    <a:pt x="7401" y="10164"/>
                  </a:cubicBezTo>
                  <a:cubicBezTo>
                    <a:pt x="8695" y="9626"/>
                    <a:pt x="9247" y="8085"/>
                    <a:pt x="8550" y="6849"/>
                  </a:cubicBezTo>
                  <a:lnTo>
                    <a:pt x="4260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6161054" y="2888209"/>
              <a:ext cx="535433" cy="507296"/>
            </a:xfrm>
            <a:custGeom>
              <a:avLst/>
              <a:gdLst/>
              <a:ahLst/>
              <a:cxnLst/>
              <a:rect l="l" t="t" r="r" b="b"/>
              <a:pathLst>
                <a:path w="9408" h="8914" extrusionOk="0">
                  <a:moveTo>
                    <a:pt x="4092" y="0"/>
                  </a:moveTo>
                  <a:cubicBezTo>
                    <a:pt x="3673" y="0"/>
                    <a:pt x="3249" y="90"/>
                    <a:pt x="2850" y="276"/>
                  </a:cubicBezTo>
                  <a:cubicBezTo>
                    <a:pt x="1309" y="989"/>
                    <a:pt x="0" y="3402"/>
                    <a:pt x="785" y="4900"/>
                  </a:cubicBezTo>
                  <a:lnTo>
                    <a:pt x="3998" y="8913"/>
                  </a:lnTo>
                  <a:lnTo>
                    <a:pt x="9407" y="5860"/>
                  </a:lnTo>
                  <a:lnTo>
                    <a:pt x="6587" y="1381"/>
                  </a:lnTo>
                  <a:cubicBezTo>
                    <a:pt x="6036" y="494"/>
                    <a:pt x="5077" y="0"/>
                    <a:pt x="4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5865629" y="3531077"/>
              <a:ext cx="369931" cy="266510"/>
            </a:xfrm>
            <a:custGeom>
              <a:avLst/>
              <a:gdLst/>
              <a:ahLst/>
              <a:cxnLst/>
              <a:rect l="l" t="t" r="r" b="b"/>
              <a:pathLst>
                <a:path w="6500" h="4683" extrusionOk="0">
                  <a:moveTo>
                    <a:pt x="2514" y="1"/>
                  </a:moveTo>
                  <a:cubicBezTo>
                    <a:pt x="2158" y="1"/>
                    <a:pt x="1828" y="68"/>
                    <a:pt x="1556" y="220"/>
                  </a:cubicBezTo>
                  <a:cubicBezTo>
                    <a:pt x="407" y="874"/>
                    <a:pt x="0" y="2313"/>
                    <a:pt x="655" y="3462"/>
                  </a:cubicBezTo>
                  <a:cubicBezTo>
                    <a:pt x="1087" y="4238"/>
                    <a:pt x="1898" y="4683"/>
                    <a:pt x="2728" y="4683"/>
                  </a:cubicBezTo>
                  <a:cubicBezTo>
                    <a:pt x="3127" y="4683"/>
                    <a:pt x="3529" y="4580"/>
                    <a:pt x="3897" y="4363"/>
                  </a:cubicBezTo>
                  <a:cubicBezTo>
                    <a:pt x="6500" y="2837"/>
                    <a:pt x="6209" y="2720"/>
                    <a:pt x="5569" y="1572"/>
                  </a:cubicBezTo>
                  <a:cubicBezTo>
                    <a:pt x="5069" y="706"/>
                    <a:pt x="3663" y="1"/>
                    <a:pt x="2514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5846564" y="3509621"/>
              <a:ext cx="292189" cy="112568"/>
            </a:xfrm>
            <a:custGeom>
              <a:avLst/>
              <a:gdLst/>
              <a:ahLst/>
              <a:cxnLst/>
              <a:rect l="l" t="t" r="r" b="b"/>
              <a:pathLst>
                <a:path w="5134" h="1978" extrusionOk="0">
                  <a:moveTo>
                    <a:pt x="2697" y="0"/>
                  </a:moveTo>
                  <a:cubicBezTo>
                    <a:pt x="2070" y="0"/>
                    <a:pt x="1485" y="233"/>
                    <a:pt x="1033" y="538"/>
                  </a:cubicBezTo>
                  <a:cubicBezTo>
                    <a:pt x="1" y="1236"/>
                    <a:pt x="786" y="1978"/>
                    <a:pt x="786" y="1978"/>
                  </a:cubicBezTo>
                  <a:lnTo>
                    <a:pt x="5133" y="1498"/>
                  </a:lnTo>
                  <a:cubicBezTo>
                    <a:pt x="4381" y="386"/>
                    <a:pt x="3504" y="0"/>
                    <a:pt x="269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096460" y="3474849"/>
              <a:ext cx="594223" cy="272314"/>
            </a:xfrm>
            <a:custGeom>
              <a:avLst/>
              <a:gdLst/>
              <a:ahLst/>
              <a:cxnLst/>
              <a:rect l="l" t="t" r="r" b="b"/>
              <a:pathLst>
                <a:path w="10441" h="4785" extrusionOk="0">
                  <a:moveTo>
                    <a:pt x="10004" y="1"/>
                  </a:moveTo>
                  <a:lnTo>
                    <a:pt x="1" y="2342"/>
                  </a:lnTo>
                  <a:lnTo>
                    <a:pt x="1" y="4784"/>
                  </a:lnTo>
                  <a:lnTo>
                    <a:pt x="10440" y="3781"/>
                  </a:lnTo>
                  <a:lnTo>
                    <a:pt x="10004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6206526" y="2195601"/>
              <a:ext cx="196177" cy="358362"/>
            </a:xfrm>
            <a:custGeom>
              <a:avLst/>
              <a:gdLst/>
              <a:ahLst/>
              <a:cxnLst/>
              <a:rect l="l" t="t" r="r" b="b"/>
              <a:pathLst>
                <a:path w="3447" h="6297" extrusionOk="0">
                  <a:moveTo>
                    <a:pt x="597" y="0"/>
                  </a:moveTo>
                  <a:lnTo>
                    <a:pt x="1" y="6296"/>
                  </a:lnTo>
                  <a:cubicBezTo>
                    <a:pt x="1" y="6296"/>
                    <a:pt x="3098" y="3984"/>
                    <a:pt x="3272" y="2094"/>
                  </a:cubicBezTo>
                  <a:cubicBezTo>
                    <a:pt x="3447" y="189"/>
                    <a:pt x="597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792783" y="2151723"/>
              <a:ext cx="208584" cy="191218"/>
            </a:xfrm>
            <a:custGeom>
              <a:avLst/>
              <a:gdLst/>
              <a:ahLst/>
              <a:cxnLst/>
              <a:rect l="l" t="t" r="r" b="b"/>
              <a:pathLst>
                <a:path w="3665" h="3360" extrusionOk="0">
                  <a:moveTo>
                    <a:pt x="1731" y="1"/>
                  </a:moveTo>
                  <a:cubicBezTo>
                    <a:pt x="1731" y="1"/>
                    <a:pt x="1" y="873"/>
                    <a:pt x="1077" y="3360"/>
                  </a:cubicBezTo>
                  <a:lnTo>
                    <a:pt x="3665" y="568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800238" y="2363546"/>
              <a:ext cx="157306" cy="142218"/>
            </a:xfrm>
            <a:custGeom>
              <a:avLst/>
              <a:gdLst/>
              <a:ahLst/>
              <a:cxnLst/>
              <a:rect l="l" t="t" r="r" b="b"/>
              <a:pathLst>
                <a:path w="2764" h="2499" extrusionOk="0">
                  <a:moveTo>
                    <a:pt x="1168" y="0"/>
                  </a:moveTo>
                  <a:cubicBezTo>
                    <a:pt x="699" y="0"/>
                    <a:pt x="316" y="219"/>
                    <a:pt x="175" y="728"/>
                  </a:cubicBezTo>
                  <a:cubicBezTo>
                    <a:pt x="1" y="1411"/>
                    <a:pt x="350" y="2255"/>
                    <a:pt x="1033" y="2444"/>
                  </a:cubicBezTo>
                  <a:cubicBezTo>
                    <a:pt x="1167" y="2481"/>
                    <a:pt x="1300" y="2499"/>
                    <a:pt x="1430" y="2499"/>
                  </a:cubicBezTo>
                  <a:cubicBezTo>
                    <a:pt x="1964" y="2499"/>
                    <a:pt x="2434" y="2194"/>
                    <a:pt x="2574" y="1644"/>
                  </a:cubicBezTo>
                  <a:cubicBezTo>
                    <a:pt x="2763" y="961"/>
                    <a:pt x="2356" y="263"/>
                    <a:pt x="1673" y="74"/>
                  </a:cubicBezTo>
                  <a:cubicBezTo>
                    <a:pt x="1499" y="26"/>
                    <a:pt x="1329" y="0"/>
                    <a:pt x="1168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913605" y="2514190"/>
              <a:ext cx="186275" cy="363313"/>
            </a:xfrm>
            <a:custGeom>
              <a:avLst/>
              <a:gdLst/>
              <a:ahLst/>
              <a:cxnLst/>
              <a:rect l="l" t="t" r="r" b="b"/>
              <a:pathLst>
                <a:path w="3273" h="6384" extrusionOk="0">
                  <a:moveTo>
                    <a:pt x="3272" y="0"/>
                  </a:moveTo>
                  <a:lnTo>
                    <a:pt x="640" y="466"/>
                  </a:lnTo>
                  <a:lnTo>
                    <a:pt x="1" y="6092"/>
                  </a:lnTo>
                  <a:lnTo>
                    <a:pt x="3214" y="6383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930963" y="2576223"/>
              <a:ext cx="191226" cy="134934"/>
            </a:xfrm>
            <a:custGeom>
              <a:avLst/>
              <a:gdLst/>
              <a:ahLst/>
              <a:cxnLst/>
              <a:rect l="l" t="t" r="r" b="b"/>
              <a:pathLst>
                <a:path w="3360" h="2371" extrusionOk="0">
                  <a:moveTo>
                    <a:pt x="3360" y="1"/>
                  </a:moveTo>
                  <a:lnTo>
                    <a:pt x="248" y="103"/>
                  </a:lnTo>
                  <a:lnTo>
                    <a:pt x="1" y="2371"/>
                  </a:lnTo>
                  <a:cubicBezTo>
                    <a:pt x="2705" y="1964"/>
                    <a:pt x="3360" y="1"/>
                    <a:pt x="3360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809344" y="2122072"/>
              <a:ext cx="619037" cy="532905"/>
            </a:xfrm>
            <a:custGeom>
              <a:avLst/>
              <a:gdLst/>
              <a:ahLst/>
              <a:cxnLst/>
              <a:rect l="l" t="t" r="r" b="b"/>
              <a:pathLst>
                <a:path w="10877" h="9364" extrusionOk="0">
                  <a:moveTo>
                    <a:pt x="3591" y="1"/>
                  </a:moveTo>
                  <a:cubicBezTo>
                    <a:pt x="2892" y="1"/>
                    <a:pt x="1661" y="414"/>
                    <a:pt x="960" y="3066"/>
                  </a:cubicBezTo>
                  <a:cubicBezTo>
                    <a:pt x="1" y="6759"/>
                    <a:pt x="553" y="8679"/>
                    <a:pt x="2167" y="9115"/>
                  </a:cubicBezTo>
                  <a:cubicBezTo>
                    <a:pt x="2739" y="9270"/>
                    <a:pt x="3254" y="9364"/>
                    <a:pt x="3730" y="9364"/>
                  </a:cubicBezTo>
                  <a:cubicBezTo>
                    <a:pt x="4549" y="9364"/>
                    <a:pt x="5252" y="9085"/>
                    <a:pt x="5933" y="8359"/>
                  </a:cubicBezTo>
                  <a:cubicBezTo>
                    <a:pt x="6413" y="7821"/>
                    <a:pt x="6820" y="7050"/>
                    <a:pt x="7038" y="6367"/>
                  </a:cubicBezTo>
                  <a:lnTo>
                    <a:pt x="7460" y="5465"/>
                  </a:lnTo>
                  <a:cubicBezTo>
                    <a:pt x="7460" y="5465"/>
                    <a:pt x="10876" y="784"/>
                    <a:pt x="4115" y="86"/>
                  </a:cubicBezTo>
                  <a:cubicBezTo>
                    <a:pt x="4115" y="86"/>
                    <a:pt x="3908" y="1"/>
                    <a:pt x="3591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5912808" y="2394392"/>
              <a:ext cx="38928" cy="52812"/>
            </a:xfrm>
            <a:custGeom>
              <a:avLst/>
              <a:gdLst/>
              <a:ahLst/>
              <a:cxnLst/>
              <a:rect l="l" t="t" r="r" b="b"/>
              <a:pathLst>
                <a:path w="684" h="928" extrusionOk="0">
                  <a:moveTo>
                    <a:pt x="647" y="1"/>
                  </a:moveTo>
                  <a:cubicBezTo>
                    <a:pt x="640" y="1"/>
                    <a:pt x="633" y="4"/>
                    <a:pt x="625" y="12"/>
                  </a:cubicBezTo>
                  <a:lnTo>
                    <a:pt x="15" y="506"/>
                  </a:lnTo>
                  <a:cubicBezTo>
                    <a:pt x="0" y="506"/>
                    <a:pt x="0" y="520"/>
                    <a:pt x="0" y="520"/>
                  </a:cubicBezTo>
                  <a:cubicBezTo>
                    <a:pt x="0" y="535"/>
                    <a:pt x="0" y="550"/>
                    <a:pt x="15" y="550"/>
                  </a:cubicBezTo>
                  <a:lnTo>
                    <a:pt x="422" y="913"/>
                  </a:lnTo>
                  <a:cubicBezTo>
                    <a:pt x="422" y="913"/>
                    <a:pt x="436" y="928"/>
                    <a:pt x="436" y="928"/>
                  </a:cubicBezTo>
                  <a:cubicBezTo>
                    <a:pt x="451" y="928"/>
                    <a:pt x="451" y="913"/>
                    <a:pt x="465" y="913"/>
                  </a:cubicBezTo>
                  <a:cubicBezTo>
                    <a:pt x="480" y="898"/>
                    <a:pt x="465" y="884"/>
                    <a:pt x="451" y="869"/>
                  </a:cubicBezTo>
                  <a:lnTo>
                    <a:pt x="73" y="535"/>
                  </a:lnTo>
                  <a:lnTo>
                    <a:pt x="669" y="55"/>
                  </a:lnTo>
                  <a:cubicBezTo>
                    <a:pt x="683" y="41"/>
                    <a:pt x="683" y="26"/>
                    <a:pt x="669" y="12"/>
                  </a:cubicBezTo>
                  <a:cubicBezTo>
                    <a:pt x="662" y="4"/>
                    <a:pt x="654" y="1"/>
                    <a:pt x="647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6032777" y="2260252"/>
              <a:ext cx="129988" cy="71422"/>
            </a:xfrm>
            <a:custGeom>
              <a:avLst/>
              <a:gdLst/>
              <a:ahLst/>
              <a:cxnLst/>
              <a:rect l="l" t="t" r="r" b="b"/>
              <a:pathLst>
                <a:path w="2284" h="1255" extrusionOk="0">
                  <a:moveTo>
                    <a:pt x="457" y="0"/>
                  </a:moveTo>
                  <a:cubicBezTo>
                    <a:pt x="283" y="0"/>
                    <a:pt x="142" y="47"/>
                    <a:pt x="88" y="173"/>
                  </a:cubicBezTo>
                  <a:cubicBezTo>
                    <a:pt x="0" y="377"/>
                    <a:pt x="59" y="726"/>
                    <a:pt x="975" y="1075"/>
                  </a:cubicBezTo>
                  <a:cubicBezTo>
                    <a:pt x="1231" y="1164"/>
                    <a:pt x="1612" y="1254"/>
                    <a:pt x="1818" y="1254"/>
                  </a:cubicBezTo>
                  <a:cubicBezTo>
                    <a:pt x="1845" y="1254"/>
                    <a:pt x="1870" y="1252"/>
                    <a:pt x="1891" y="1249"/>
                  </a:cubicBezTo>
                  <a:cubicBezTo>
                    <a:pt x="2181" y="1191"/>
                    <a:pt x="2283" y="929"/>
                    <a:pt x="2050" y="682"/>
                  </a:cubicBezTo>
                  <a:cubicBezTo>
                    <a:pt x="1760" y="377"/>
                    <a:pt x="1236" y="188"/>
                    <a:pt x="1236" y="188"/>
                  </a:cubicBezTo>
                  <a:cubicBezTo>
                    <a:pt x="1015" y="94"/>
                    <a:pt x="703" y="0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5866426" y="2231114"/>
              <a:ext cx="107565" cy="49853"/>
            </a:xfrm>
            <a:custGeom>
              <a:avLst/>
              <a:gdLst/>
              <a:ahLst/>
              <a:cxnLst/>
              <a:rect l="l" t="t" r="r" b="b"/>
              <a:pathLst>
                <a:path w="1890" h="876" extrusionOk="0">
                  <a:moveTo>
                    <a:pt x="1145" y="0"/>
                  </a:moveTo>
                  <a:cubicBezTo>
                    <a:pt x="1121" y="0"/>
                    <a:pt x="1099" y="1"/>
                    <a:pt x="1077" y="2"/>
                  </a:cubicBezTo>
                  <a:cubicBezTo>
                    <a:pt x="1077" y="2"/>
                    <a:pt x="626" y="2"/>
                    <a:pt x="306" y="162"/>
                  </a:cubicBezTo>
                  <a:cubicBezTo>
                    <a:pt x="44" y="292"/>
                    <a:pt x="1" y="569"/>
                    <a:pt x="175" y="714"/>
                  </a:cubicBezTo>
                  <a:cubicBezTo>
                    <a:pt x="270" y="795"/>
                    <a:pt x="576" y="876"/>
                    <a:pt x="817" y="876"/>
                  </a:cubicBezTo>
                  <a:cubicBezTo>
                    <a:pt x="836" y="876"/>
                    <a:pt x="855" y="875"/>
                    <a:pt x="873" y="874"/>
                  </a:cubicBezTo>
                  <a:cubicBezTo>
                    <a:pt x="1658" y="830"/>
                    <a:pt x="1833" y="612"/>
                    <a:pt x="1862" y="394"/>
                  </a:cubicBezTo>
                  <a:cubicBezTo>
                    <a:pt x="1889" y="96"/>
                    <a:pt x="1462" y="0"/>
                    <a:pt x="1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6016216" y="2382042"/>
              <a:ext cx="72905" cy="20488"/>
            </a:xfrm>
            <a:custGeom>
              <a:avLst/>
              <a:gdLst/>
              <a:ahLst/>
              <a:cxnLst/>
              <a:rect l="l" t="t" r="r" b="b"/>
              <a:pathLst>
                <a:path w="1281" h="360" extrusionOk="0">
                  <a:moveTo>
                    <a:pt x="53" y="1"/>
                  </a:moveTo>
                  <a:cubicBezTo>
                    <a:pt x="44" y="1"/>
                    <a:pt x="36" y="4"/>
                    <a:pt x="30" y="10"/>
                  </a:cubicBezTo>
                  <a:cubicBezTo>
                    <a:pt x="1" y="40"/>
                    <a:pt x="1" y="69"/>
                    <a:pt x="15" y="83"/>
                  </a:cubicBezTo>
                  <a:cubicBezTo>
                    <a:pt x="30" y="98"/>
                    <a:pt x="277" y="359"/>
                    <a:pt x="902" y="359"/>
                  </a:cubicBezTo>
                  <a:cubicBezTo>
                    <a:pt x="1004" y="359"/>
                    <a:pt x="1120" y="359"/>
                    <a:pt x="1236" y="345"/>
                  </a:cubicBezTo>
                  <a:cubicBezTo>
                    <a:pt x="1266" y="345"/>
                    <a:pt x="1280" y="316"/>
                    <a:pt x="1280" y="287"/>
                  </a:cubicBezTo>
                  <a:cubicBezTo>
                    <a:pt x="1280" y="258"/>
                    <a:pt x="1251" y="243"/>
                    <a:pt x="1222" y="243"/>
                  </a:cubicBezTo>
                  <a:cubicBezTo>
                    <a:pt x="1101" y="260"/>
                    <a:pt x="992" y="268"/>
                    <a:pt x="892" y="268"/>
                  </a:cubicBezTo>
                  <a:cubicBezTo>
                    <a:pt x="320" y="268"/>
                    <a:pt x="88" y="25"/>
                    <a:pt x="88" y="25"/>
                  </a:cubicBezTo>
                  <a:cubicBezTo>
                    <a:pt x="79" y="8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78832" y="2345391"/>
              <a:ext cx="50538" cy="22366"/>
            </a:xfrm>
            <a:custGeom>
              <a:avLst/>
              <a:gdLst/>
              <a:ahLst/>
              <a:cxnLst/>
              <a:rect l="l" t="t" r="r" b="b"/>
              <a:pathLst>
                <a:path w="888" h="393" extrusionOk="0">
                  <a:moveTo>
                    <a:pt x="45" y="0"/>
                  </a:moveTo>
                  <a:cubicBezTo>
                    <a:pt x="16" y="15"/>
                    <a:pt x="1" y="29"/>
                    <a:pt x="1" y="58"/>
                  </a:cubicBezTo>
                  <a:cubicBezTo>
                    <a:pt x="1" y="58"/>
                    <a:pt x="88" y="393"/>
                    <a:pt x="568" y="393"/>
                  </a:cubicBezTo>
                  <a:cubicBezTo>
                    <a:pt x="655" y="393"/>
                    <a:pt x="742" y="393"/>
                    <a:pt x="844" y="364"/>
                  </a:cubicBezTo>
                  <a:cubicBezTo>
                    <a:pt x="859" y="364"/>
                    <a:pt x="888" y="335"/>
                    <a:pt x="873" y="320"/>
                  </a:cubicBezTo>
                  <a:cubicBezTo>
                    <a:pt x="873" y="291"/>
                    <a:pt x="844" y="276"/>
                    <a:pt x="815" y="276"/>
                  </a:cubicBezTo>
                  <a:cubicBezTo>
                    <a:pt x="717" y="297"/>
                    <a:pt x="632" y="306"/>
                    <a:pt x="558" y="306"/>
                  </a:cubicBezTo>
                  <a:cubicBezTo>
                    <a:pt x="164" y="306"/>
                    <a:pt x="100" y="56"/>
                    <a:pt x="88" y="44"/>
                  </a:cubicBezTo>
                  <a:cubicBezTo>
                    <a:pt x="88" y="15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917760" y="2485222"/>
              <a:ext cx="40579" cy="40577"/>
            </a:xfrm>
            <a:custGeom>
              <a:avLst/>
              <a:gdLst/>
              <a:ahLst/>
              <a:cxnLst/>
              <a:rect l="l" t="t" r="r" b="b"/>
              <a:pathLst>
                <a:path w="713" h="713" extrusionOk="0">
                  <a:moveTo>
                    <a:pt x="364" y="0"/>
                  </a:moveTo>
                  <a:cubicBezTo>
                    <a:pt x="160" y="0"/>
                    <a:pt x="0" y="160"/>
                    <a:pt x="0" y="364"/>
                  </a:cubicBezTo>
                  <a:cubicBezTo>
                    <a:pt x="0" y="553"/>
                    <a:pt x="160" y="713"/>
                    <a:pt x="364" y="713"/>
                  </a:cubicBezTo>
                  <a:cubicBezTo>
                    <a:pt x="553" y="713"/>
                    <a:pt x="713" y="553"/>
                    <a:pt x="713" y="364"/>
                  </a:cubicBezTo>
                  <a:cubicBezTo>
                    <a:pt x="713" y="160"/>
                    <a:pt x="553" y="0"/>
                    <a:pt x="364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6163046" y="2195601"/>
              <a:ext cx="155257" cy="297924"/>
            </a:xfrm>
            <a:custGeom>
              <a:avLst/>
              <a:gdLst/>
              <a:ahLst/>
              <a:cxnLst/>
              <a:rect l="l" t="t" r="r" b="b"/>
              <a:pathLst>
                <a:path w="2728" h="5235" extrusionOk="0">
                  <a:moveTo>
                    <a:pt x="1360" y="0"/>
                  </a:moveTo>
                  <a:cubicBezTo>
                    <a:pt x="1326" y="0"/>
                    <a:pt x="1" y="1859"/>
                    <a:pt x="837" y="3388"/>
                  </a:cubicBezTo>
                  <a:lnTo>
                    <a:pt x="227" y="4944"/>
                  </a:lnTo>
                  <a:lnTo>
                    <a:pt x="634" y="5235"/>
                  </a:lnTo>
                  <a:lnTo>
                    <a:pt x="1666" y="4188"/>
                  </a:lnTo>
                  <a:lnTo>
                    <a:pt x="2728" y="480"/>
                  </a:lnTo>
                  <a:lnTo>
                    <a:pt x="1361" y="0"/>
                  </a:lnTo>
                  <a:cubicBezTo>
                    <a:pt x="1361" y="0"/>
                    <a:pt x="1361" y="0"/>
                    <a:pt x="1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6156046" y="2450904"/>
              <a:ext cx="141484" cy="134478"/>
            </a:xfrm>
            <a:custGeom>
              <a:avLst/>
              <a:gdLst/>
              <a:ahLst/>
              <a:cxnLst/>
              <a:rect l="l" t="t" r="r" b="b"/>
              <a:pathLst>
                <a:path w="2486" h="2363" extrusionOk="0">
                  <a:moveTo>
                    <a:pt x="1402" y="0"/>
                  </a:moveTo>
                  <a:cubicBezTo>
                    <a:pt x="1343" y="0"/>
                    <a:pt x="1283" y="2"/>
                    <a:pt x="1222" y="7"/>
                  </a:cubicBezTo>
                  <a:cubicBezTo>
                    <a:pt x="699" y="51"/>
                    <a:pt x="1" y="603"/>
                    <a:pt x="1" y="1316"/>
                  </a:cubicBezTo>
                  <a:cubicBezTo>
                    <a:pt x="1" y="2014"/>
                    <a:pt x="263" y="2348"/>
                    <a:pt x="1193" y="2363"/>
                  </a:cubicBezTo>
                  <a:cubicBezTo>
                    <a:pt x="1200" y="2363"/>
                    <a:pt x="1207" y="2363"/>
                    <a:pt x="1214" y="2363"/>
                  </a:cubicBezTo>
                  <a:cubicBezTo>
                    <a:pt x="1917" y="2363"/>
                    <a:pt x="2473" y="1643"/>
                    <a:pt x="2473" y="938"/>
                  </a:cubicBezTo>
                  <a:cubicBezTo>
                    <a:pt x="2486" y="298"/>
                    <a:pt x="2047" y="0"/>
                    <a:pt x="140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6194973" y="2497458"/>
              <a:ext cx="62945" cy="38300"/>
            </a:xfrm>
            <a:custGeom>
              <a:avLst/>
              <a:gdLst/>
              <a:ahLst/>
              <a:cxnLst/>
              <a:rect l="l" t="t" r="r" b="b"/>
              <a:pathLst>
                <a:path w="1106" h="673" extrusionOk="0">
                  <a:moveTo>
                    <a:pt x="823" y="1"/>
                  </a:moveTo>
                  <a:cubicBezTo>
                    <a:pt x="597" y="1"/>
                    <a:pt x="262" y="105"/>
                    <a:pt x="0" y="629"/>
                  </a:cubicBezTo>
                  <a:cubicBezTo>
                    <a:pt x="0" y="643"/>
                    <a:pt x="0" y="672"/>
                    <a:pt x="15" y="672"/>
                  </a:cubicBezTo>
                  <a:lnTo>
                    <a:pt x="29" y="672"/>
                  </a:lnTo>
                  <a:cubicBezTo>
                    <a:pt x="44" y="672"/>
                    <a:pt x="58" y="672"/>
                    <a:pt x="58" y="658"/>
                  </a:cubicBezTo>
                  <a:cubicBezTo>
                    <a:pt x="307" y="160"/>
                    <a:pt x="616" y="59"/>
                    <a:pt x="822" y="59"/>
                  </a:cubicBezTo>
                  <a:cubicBezTo>
                    <a:pt x="952" y="59"/>
                    <a:pt x="1041" y="100"/>
                    <a:pt x="1047" y="105"/>
                  </a:cubicBezTo>
                  <a:cubicBezTo>
                    <a:pt x="1062" y="105"/>
                    <a:pt x="1091" y="105"/>
                    <a:pt x="1091" y="91"/>
                  </a:cubicBezTo>
                  <a:cubicBezTo>
                    <a:pt x="1105" y="76"/>
                    <a:pt x="1091" y="62"/>
                    <a:pt x="1076" y="47"/>
                  </a:cubicBezTo>
                  <a:cubicBezTo>
                    <a:pt x="1076" y="47"/>
                    <a:pt x="974" y="1"/>
                    <a:pt x="823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5807978" y="1994933"/>
              <a:ext cx="512839" cy="226616"/>
            </a:xfrm>
            <a:custGeom>
              <a:avLst/>
              <a:gdLst/>
              <a:ahLst/>
              <a:cxnLst/>
              <a:rect l="l" t="t" r="r" b="b"/>
              <a:pathLst>
                <a:path w="9011" h="3982" extrusionOk="0">
                  <a:moveTo>
                    <a:pt x="2290" y="0"/>
                  </a:moveTo>
                  <a:cubicBezTo>
                    <a:pt x="910" y="0"/>
                    <a:pt x="1" y="1726"/>
                    <a:pt x="1188" y="2901"/>
                  </a:cubicBezTo>
                  <a:cubicBezTo>
                    <a:pt x="2100" y="3797"/>
                    <a:pt x="4124" y="3982"/>
                    <a:pt x="5641" y="3982"/>
                  </a:cubicBezTo>
                  <a:cubicBezTo>
                    <a:pt x="6710" y="3982"/>
                    <a:pt x="7527" y="3890"/>
                    <a:pt x="7527" y="3890"/>
                  </a:cubicBezTo>
                  <a:lnTo>
                    <a:pt x="8574" y="3788"/>
                  </a:lnTo>
                  <a:cubicBezTo>
                    <a:pt x="9010" y="3032"/>
                    <a:pt x="8530" y="2378"/>
                    <a:pt x="8240" y="2160"/>
                  </a:cubicBezTo>
                  <a:cubicBezTo>
                    <a:pt x="8036" y="2014"/>
                    <a:pt x="7789" y="1956"/>
                    <a:pt x="7542" y="1927"/>
                  </a:cubicBezTo>
                  <a:cubicBezTo>
                    <a:pt x="6393" y="1811"/>
                    <a:pt x="5303" y="1389"/>
                    <a:pt x="4576" y="1055"/>
                  </a:cubicBezTo>
                  <a:cubicBezTo>
                    <a:pt x="4154" y="851"/>
                    <a:pt x="3761" y="619"/>
                    <a:pt x="3383" y="357"/>
                  </a:cubicBezTo>
                  <a:cubicBezTo>
                    <a:pt x="3006" y="107"/>
                    <a:pt x="2633" y="0"/>
                    <a:pt x="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8" name="Google Shape;1408;p52" title="Playdat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718" y="14876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52">
            <a:hlinkClick r:id="rId5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2">
            <a:hlinkClick r:id="rId6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2">
            <a:hlinkClick r:id="rId7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52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52">
            <a:hlinkClick r:id="rId8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52">
            <a:hlinkClick r:id="rId6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5" name="Google Shape;1415;p52">
            <a:hlinkClick r:id="rId5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6" name="Google Shape;1416;p52">
            <a:hlinkClick r:id="rId7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7" name="Google Shape;1417;p52">
            <a:hlinkClick r:id="rId8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8" name="Google Shape;1418;p52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419" name="Google Shape;1419;p52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420" name="Google Shape;1420;p5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22" name="Google Shape;1422;p52">
            <a:hlinkClick r:id="rId9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52">
            <a:hlinkClick r:id="rId10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5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520;p56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Câu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hỏi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củng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cố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959291" y="1892361"/>
            <a:ext cx="4966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Khi xem lịch thi đấu bóng đá trên Internet, em thu thập được thông tin là gì?</a:t>
            </a:r>
            <a:endParaRPr lang="en-US" sz="2000" dirty="0"/>
          </a:p>
        </p:txBody>
      </p:sp>
      <p:sp>
        <p:nvSpPr>
          <p:cNvPr id="99" name="Rectangle 98"/>
          <p:cNvSpPr/>
          <p:nvPr/>
        </p:nvSpPr>
        <p:spPr>
          <a:xfrm>
            <a:off x="959290" y="3481229"/>
            <a:ext cx="48549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Phim hoạt hình trên Internet là chương trình giải trí hay là một trang tin tức?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150159" y="4532451"/>
            <a:ext cx="1109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Giải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trí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386" y="4339429"/>
            <a:ext cx="453631" cy="516088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625363" y="1304913"/>
            <a:ext cx="3932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Lịch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thi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đấu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của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đội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bóng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đá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64624" flipH="1">
            <a:off x="2220898" y="1501414"/>
            <a:ext cx="453631" cy="51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" grpId="0" animBg="1"/>
      <p:bldP spid="1335" grpId="0" animBg="1"/>
      <p:bldP spid="1338" grpId="0" animBg="1"/>
      <p:bldP spid="95" grpId="0"/>
      <p:bldP spid="98" grpId="0"/>
      <p:bldP spid="99" grpId="0"/>
      <p:bldP spid="5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52"/>
          <p:cNvSpPr/>
          <p:nvPr/>
        </p:nvSpPr>
        <p:spPr>
          <a:xfrm>
            <a:off x="1048647" y="1508263"/>
            <a:ext cx="365700" cy="365700"/>
          </a:xfrm>
          <a:prstGeom prst="ellipse">
            <a:avLst/>
          </a:prstGeom>
          <a:noFill/>
          <a:ln w="9525" cap="flat" cmpd="sng">
            <a:solidFill>
              <a:schemeClr val="accent4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64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+mn-lt"/>
              </a:rPr>
              <a:t>c</a:t>
            </a:r>
            <a:endParaRPr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38" name="Google Shape;1338;p52"/>
          <p:cNvSpPr/>
          <p:nvPr/>
        </p:nvSpPr>
        <p:spPr>
          <a:xfrm>
            <a:off x="6913327" y="1388854"/>
            <a:ext cx="661898" cy="661898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0" name="Google Shape;1340;p52"/>
          <p:cNvGrpSpPr/>
          <p:nvPr/>
        </p:nvGrpSpPr>
        <p:grpSpPr>
          <a:xfrm>
            <a:off x="5555994" y="1984698"/>
            <a:ext cx="2887956" cy="2613627"/>
            <a:chOff x="4876801" y="1994933"/>
            <a:chExt cx="2887956" cy="2613627"/>
          </a:xfrm>
        </p:grpSpPr>
        <p:sp>
          <p:nvSpPr>
            <p:cNvPr id="1341" name="Google Shape;1341;p52"/>
            <p:cNvSpPr/>
            <p:nvPr/>
          </p:nvSpPr>
          <p:spPr>
            <a:xfrm>
              <a:off x="6681505" y="2978584"/>
              <a:ext cx="804401" cy="572458"/>
            </a:xfrm>
            <a:custGeom>
              <a:avLst/>
              <a:gdLst/>
              <a:ahLst/>
              <a:cxnLst/>
              <a:rect l="l" t="t" r="r" b="b"/>
              <a:pathLst>
                <a:path w="14134" h="10059" extrusionOk="0">
                  <a:moveTo>
                    <a:pt x="4573" y="1"/>
                  </a:moveTo>
                  <a:cubicBezTo>
                    <a:pt x="4502" y="1"/>
                    <a:pt x="4432" y="4"/>
                    <a:pt x="4362" y="12"/>
                  </a:cubicBezTo>
                  <a:lnTo>
                    <a:pt x="232" y="480"/>
                  </a:lnTo>
                  <a:lnTo>
                    <a:pt x="232" y="480"/>
                  </a:lnTo>
                  <a:cubicBezTo>
                    <a:pt x="155" y="403"/>
                    <a:pt x="102" y="364"/>
                    <a:pt x="67" y="364"/>
                  </a:cubicBezTo>
                  <a:cubicBezTo>
                    <a:pt x="27" y="364"/>
                    <a:pt x="8" y="411"/>
                    <a:pt x="1" y="506"/>
                  </a:cubicBezTo>
                  <a:lnTo>
                    <a:pt x="232" y="480"/>
                  </a:lnTo>
                  <a:lnTo>
                    <a:pt x="232" y="480"/>
                  </a:lnTo>
                  <a:cubicBezTo>
                    <a:pt x="873" y="1123"/>
                    <a:pt x="3182" y="4435"/>
                    <a:pt x="11211" y="10059"/>
                  </a:cubicBezTo>
                  <a:lnTo>
                    <a:pt x="14133" y="7049"/>
                  </a:lnTo>
                  <a:lnTo>
                    <a:pt x="5904" y="491"/>
                  </a:lnTo>
                  <a:cubicBezTo>
                    <a:pt x="5535" y="174"/>
                    <a:pt x="5056" y="1"/>
                    <a:pt x="4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52"/>
            <p:cNvSpPr/>
            <p:nvPr/>
          </p:nvSpPr>
          <p:spPr>
            <a:xfrm>
              <a:off x="7384014" y="2775639"/>
              <a:ext cx="180470" cy="535409"/>
            </a:xfrm>
            <a:custGeom>
              <a:avLst/>
              <a:gdLst/>
              <a:ahLst/>
              <a:cxnLst/>
              <a:rect l="l" t="t" r="r" b="b"/>
              <a:pathLst>
                <a:path w="3171" h="9408" extrusionOk="0">
                  <a:moveTo>
                    <a:pt x="1469" y="1"/>
                  </a:moveTo>
                  <a:lnTo>
                    <a:pt x="1" y="7358"/>
                  </a:lnTo>
                  <a:cubicBezTo>
                    <a:pt x="699" y="8070"/>
                    <a:pt x="1426" y="8754"/>
                    <a:pt x="2167" y="9408"/>
                  </a:cubicBezTo>
                  <a:lnTo>
                    <a:pt x="3170" y="219"/>
                  </a:lnTo>
                  <a:lnTo>
                    <a:pt x="1469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52"/>
            <p:cNvSpPr/>
            <p:nvPr/>
          </p:nvSpPr>
          <p:spPr>
            <a:xfrm>
              <a:off x="7427039" y="2495010"/>
              <a:ext cx="337719" cy="406451"/>
            </a:xfrm>
            <a:custGeom>
              <a:avLst/>
              <a:gdLst/>
              <a:ahLst/>
              <a:cxnLst/>
              <a:rect l="l" t="t" r="r" b="b"/>
              <a:pathLst>
                <a:path w="5934" h="7142" extrusionOk="0">
                  <a:moveTo>
                    <a:pt x="4000" y="0"/>
                  </a:moveTo>
                  <a:cubicBezTo>
                    <a:pt x="3907" y="0"/>
                    <a:pt x="3815" y="41"/>
                    <a:pt x="3752" y="119"/>
                  </a:cubicBezTo>
                  <a:lnTo>
                    <a:pt x="1339" y="3143"/>
                  </a:lnTo>
                  <a:lnTo>
                    <a:pt x="1339" y="3143"/>
                  </a:lnTo>
                  <a:lnTo>
                    <a:pt x="1513" y="2038"/>
                  </a:lnTo>
                  <a:cubicBezTo>
                    <a:pt x="1542" y="1835"/>
                    <a:pt x="1440" y="1617"/>
                    <a:pt x="1266" y="1515"/>
                  </a:cubicBezTo>
                  <a:cubicBezTo>
                    <a:pt x="1200" y="1476"/>
                    <a:pt x="1129" y="1457"/>
                    <a:pt x="1060" y="1457"/>
                  </a:cubicBezTo>
                  <a:cubicBezTo>
                    <a:pt x="899" y="1457"/>
                    <a:pt x="745" y="1556"/>
                    <a:pt x="684" y="1719"/>
                  </a:cubicBezTo>
                  <a:lnTo>
                    <a:pt x="306" y="2693"/>
                  </a:lnTo>
                  <a:cubicBezTo>
                    <a:pt x="88" y="3260"/>
                    <a:pt x="1" y="3856"/>
                    <a:pt x="59" y="4452"/>
                  </a:cubicBezTo>
                  <a:lnTo>
                    <a:pt x="103" y="4903"/>
                  </a:lnTo>
                  <a:cubicBezTo>
                    <a:pt x="146" y="5353"/>
                    <a:pt x="321" y="5790"/>
                    <a:pt x="612" y="6168"/>
                  </a:cubicBezTo>
                  <a:lnTo>
                    <a:pt x="1368" y="7142"/>
                  </a:lnTo>
                  <a:lnTo>
                    <a:pt x="5555" y="3652"/>
                  </a:lnTo>
                  <a:cubicBezTo>
                    <a:pt x="5642" y="3580"/>
                    <a:pt x="5671" y="3478"/>
                    <a:pt x="5657" y="3362"/>
                  </a:cubicBezTo>
                  <a:cubicBezTo>
                    <a:pt x="5626" y="3199"/>
                    <a:pt x="5489" y="3100"/>
                    <a:pt x="5345" y="3100"/>
                  </a:cubicBezTo>
                  <a:cubicBezTo>
                    <a:pt x="5283" y="3100"/>
                    <a:pt x="5219" y="3119"/>
                    <a:pt x="5162" y="3158"/>
                  </a:cubicBezTo>
                  <a:lnTo>
                    <a:pt x="4159" y="3681"/>
                  </a:lnTo>
                  <a:lnTo>
                    <a:pt x="5802" y="2286"/>
                  </a:lnTo>
                  <a:cubicBezTo>
                    <a:pt x="5904" y="2184"/>
                    <a:pt x="5933" y="2038"/>
                    <a:pt x="5860" y="1922"/>
                  </a:cubicBezTo>
                  <a:lnTo>
                    <a:pt x="5846" y="1878"/>
                  </a:lnTo>
                  <a:cubicBezTo>
                    <a:pt x="5790" y="1766"/>
                    <a:pt x="5673" y="1702"/>
                    <a:pt x="5554" y="1702"/>
                  </a:cubicBezTo>
                  <a:cubicBezTo>
                    <a:pt x="5488" y="1702"/>
                    <a:pt x="5423" y="1721"/>
                    <a:pt x="5366" y="1762"/>
                  </a:cubicBezTo>
                  <a:lnTo>
                    <a:pt x="3694" y="2998"/>
                  </a:lnTo>
                  <a:lnTo>
                    <a:pt x="5453" y="992"/>
                  </a:lnTo>
                  <a:cubicBezTo>
                    <a:pt x="5570" y="875"/>
                    <a:pt x="5555" y="686"/>
                    <a:pt x="5453" y="570"/>
                  </a:cubicBezTo>
                  <a:lnTo>
                    <a:pt x="5395" y="512"/>
                  </a:lnTo>
                  <a:cubicBezTo>
                    <a:pt x="5330" y="439"/>
                    <a:pt x="5242" y="403"/>
                    <a:pt x="5157" y="403"/>
                  </a:cubicBezTo>
                  <a:cubicBezTo>
                    <a:pt x="5072" y="403"/>
                    <a:pt x="4988" y="439"/>
                    <a:pt x="4930" y="512"/>
                  </a:cubicBezTo>
                  <a:lnTo>
                    <a:pt x="2807" y="2664"/>
                  </a:lnTo>
                  <a:lnTo>
                    <a:pt x="4363" y="570"/>
                  </a:lnTo>
                  <a:cubicBezTo>
                    <a:pt x="4435" y="454"/>
                    <a:pt x="4421" y="279"/>
                    <a:pt x="4319" y="177"/>
                  </a:cubicBezTo>
                  <a:lnTo>
                    <a:pt x="4217" y="90"/>
                  </a:lnTo>
                  <a:cubicBezTo>
                    <a:pt x="4157" y="30"/>
                    <a:pt x="4078" y="0"/>
                    <a:pt x="400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52"/>
            <p:cNvSpPr/>
            <p:nvPr/>
          </p:nvSpPr>
          <p:spPr>
            <a:xfrm>
              <a:off x="7501535" y="2671606"/>
              <a:ext cx="36481" cy="102438"/>
            </a:xfrm>
            <a:custGeom>
              <a:avLst/>
              <a:gdLst/>
              <a:ahLst/>
              <a:cxnLst/>
              <a:rect l="l" t="t" r="r" b="b"/>
              <a:pathLst>
                <a:path w="641" h="1800" extrusionOk="0">
                  <a:moveTo>
                    <a:pt x="37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0" y="26"/>
                    <a:pt x="0" y="55"/>
                    <a:pt x="15" y="70"/>
                  </a:cubicBezTo>
                  <a:cubicBezTo>
                    <a:pt x="15" y="70"/>
                    <a:pt x="553" y="724"/>
                    <a:pt x="335" y="1756"/>
                  </a:cubicBezTo>
                  <a:cubicBezTo>
                    <a:pt x="320" y="1771"/>
                    <a:pt x="335" y="1800"/>
                    <a:pt x="349" y="1800"/>
                  </a:cubicBezTo>
                  <a:lnTo>
                    <a:pt x="364" y="1800"/>
                  </a:lnTo>
                  <a:cubicBezTo>
                    <a:pt x="378" y="1800"/>
                    <a:pt x="393" y="1785"/>
                    <a:pt x="393" y="1771"/>
                  </a:cubicBezTo>
                  <a:cubicBezTo>
                    <a:pt x="640" y="709"/>
                    <a:pt x="59" y="26"/>
                    <a:pt x="59" y="11"/>
                  </a:cubicBezTo>
                  <a:cubicBezTo>
                    <a:pt x="51" y="4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52"/>
            <p:cNvSpPr/>
            <p:nvPr/>
          </p:nvSpPr>
          <p:spPr>
            <a:xfrm>
              <a:off x="7272298" y="2897315"/>
              <a:ext cx="297994" cy="678196"/>
            </a:xfrm>
            <a:custGeom>
              <a:avLst/>
              <a:gdLst/>
              <a:ahLst/>
              <a:cxnLst/>
              <a:rect l="l" t="t" r="r" b="b"/>
              <a:pathLst>
                <a:path w="5236" h="11917" extrusionOk="0">
                  <a:moveTo>
                    <a:pt x="2080" y="0"/>
                  </a:moveTo>
                  <a:lnTo>
                    <a:pt x="641" y="8855"/>
                  </a:lnTo>
                  <a:cubicBezTo>
                    <a:pt x="103" y="10062"/>
                    <a:pt x="1" y="11152"/>
                    <a:pt x="1193" y="11705"/>
                  </a:cubicBezTo>
                  <a:cubicBezTo>
                    <a:pt x="1513" y="11849"/>
                    <a:pt x="1847" y="11916"/>
                    <a:pt x="2176" y="11916"/>
                  </a:cubicBezTo>
                  <a:cubicBezTo>
                    <a:pt x="3208" y="11916"/>
                    <a:pt x="4185" y="11251"/>
                    <a:pt x="4494" y="10192"/>
                  </a:cubicBezTo>
                  <a:lnTo>
                    <a:pt x="5235" y="1032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52"/>
            <p:cNvSpPr/>
            <p:nvPr/>
          </p:nvSpPr>
          <p:spPr>
            <a:xfrm>
              <a:off x="6081606" y="2998218"/>
              <a:ext cx="519725" cy="930991"/>
            </a:xfrm>
            <a:custGeom>
              <a:avLst/>
              <a:gdLst/>
              <a:ahLst/>
              <a:cxnLst/>
              <a:rect l="l" t="t" r="r" b="b"/>
              <a:pathLst>
                <a:path w="9132" h="16359" extrusionOk="0">
                  <a:moveTo>
                    <a:pt x="6354" y="1"/>
                  </a:moveTo>
                  <a:cubicBezTo>
                    <a:pt x="6354" y="1"/>
                    <a:pt x="3853" y="3011"/>
                    <a:pt x="0" y="15151"/>
                  </a:cubicBezTo>
                  <a:lnTo>
                    <a:pt x="2937" y="16358"/>
                  </a:lnTo>
                  <a:lnTo>
                    <a:pt x="9131" y="4639"/>
                  </a:lnTo>
                  <a:lnTo>
                    <a:pt x="6354" y="1"/>
                  </a:lnTo>
                  <a:close/>
                </a:path>
              </a:pathLst>
            </a:custGeom>
            <a:solidFill>
              <a:srgbClr val="6983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52"/>
            <p:cNvSpPr/>
            <p:nvPr/>
          </p:nvSpPr>
          <p:spPr>
            <a:xfrm>
              <a:off x="6421706" y="2921274"/>
              <a:ext cx="728252" cy="935942"/>
            </a:xfrm>
            <a:custGeom>
              <a:avLst/>
              <a:gdLst/>
              <a:ahLst/>
              <a:cxnLst/>
              <a:rect l="l" t="t" r="r" b="b"/>
              <a:pathLst>
                <a:path w="12796" h="16446" extrusionOk="0">
                  <a:moveTo>
                    <a:pt x="7793" y="1"/>
                  </a:moveTo>
                  <a:lnTo>
                    <a:pt x="4900" y="30"/>
                  </a:lnTo>
                  <a:lnTo>
                    <a:pt x="422" y="1309"/>
                  </a:lnTo>
                  <a:cubicBezTo>
                    <a:pt x="131" y="1484"/>
                    <a:pt x="0" y="1833"/>
                    <a:pt x="116" y="2138"/>
                  </a:cubicBezTo>
                  <a:lnTo>
                    <a:pt x="204" y="6238"/>
                  </a:lnTo>
                  <a:lnTo>
                    <a:pt x="2574" y="16445"/>
                  </a:lnTo>
                  <a:lnTo>
                    <a:pt x="10701" y="16285"/>
                  </a:lnTo>
                  <a:lnTo>
                    <a:pt x="10745" y="10571"/>
                  </a:lnTo>
                  <a:cubicBezTo>
                    <a:pt x="12795" y="5395"/>
                    <a:pt x="11414" y="1978"/>
                    <a:pt x="10105" y="1251"/>
                  </a:cubicBezTo>
                  <a:lnTo>
                    <a:pt x="77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52"/>
            <p:cNvSpPr/>
            <p:nvPr/>
          </p:nvSpPr>
          <p:spPr>
            <a:xfrm>
              <a:off x="6597106" y="2921274"/>
              <a:ext cx="408006" cy="193039"/>
            </a:xfrm>
            <a:custGeom>
              <a:avLst/>
              <a:gdLst/>
              <a:ahLst/>
              <a:cxnLst/>
              <a:rect l="l" t="t" r="r" b="b"/>
              <a:pathLst>
                <a:path w="7169" h="3392" extrusionOk="0">
                  <a:moveTo>
                    <a:pt x="4711" y="1"/>
                  </a:moveTo>
                  <a:lnTo>
                    <a:pt x="1832" y="30"/>
                  </a:lnTo>
                  <a:lnTo>
                    <a:pt x="0" y="553"/>
                  </a:lnTo>
                  <a:cubicBezTo>
                    <a:pt x="0" y="553"/>
                    <a:pt x="1776" y="3392"/>
                    <a:pt x="4354" y="3392"/>
                  </a:cubicBezTo>
                  <a:cubicBezTo>
                    <a:pt x="4405" y="3392"/>
                    <a:pt x="4456" y="3391"/>
                    <a:pt x="4508" y="3389"/>
                  </a:cubicBezTo>
                  <a:cubicBezTo>
                    <a:pt x="7169" y="3287"/>
                    <a:pt x="6151" y="771"/>
                    <a:pt x="6151" y="771"/>
                  </a:cubicBezTo>
                  <a:lnTo>
                    <a:pt x="4711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52"/>
            <p:cNvSpPr/>
            <p:nvPr/>
          </p:nvSpPr>
          <p:spPr>
            <a:xfrm>
              <a:off x="6399340" y="3848071"/>
              <a:ext cx="791994" cy="760488"/>
            </a:xfrm>
            <a:custGeom>
              <a:avLst/>
              <a:gdLst/>
              <a:ahLst/>
              <a:cxnLst/>
              <a:rect l="l" t="t" r="r" b="b"/>
              <a:pathLst>
                <a:path w="13916" h="13363" extrusionOk="0">
                  <a:moveTo>
                    <a:pt x="11094" y="0"/>
                  </a:moveTo>
                  <a:lnTo>
                    <a:pt x="2967" y="160"/>
                  </a:lnTo>
                  <a:cubicBezTo>
                    <a:pt x="0" y="3868"/>
                    <a:pt x="102" y="13362"/>
                    <a:pt x="102" y="13362"/>
                  </a:cubicBezTo>
                  <a:lnTo>
                    <a:pt x="13915" y="13362"/>
                  </a:lnTo>
                  <a:lnTo>
                    <a:pt x="11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2"/>
            <p:cNvSpPr/>
            <p:nvPr/>
          </p:nvSpPr>
          <p:spPr>
            <a:xfrm>
              <a:off x="6358820" y="2304814"/>
              <a:ext cx="888859" cy="606888"/>
            </a:xfrm>
            <a:custGeom>
              <a:avLst/>
              <a:gdLst/>
              <a:ahLst/>
              <a:cxnLst/>
              <a:rect l="l" t="t" r="r" b="b"/>
              <a:pathLst>
                <a:path w="15618" h="10664" extrusionOk="0">
                  <a:moveTo>
                    <a:pt x="2355" y="1"/>
                  </a:moveTo>
                  <a:lnTo>
                    <a:pt x="2355" y="1"/>
                  </a:lnTo>
                  <a:cubicBezTo>
                    <a:pt x="291" y="2894"/>
                    <a:pt x="0" y="9582"/>
                    <a:pt x="7924" y="10571"/>
                  </a:cubicBezTo>
                  <a:cubicBezTo>
                    <a:pt x="8431" y="10634"/>
                    <a:pt x="8902" y="10664"/>
                    <a:pt x="9339" y="10664"/>
                  </a:cubicBezTo>
                  <a:cubicBezTo>
                    <a:pt x="15618" y="10664"/>
                    <a:pt x="14791" y="4546"/>
                    <a:pt x="11968" y="4546"/>
                  </a:cubicBezTo>
                  <a:cubicBezTo>
                    <a:pt x="11920" y="4546"/>
                    <a:pt x="11871" y="4548"/>
                    <a:pt x="11821" y="4552"/>
                  </a:cubicBezTo>
                  <a:cubicBezTo>
                    <a:pt x="11745" y="4557"/>
                    <a:pt x="11674" y="4560"/>
                    <a:pt x="11607" y="4560"/>
                  </a:cubicBezTo>
                  <a:cubicBezTo>
                    <a:pt x="10468" y="4560"/>
                    <a:pt x="10701" y="3781"/>
                    <a:pt x="10701" y="3781"/>
                  </a:cubicBezTo>
                  <a:lnTo>
                    <a:pt x="23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2"/>
            <p:cNvSpPr/>
            <p:nvPr/>
          </p:nvSpPr>
          <p:spPr>
            <a:xfrm>
              <a:off x="6456422" y="2171186"/>
              <a:ext cx="556946" cy="502117"/>
            </a:xfrm>
            <a:custGeom>
              <a:avLst/>
              <a:gdLst/>
              <a:ahLst/>
              <a:cxnLst/>
              <a:rect l="l" t="t" r="r" b="b"/>
              <a:pathLst>
                <a:path w="9786" h="8823" extrusionOk="0">
                  <a:moveTo>
                    <a:pt x="5099" y="1"/>
                  </a:moveTo>
                  <a:cubicBezTo>
                    <a:pt x="2809" y="1"/>
                    <a:pt x="436" y="1419"/>
                    <a:pt x="219" y="3686"/>
                  </a:cubicBezTo>
                  <a:cubicBezTo>
                    <a:pt x="1" y="6115"/>
                    <a:pt x="2342" y="8572"/>
                    <a:pt x="4770" y="8804"/>
                  </a:cubicBezTo>
                  <a:cubicBezTo>
                    <a:pt x="4904" y="8817"/>
                    <a:pt x="5038" y="8822"/>
                    <a:pt x="5171" y="8822"/>
                  </a:cubicBezTo>
                  <a:cubicBezTo>
                    <a:pt x="7417" y="8822"/>
                    <a:pt x="9347" y="7113"/>
                    <a:pt x="9553" y="4820"/>
                  </a:cubicBezTo>
                  <a:cubicBezTo>
                    <a:pt x="9786" y="2392"/>
                    <a:pt x="7998" y="255"/>
                    <a:pt x="5584" y="22"/>
                  </a:cubicBezTo>
                  <a:cubicBezTo>
                    <a:pt x="5423" y="8"/>
                    <a:pt x="5262" y="1"/>
                    <a:pt x="50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2"/>
            <p:cNvSpPr/>
            <p:nvPr/>
          </p:nvSpPr>
          <p:spPr>
            <a:xfrm>
              <a:off x="6890880" y="2485848"/>
              <a:ext cx="148997" cy="135560"/>
            </a:xfrm>
            <a:custGeom>
              <a:avLst/>
              <a:gdLst/>
              <a:ahLst/>
              <a:cxnLst/>
              <a:rect l="l" t="t" r="r" b="b"/>
              <a:pathLst>
                <a:path w="2618" h="2382" extrusionOk="0">
                  <a:moveTo>
                    <a:pt x="1472" y="1"/>
                  </a:moveTo>
                  <a:cubicBezTo>
                    <a:pt x="1359" y="1"/>
                    <a:pt x="1240" y="12"/>
                    <a:pt x="1120" y="33"/>
                  </a:cubicBezTo>
                  <a:cubicBezTo>
                    <a:pt x="451" y="149"/>
                    <a:pt x="0" y="789"/>
                    <a:pt x="116" y="1458"/>
                  </a:cubicBezTo>
                  <a:cubicBezTo>
                    <a:pt x="218" y="2041"/>
                    <a:pt x="696" y="2381"/>
                    <a:pt x="1270" y="2381"/>
                  </a:cubicBezTo>
                  <a:cubicBezTo>
                    <a:pt x="1354" y="2381"/>
                    <a:pt x="1440" y="2374"/>
                    <a:pt x="1527" y="2359"/>
                  </a:cubicBezTo>
                  <a:cubicBezTo>
                    <a:pt x="2196" y="2243"/>
                    <a:pt x="2617" y="1458"/>
                    <a:pt x="2501" y="789"/>
                  </a:cubicBezTo>
                  <a:cubicBezTo>
                    <a:pt x="2406" y="229"/>
                    <a:pt x="1988" y="1"/>
                    <a:pt x="147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2"/>
            <p:cNvSpPr/>
            <p:nvPr/>
          </p:nvSpPr>
          <p:spPr>
            <a:xfrm>
              <a:off x="6703871" y="2608491"/>
              <a:ext cx="159753" cy="350907"/>
            </a:xfrm>
            <a:custGeom>
              <a:avLst/>
              <a:gdLst/>
              <a:ahLst/>
              <a:cxnLst/>
              <a:rect l="l" t="t" r="r" b="b"/>
              <a:pathLst>
                <a:path w="2807" h="6166" extrusionOk="0">
                  <a:moveTo>
                    <a:pt x="829" y="1"/>
                  </a:moveTo>
                  <a:lnTo>
                    <a:pt x="0" y="6166"/>
                  </a:lnTo>
                  <a:lnTo>
                    <a:pt x="2806" y="6137"/>
                  </a:lnTo>
                  <a:lnTo>
                    <a:pt x="2748" y="670"/>
                  </a:lnTo>
                  <a:lnTo>
                    <a:pt x="829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2"/>
            <p:cNvSpPr/>
            <p:nvPr/>
          </p:nvSpPr>
          <p:spPr>
            <a:xfrm>
              <a:off x="6731131" y="2620898"/>
              <a:ext cx="130842" cy="191218"/>
            </a:xfrm>
            <a:custGeom>
              <a:avLst/>
              <a:gdLst/>
              <a:ahLst/>
              <a:cxnLst/>
              <a:rect l="l" t="t" r="r" b="b"/>
              <a:pathLst>
                <a:path w="2299" h="3360" extrusionOk="0">
                  <a:moveTo>
                    <a:pt x="1" y="1"/>
                  </a:moveTo>
                  <a:cubicBezTo>
                    <a:pt x="1" y="1"/>
                    <a:pt x="16" y="2749"/>
                    <a:pt x="2298" y="3360"/>
                  </a:cubicBezTo>
                  <a:lnTo>
                    <a:pt x="2298" y="11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2"/>
            <p:cNvSpPr/>
            <p:nvPr/>
          </p:nvSpPr>
          <p:spPr>
            <a:xfrm>
              <a:off x="6459723" y="2239423"/>
              <a:ext cx="564401" cy="503938"/>
            </a:xfrm>
            <a:custGeom>
              <a:avLst/>
              <a:gdLst/>
              <a:ahLst/>
              <a:cxnLst/>
              <a:rect l="l" t="t" r="r" b="b"/>
              <a:pathLst>
                <a:path w="9917" h="8855" extrusionOk="0">
                  <a:moveTo>
                    <a:pt x="6942" y="0"/>
                  </a:moveTo>
                  <a:cubicBezTo>
                    <a:pt x="6717" y="0"/>
                    <a:pt x="6573" y="45"/>
                    <a:pt x="6573" y="45"/>
                  </a:cubicBezTo>
                  <a:cubicBezTo>
                    <a:pt x="1" y="117"/>
                    <a:pt x="2851" y="4828"/>
                    <a:pt x="2851" y="4828"/>
                  </a:cubicBezTo>
                  <a:lnTo>
                    <a:pt x="3185" y="5701"/>
                  </a:lnTo>
                  <a:cubicBezTo>
                    <a:pt x="3316" y="6369"/>
                    <a:pt x="3636" y="7126"/>
                    <a:pt x="4057" y="7678"/>
                  </a:cubicBezTo>
                  <a:cubicBezTo>
                    <a:pt x="4742" y="8533"/>
                    <a:pt x="5379" y="8854"/>
                    <a:pt x="6281" y="8854"/>
                  </a:cubicBezTo>
                  <a:cubicBezTo>
                    <a:pt x="6606" y="8854"/>
                    <a:pt x="6965" y="8813"/>
                    <a:pt x="7373" y="8739"/>
                  </a:cubicBezTo>
                  <a:cubicBezTo>
                    <a:pt x="8957" y="8478"/>
                    <a:pt x="9917" y="6660"/>
                    <a:pt x="9335" y="3113"/>
                  </a:cubicBezTo>
                  <a:cubicBezTo>
                    <a:pt x="8873" y="359"/>
                    <a:pt x="7582" y="0"/>
                    <a:pt x="694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2"/>
            <p:cNvSpPr/>
            <p:nvPr/>
          </p:nvSpPr>
          <p:spPr>
            <a:xfrm>
              <a:off x="6908238" y="2517718"/>
              <a:ext cx="24871" cy="37048"/>
            </a:xfrm>
            <a:custGeom>
              <a:avLst/>
              <a:gdLst/>
              <a:ahLst/>
              <a:cxnLst/>
              <a:rect l="l" t="t" r="r" b="b"/>
              <a:pathLst>
                <a:path w="437" h="651" extrusionOk="0">
                  <a:moveTo>
                    <a:pt x="37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0" y="26"/>
                    <a:pt x="15" y="40"/>
                    <a:pt x="15" y="55"/>
                  </a:cubicBezTo>
                  <a:lnTo>
                    <a:pt x="364" y="389"/>
                  </a:lnTo>
                  <a:lnTo>
                    <a:pt x="88" y="593"/>
                  </a:lnTo>
                  <a:cubicBezTo>
                    <a:pt x="73" y="607"/>
                    <a:pt x="73" y="622"/>
                    <a:pt x="73" y="636"/>
                  </a:cubicBezTo>
                  <a:cubicBezTo>
                    <a:pt x="88" y="636"/>
                    <a:pt x="88" y="651"/>
                    <a:pt x="102" y="651"/>
                  </a:cubicBezTo>
                  <a:cubicBezTo>
                    <a:pt x="102" y="651"/>
                    <a:pt x="117" y="651"/>
                    <a:pt x="117" y="636"/>
                  </a:cubicBezTo>
                  <a:lnTo>
                    <a:pt x="422" y="418"/>
                  </a:lnTo>
                  <a:cubicBezTo>
                    <a:pt x="437" y="418"/>
                    <a:pt x="437" y="404"/>
                    <a:pt x="437" y="404"/>
                  </a:cubicBezTo>
                  <a:cubicBezTo>
                    <a:pt x="437" y="389"/>
                    <a:pt x="437" y="374"/>
                    <a:pt x="437" y="374"/>
                  </a:cubicBezTo>
                  <a:lnTo>
                    <a:pt x="59" y="11"/>
                  </a:lnTo>
                  <a:cubicBezTo>
                    <a:pt x="51" y="4"/>
                    <a:pt x="44" y="0"/>
                    <a:pt x="37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2"/>
            <p:cNvSpPr/>
            <p:nvPr/>
          </p:nvSpPr>
          <p:spPr>
            <a:xfrm>
              <a:off x="6710473" y="2395473"/>
              <a:ext cx="125834" cy="50991"/>
            </a:xfrm>
            <a:custGeom>
              <a:avLst/>
              <a:gdLst/>
              <a:ahLst/>
              <a:cxnLst/>
              <a:rect l="l" t="t" r="r" b="b"/>
              <a:pathLst>
                <a:path w="2211" h="896" extrusionOk="0">
                  <a:moveTo>
                    <a:pt x="1751" y="1"/>
                  </a:moveTo>
                  <a:cubicBezTo>
                    <a:pt x="1511" y="1"/>
                    <a:pt x="1209" y="69"/>
                    <a:pt x="1004" y="138"/>
                  </a:cubicBezTo>
                  <a:cubicBezTo>
                    <a:pt x="1004" y="138"/>
                    <a:pt x="495" y="283"/>
                    <a:pt x="219" y="487"/>
                  </a:cubicBezTo>
                  <a:cubicBezTo>
                    <a:pt x="0" y="661"/>
                    <a:pt x="102" y="850"/>
                    <a:pt x="378" y="894"/>
                  </a:cubicBezTo>
                  <a:cubicBezTo>
                    <a:pt x="394" y="895"/>
                    <a:pt x="411" y="896"/>
                    <a:pt x="430" y="896"/>
                  </a:cubicBezTo>
                  <a:cubicBezTo>
                    <a:pt x="628" y="896"/>
                    <a:pt x="1013" y="830"/>
                    <a:pt x="1265" y="763"/>
                  </a:cubicBezTo>
                  <a:cubicBezTo>
                    <a:pt x="2138" y="516"/>
                    <a:pt x="2210" y="269"/>
                    <a:pt x="2109" y="123"/>
                  </a:cubicBezTo>
                  <a:cubicBezTo>
                    <a:pt x="2055" y="34"/>
                    <a:pt x="1918" y="1"/>
                    <a:pt x="17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2"/>
            <p:cNvSpPr/>
            <p:nvPr/>
          </p:nvSpPr>
          <p:spPr>
            <a:xfrm>
              <a:off x="6893669" y="2383749"/>
              <a:ext cx="103979" cy="36309"/>
            </a:xfrm>
            <a:custGeom>
              <a:avLst/>
              <a:gdLst/>
              <a:ahLst/>
              <a:cxnLst/>
              <a:rect l="l" t="t" r="r" b="b"/>
              <a:pathLst>
                <a:path w="1827" h="638" extrusionOk="0">
                  <a:moveTo>
                    <a:pt x="594" y="0"/>
                  </a:moveTo>
                  <a:cubicBezTo>
                    <a:pt x="312" y="0"/>
                    <a:pt x="1" y="56"/>
                    <a:pt x="24" y="242"/>
                  </a:cubicBezTo>
                  <a:cubicBezTo>
                    <a:pt x="53" y="402"/>
                    <a:pt x="213" y="562"/>
                    <a:pt x="969" y="635"/>
                  </a:cubicBezTo>
                  <a:cubicBezTo>
                    <a:pt x="999" y="637"/>
                    <a:pt x="1032" y="638"/>
                    <a:pt x="1066" y="638"/>
                  </a:cubicBezTo>
                  <a:cubicBezTo>
                    <a:pt x="1289" y="638"/>
                    <a:pt x="1564" y="598"/>
                    <a:pt x="1652" y="548"/>
                  </a:cubicBezTo>
                  <a:cubicBezTo>
                    <a:pt x="1827" y="460"/>
                    <a:pt x="1783" y="257"/>
                    <a:pt x="1536" y="155"/>
                  </a:cubicBezTo>
                  <a:cubicBezTo>
                    <a:pt x="1231" y="24"/>
                    <a:pt x="794" y="10"/>
                    <a:pt x="794" y="10"/>
                  </a:cubicBezTo>
                  <a:cubicBezTo>
                    <a:pt x="733" y="4"/>
                    <a:pt x="665" y="0"/>
                    <a:pt x="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2"/>
            <p:cNvSpPr/>
            <p:nvPr/>
          </p:nvSpPr>
          <p:spPr>
            <a:xfrm>
              <a:off x="6765904" y="2490401"/>
              <a:ext cx="71254" cy="15536"/>
            </a:xfrm>
            <a:custGeom>
              <a:avLst/>
              <a:gdLst/>
              <a:ahLst/>
              <a:cxnLst/>
              <a:rect l="l" t="t" r="r" b="b"/>
              <a:pathLst>
                <a:path w="1252" h="273" extrusionOk="0">
                  <a:moveTo>
                    <a:pt x="1193" y="0"/>
                  </a:moveTo>
                  <a:cubicBezTo>
                    <a:pt x="1182" y="0"/>
                    <a:pt x="1171" y="4"/>
                    <a:pt x="1164" y="11"/>
                  </a:cubicBezTo>
                  <a:cubicBezTo>
                    <a:pt x="1164" y="11"/>
                    <a:pt x="966" y="183"/>
                    <a:pt x="524" y="183"/>
                  </a:cubicBezTo>
                  <a:cubicBezTo>
                    <a:pt x="391" y="183"/>
                    <a:pt x="237" y="168"/>
                    <a:pt x="59" y="127"/>
                  </a:cubicBezTo>
                  <a:cubicBezTo>
                    <a:pt x="30" y="127"/>
                    <a:pt x="1" y="142"/>
                    <a:pt x="1" y="157"/>
                  </a:cubicBezTo>
                  <a:cubicBezTo>
                    <a:pt x="1" y="186"/>
                    <a:pt x="15" y="200"/>
                    <a:pt x="30" y="215"/>
                  </a:cubicBezTo>
                  <a:cubicBezTo>
                    <a:pt x="219" y="258"/>
                    <a:pt x="379" y="273"/>
                    <a:pt x="524" y="273"/>
                  </a:cubicBezTo>
                  <a:cubicBezTo>
                    <a:pt x="1004" y="273"/>
                    <a:pt x="1222" y="84"/>
                    <a:pt x="1222" y="69"/>
                  </a:cubicBezTo>
                  <a:cubicBezTo>
                    <a:pt x="1251" y="55"/>
                    <a:pt x="1251" y="26"/>
                    <a:pt x="1222" y="11"/>
                  </a:cubicBezTo>
                  <a:cubicBezTo>
                    <a:pt x="1215" y="4"/>
                    <a:pt x="1204" y="0"/>
                    <a:pt x="1193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2"/>
            <p:cNvSpPr/>
            <p:nvPr/>
          </p:nvSpPr>
          <p:spPr>
            <a:xfrm>
              <a:off x="6923149" y="2467010"/>
              <a:ext cx="49685" cy="19065"/>
            </a:xfrm>
            <a:custGeom>
              <a:avLst/>
              <a:gdLst/>
              <a:ahLst/>
              <a:cxnLst/>
              <a:rect l="l" t="t" r="r" b="b"/>
              <a:pathLst>
                <a:path w="873" h="335" extrusionOk="0">
                  <a:moveTo>
                    <a:pt x="829" y="1"/>
                  </a:moveTo>
                  <a:cubicBezTo>
                    <a:pt x="814" y="1"/>
                    <a:pt x="785" y="15"/>
                    <a:pt x="785" y="30"/>
                  </a:cubicBezTo>
                  <a:cubicBezTo>
                    <a:pt x="774" y="41"/>
                    <a:pt x="701" y="247"/>
                    <a:pt x="385" y="247"/>
                  </a:cubicBezTo>
                  <a:cubicBezTo>
                    <a:pt x="297" y="247"/>
                    <a:pt x="189" y="231"/>
                    <a:pt x="58" y="190"/>
                  </a:cubicBezTo>
                  <a:cubicBezTo>
                    <a:pt x="29" y="190"/>
                    <a:pt x="15" y="204"/>
                    <a:pt x="0" y="219"/>
                  </a:cubicBezTo>
                  <a:cubicBezTo>
                    <a:pt x="0" y="248"/>
                    <a:pt x="15" y="277"/>
                    <a:pt x="29" y="277"/>
                  </a:cubicBezTo>
                  <a:cubicBezTo>
                    <a:pt x="160" y="320"/>
                    <a:pt x="276" y="335"/>
                    <a:pt x="378" y="335"/>
                  </a:cubicBezTo>
                  <a:cubicBezTo>
                    <a:pt x="771" y="335"/>
                    <a:pt x="858" y="59"/>
                    <a:pt x="858" y="59"/>
                  </a:cubicBezTo>
                  <a:cubicBezTo>
                    <a:pt x="873" y="30"/>
                    <a:pt x="858" y="15"/>
                    <a:pt x="829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2"/>
            <p:cNvSpPr/>
            <p:nvPr/>
          </p:nvSpPr>
          <p:spPr>
            <a:xfrm>
              <a:off x="6880921" y="2596711"/>
              <a:ext cx="41432" cy="39211"/>
            </a:xfrm>
            <a:custGeom>
              <a:avLst/>
              <a:gdLst/>
              <a:ahLst/>
              <a:cxnLst/>
              <a:rect l="l" t="t" r="r" b="b"/>
              <a:pathLst>
                <a:path w="728" h="689" extrusionOk="0">
                  <a:moveTo>
                    <a:pt x="345" y="1"/>
                  </a:moveTo>
                  <a:cubicBezTo>
                    <a:pt x="175" y="1"/>
                    <a:pt x="28" y="137"/>
                    <a:pt x="15" y="310"/>
                  </a:cubicBezTo>
                  <a:cubicBezTo>
                    <a:pt x="1" y="499"/>
                    <a:pt x="131" y="673"/>
                    <a:pt x="335" y="688"/>
                  </a:cubicBezTo>
                  <a:cubicBezTo>
                    <a:pt x="345" y="688"/>
                    <a:pt x="354" y="689"/>
                    <a:pt x="364" y="689"/>
                  </a:cubicBezTo>
                  <a:cubicBezTo>
                    <a:pt x="540" y="689"/>
                    <a:pt x="685" y="562"/>
                    <a:pt x="713" y="382"/>
                  </a:cubicBezTo>
                  <a:cubicBezTo>
                    <a:pt x="728" y="179"/>
                    <a:pt x="582" y="19"/>
                    <a:pt x="393" y="4"/>
                  </a:cubicBezTo>
                  <a:cubicBezTo>
                    <a:pt x="377" y="2"/>
                    <a:pt x="361" y="1"/>
                    <a:pt x="345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2"/>
            <p:cNvSpPr/>
            <p:nvPr/>
          </p:nvSpPr>
          <p:spPr>
            <a:xfrm>
              <a:off x="6530065" y="2208008"/>
              <a:ext cx="277278" cy="250802"/>
            </a:xfrm>
            <a:custGeom>
              <a:avLst/>
              <a:gdLst/>
              <a:ahLst/>
              <a:cxnLst/>
              <a:rect l="l" t="t" r="r" b="b"/>
              <a:pathLst>
                <a:path w="4872" h="4407" extrusionOk="0">
                  <a:moveTo>
                    <a:pt x="3127" y="1"/>
                  </a:moveTo>
                  <a:lnTo>
                    <a:pt x="1644" y="1324"/>
                  </a:lnTo>
                  <a:cubicBezTo>
                    <a:pt x="1" y="2981"/>
                    <a:pt x="1309" y="4406"/>
                    <a:pt x="1309" y="4406"/>
                  </a:cubicBezTo>
                  <a:cubicBezTo>
                    <a:pt x="4872" y="2051"/>
                    <a:pt x="3127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2"/>
            <p:cNvSpPr/>
            <p:nvPr/>
          </p:nvSpPr>
          <p:spPr>
            <a:xfrm>
              <a:off x="6559886" y="2383408"/>
              <a:ext cx="116728" cy="192071"/>
            </a:xfrm>
            <a:custGeom>
              <a:avLst/>
              <a:gdLst/>
              <a:ahLst/>
              <a:cxnLst/>
              <a:rect l="l" t="t" r="r" b="b"/>
              <a:pathLst>
                <a:path w="2051" h="3375" extrusionOk="0">
                  <a:moveTo>
                    <a:pt x="1745" y="1"/>
                  </a:moveTo>
                  <a:lnTo>
                    <a:pt x="0" y="626"/>
                  </a:lnTo>
                  <a:lnTo>
                    <a:pt x="73" y="1818"/>
                  </a:lnTo>
                  <a:lnTo>
                    <a:pt x="2050" y="3374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2"/>
            <p:cNvSpPr/>
            <p:nvPr/>
          </p:nvSpPr>
          <p:spPr>
            <a:xfrm>
              <a:off x="6552431" y="2536499"/>
              <a:ext cx="140745" cy="132031"/>
            </a:xfrm>
            <a:custGeom>
              <a:avLst/>
              <a:gdLst/>
              <a:ahLst/>
              <a:cxnLst/>
              <a:rect l="l" t="t" r="r" b="b"/>
              <a:pathLst>
                <a:path w="2473" h="2320" extrusionOk="0">
                  <a:moveTo>
                    <a:pt x="1010" y="0"/>
                  </a:moveTo>
                  <a:cubicBezTo>
                    <a:pt x="477" y="0"/>
                    <a:pt x="107" y="247"/>
                    <a:pt x="58" y="815"/>
                  </a:cubicBezTo>
                  <a:cubicBezTo>
                    <a:pt x="0" y="1498"/>
                    <a:pt x="480" y="2254"/>
                    <a:pt x="1164" y="2313"/>
                  </a:cubicBezTo>
                  <a:cubicBezTo>
                    <a:pt x="1238" y="2317"/>
                    <a:pt x="1309" y="2320"/>
                    <a:pt x="1375" y="2320"/>
                  </a:cubicBezTo>
                  <a:cubicBezTo>
                    <a:pt x="2109" y="2320"/>
                    <a:pt x="2347" y="2023"/>
                    <a:pt x="2414" y="1397"/>
                  </a:cubicBezTo>
                  <a:cubicBezTo>
                    <a:pt x="2472" y="713"/>
                    <a:pt x="1861" y="117"/>
                    <a:pt x="1353" y="30"/>
                  </a:cubicBezTo>
                  <a:cubicBezTo>
                    <a:pt x="1233" y="10"/>
                    <a:pt x="1118" y="0"/>
                    <a:pt x="1010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2"/>
            <p:cNvSpPr/>
            <p:nvPr/>
          </p:nvSpPr>
          <p:spPr>
            <a:xfrm>
              <a:off x="6593805" y="2581288"/>
              <a:ext cx="57994" cy="41317"/>
            </a:xfrm>
            <a:custGeom>
              <a:avLst/>
              <a:gdLst/>
              <a:ahLst/>
              <a:cxnLst/>
              <a:rect l="l" t="t" r="r" b="b"/>
              <a:pathLst>
                <a:path w="1019" h="726" extrusionOk="0">
                  <a:moveTo>
                    <a:pt x="218" y="1"/>
                  </a:moveTo>
                  <a:cubicBezTo>
                    <a:pt x="105" y="1"/>
                    <a:pt x="29" y="28"/>
                    <a:pt x="29" y="28"/>
                  </a:cubicBezTo>
                  <a:cubicBezTo>
                    <a:pt x="0" y="28"/>
                    <a:pt x="0" y="43"/>
                    <a:pt x="0" y="57"/>
                  </a:cubicBezTo>
                  <a:cubicBezTo>
                    <a:pt x="15" y="72"/>
                    <a:pt x="29" y="86"/>
                    <a:pt x="44" y="86"/>
                  </a:cubicBezTo>
                  <a:cubicBezTo>
                    <a:pt x="44" y="81"/>
                    <a:pt x="107" y="58"/>
                    <a:pt x="203" y="58"/>
                  </a:cubicBezTo>
                  <a:cubicBezTo>
                    <a:pt x="399" y="58"/>
                    <a:pt x="731" y="156"/>
                    <a:pt x="945" y="711"/>
                  </a:cubicBezTo>
                  <a:cubicBezTo>
                    <a:pt x="960" y="711"/>
                    <a:pt x="974" y="726"/>
                    <a:pt x="974" y="726"/>
                  </a:cubicBezTo>
                  <a:lnTo>
                    <a:pt x="989" y="726"/>
                  </a:lnTo>
                  <a:cubicBezTo>
                    <a:pt x="1004" y="711"/>
                    <a:pt x="1018" y="697"/>
                    <a:pt x="1004" y="682"/>
                  </a:cubicBezTo>
                  <a:cubicBezTo>
                    <a:pt x="784" y="101"/>
                    <a:pt x="434" y="1"/>
                    <a:pt x="218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2"/>
            <p:cNvSpPr/>
            <p:nvPr/>
          </p:nvSpPr>
          <p:spPr>
            <a:xfrm>
              <a:off x="6688106" y="2196796"/>
              <a:ext cx="297140" cy="137665"/>
            </a:xfrm>
            <a:custGeom>
              <a:avLst/>
              <a:gdLst/>
              <a:ahLst/>
              <a:cxnLst/>
              <a:rect l="l" t="t" r="r" b="b"/>
              <a:pathLst>
                <a:path w="5221" h="2419" extrusionOk="0">
                  <a:moveTo>
                    <a:pt x="1350" y="0"/>
                  </a:moveTo>
                  <a:cubicBezTo>
                    <a:pt x="570" y="0"/>
                    <a:pt x="1" y="154"/>
                    <a:pt x="1" y="154"/>
                  </a:cubicBezTo>
                  <a:cubicBezTo>
                    <a:pt x="553" y="2220"/>
                    <a:pt x="3616" y="2419"/>
                    <a:pt x="4775" y="2419"/>
                  </a:cubicBezTo>
                  <a:cubicBezTo>
                    <a:pt x="5052" y="2419"/>
                    <a:pt x="5221" y="2408"/>
                    <a:pt x="5221" y="2408"/>
                  </a:cubicBezTo>
                  <a:cubicBezTo>
                    <a:pt x="4363" y="390"/>
                    <a:pt x="2590" y="0"/>
                    <a:pt x="13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2"/>
            <p:cNvSpPr/>
            <p:nvPr/>
          </p:nvSpPr>
          <p:spPr>
            <a:xfrm>
              <a:off x="5282235" y="3953129"/>
              <a:ext cx="1167674" cy="654579"/>
            </a:xfrm>
            <a:custGeom>
              <a:avLst/>
              <a:gdLst/>
              <a:ahLst/>
              <a:cxnLst/>
              <a:rect l="l" t="t" r="r" b="b"/>
              <a:pathLst>
                <a:path w="20517" h="11502" extrusionOk="0">
                  <a:moveTo>
                    <a:pt x="6340" y="1"/>
                  </a:moveTo>
                  <a:lnTo>
                    <a:pt x="1" y="11502"/>
                  </a:lnTo>
                  <a:lnTo>
                    <a:pt x="8158" y="11502"/>
                  </a:lnTo>
                  <a:lnTo>
                    <a:pt x="10513" y="7663"/>
                  </a:lnTo>
                  <a:lnTo>
                    <a:pt x="11531" y="7692"/>
                  </a:lnTo>
                  <a:lnTo>
                    <a:pt x="12927" y="11502"/>
                  </a:lnTo>
                  <a:lnTo>
                    <a:pt x="20516" y="11502"/>
                  </a:lnTo>
                  <a:lnTo>
                    <a:pt x="18452" y="728"/>
                  </a:lnTo>
                  <a:lnTo>
                    <a:pt x="63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52"/>
            <p:cNvSpPr/>
            <p:nvPr/>
          </p:nvSpPr>
          <p:spPr>
            <a:xfrm>
              <a:off x="5182128" y="2970104"/>
              <a:ext cx="562751" cy="573425"/>
            </a:xfrm>
            <a:custGeom>
              <a:avLst/>
              <a:gdLst/>
              <a:ahLst/>
              <a:cxnLst/>
              <a:rect l="l" t="t" r="r" b="b"/>
              <a:pathLst>
                <a:path w="9888" h="10076" extrusionOk="0">
                  <a:moveTo>
                    <a:pt x="7110" y="1"/>
                  </a:moveTo>
                  <a:lnTo>
                    <a:pt x="1135" y="6209"/>
                  </a:lnTo>
                  <a:cubicBezTo>
                    <a:pt x="248" y="7009"/>
                    <a:pt x="0" y="8114"/>
                    <a:pt x="698" y="9088"/>
                  </a:cubicBezTo>
                  <a:cubicBezTo>
                    <a:pt x="1159" y="9738"/>
                    <a:pt x="1880" y="10076"/>
                    <a:pt x="2609" y="10076"/>
                  </a:cubicBezTo>
                  <a:cubicBezTo>
                    <a:pt x="3169" y="10076"/>
                    <a:pt x="3733" y="9876"/>
                    <a:pt x="4188" y="9466"/>
                  </a:cubicBezTo>
                  <a:lnTo>
                    <a:pt x="9888" y="3737"/>
                  </a:lnTo>
                  <a:lnTo>
                    <a:pt x="7110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52"/>
            <p:cNvSpPr/>
            <p:nvPr/>
          </p:nvSpPr>
          <p:spPr>
            <a:xfrm>
              <a:off x="5427870" y="2821908"/>
              <a:ext cx="509822" cy="520613"/>
            </a:xfrm>
            <a:custGeom>
              <a:avLst/>
              <a:gdLst/>
              <a:ahLst/>
              <a:cxnLst/>
              <a:rect l="l" t="t" r="r" b="b"/>
              <a:pathLst>
                <a:path w="8958" h="9148" extrusionOk="0">
                  <a:moveTo>
                    <a:pt x="4735" y="0"/>
                  </a:moveTo>
                  <a:cubicBezTo>
                    <a:pt x="4099" y="0"/>
                    <a:pt x="3504" y="164"/>
                    <a:pt x="3069" y="540"/>
                  </a:cubicBezTo>
                  <a:lnTo>
                    <a:pt x="1" y="4349"/>
                  </a:lnTo>
                  <a:lnTo>
                    <a:pt x="4086" y="9148"/>
                  </a:lnTo>
                  <a:lnTo>
                    <a:pt x="7809" y="5396"/>
                  </a:lnTo>
                  <a:cubicBezTo>
                    <a:pt x="8870" y="4335"/>
                    <a:pt x="8957" y="2677"/>
                    <a:pt x="8041" y="1500"/>
                  </a:cubicBezTo>
                  <a:cubicBezTo>
                    <a:pt x="7360" y="617"/>
                    <a:pt x="5970" y="0"/>
                    <a:pt x="4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52"/>
            <p:cNvSpPr/>
            <p:nvPr/>
          </p:nvSpPr>
          <p:spPr>
            <a:xfrm>
              <a:off x="5154014" y="2963503"/>
              <a:ext cx="242504" cy="470020"/>
            </a:xfrm>
            <a:custGeom>
              <a:avLst/>
              <a:gdLst/>
              <a:ahLst/>
              <a:cxnLst/>
              <a:rect l="l" t="t" r="r" b="b"/>
              <a:pathLst>
                <a:path w="4261" h="8259" extrusionOk="0">
                  <a:moveTo>
                    <a:pt x="1759" y="0"/>
                  </a:moveTo>
                  <a:lnTo>
                    <a:pt x="0" y="218"/>
                  </a:lnTo>
                  <a:lnTo>
                    <a:pt x="814" y="8259"/>
                  </a:lnTo>
                  <a:lnTo>
                    <a:pt x="4260" y="7852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52"/>
            <p:cNvSpPr/>
            <p:nvPr/>
          </p:nvSpPr>
          <p:spPr>
            <a:xfrm>
              <a:off x="5617383" y="2821623"/>
              <a:ext cx="825061" cy="1174565"/>
            </a:xfrm>
            <a:custGeom>
              <a:avLst/>
              <a:gdLst/>
              <a:ahLst/>
              <a:cxnLst/>
              <a:rect l="l" t="t" r="r" b="b"/>
              <a:pathLst>
                <a:path w="14497" h="20639" extrusionOk="0">
                  <a:moveTo>
                    <a:pt x="1365" y="0"/>
                  </a:moveTo>
                  <a:cubicBezTo>
                    <a:pt x="895" y="0"/>
                    <a:pt x="14" y="484"/>
                    <a:pt x="0" y="879"/>
                  </a:cubicBezTo>
                  <a:lnTo>
                    <a:pt x="451" y="19883"/>
                  </a:lnTo>
                  <a:lnTo>
                    <a:pt x="13013" y="20639"/>
                  </a:lnTo>
                  <a:lnTo>
                    <a:pt x="14322" y="2086"/>
                  </a:lnTo>
                  <a:cubicBezTo>
                    <a:pt x="14380" y="1694"/>
                    <a:pt x="14497" y="1228"/>
                    <a:pt x="14104" y="1170"/>
                  </a:cubicBezTo>
                  <a:lnTo>
                    <a:pt x="1454" y="7"/>
                  </a:lnTo>
                  <a:cubicBezTo>
                    <a:pt x="1427" y="2"/>
                    <a:pt x="1397" y="0"/>
                    <a:pt x="1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52"/>
            <p:cNvSpPr/>
            <p:nvPr/>
          </p:nvSpPr>
          <p:spPr>
            <a:xfrm>
              <a:off x="5791986" y="2836079"/>
              <a:ext cx="385639" cy="146543"/>
            </a:xfrm>
            <a:custGeom>
              <a:avLst/>
              <a:gdLst/>
              <a:ahLst/>
              <a:cxnLst/>
              <a:rect l="l" t="t" r="r" b="b"/>
              <a:pathLst>
                <a:path w="6776" h="2575" extrusionOk="0">
                  <a:moveTo>
                    <a:pt x="1120" y="0"/>
                  </a:moveTo>
                  <a:cubicBezTo>
                    <a:pt x="1120" y="0"/>
                    <a:pt x="0" y="2239"/>
                    <a:pt x="2545" y="2545"/>
                  </a:cubicBezTo>
                  <a:cubicBezTo>
                    <a:pt x="2710" y="2565"/>
                    <a:pt x="2872" y="2575"/>
                    <a:pt x="3030" y="2575"/>
                  </a:cubicBezTo>
                  <a:cubicBezTo>
                    <a:pt x="5336" y="2575"/>
                    <a:pt x="6776" y="524"/>
                    <a:pt x="6776" y="524"/>
                  </a:cubicBezTo>
                  <a:lnTo>
                    <a:pt x="1120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52"/>
            <p:cNvSpPr/>
            <p:nvPr/>
          </p:nvSpPr>
          <p:spPr>
            <a:xfrm>
              <a:off x="5074567" y="2614296"/>
              <a:ext cx="607427" cy="693448"/>
            </a:xfrm>
            <a:custGeom>
              <a:avLst/>
              <a:gdLst/>
              <a:ahLst/>
              <a:cxnLst/>
              <a:rect l="l" t="t" r="r" b="b"/>
              <a:pathLst>
                <a:path w="10673" h="12185" extrusionOk="0">
                  <a:moveTo>
                    <a:pt x="175" y="1"/>
                  </a:moveTo>
                  <a:lnTo>
                    <a:pt x="0" y="2080"/>
                  </a:lnTo>
                  <a:lnTo>
                    <a:pt x="10178" y="12185"/>
                  </a:lnTo>
                  <a:lnTo>
                    <a:pt x="10672" y="9524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52"/>
            <p:cNvSpPr/>
            <p:nvPr/>
          </p:nvSpPr>
          <p:spPr>
            <a:xfrm>
              <a:off x="5635595" y="3033332"/>
              <a:ext cx="930975" cy="1130859"/>
            </a:xfrm>
            <a:custGeom>
              <a:avLst/>
              <a:gdLst/>
              <a:ahLst/>
              <a:cxnLst/>
              <a:rect l="l" t="t" r="r" b="b"/>
              <a:pathLst>
                <a:path w="16358" h="19871" extrusionOk="0">
                  <a:moveTo>
                    <a:pt x="3783" y="1"/>
                  </a:moveTo>
                  <a:cubicBezTo>
                    <a:pt x="3645" y="1"/>
                    <a:pt x="3503" y="13"/>
                    <a:pt x="3359" y="38"/>
                  </a:cubicBezTo>
                  <a:cubicBezTo>
                    <a:pt x="3243" y="67"/>
                    <a:pt x="3141" y="96"/>
                    <a:pt x="3039" y="140"/>
                  </a:cubicBezTo>
                  <a:lnTo>
                    <a:pt x="1047" y="707"/>
                  </a:lnTo>
                  <a:lnTo>
                    <a:pt x="1643" y="2132"/>
                  </a:lnTo>
                  <a:cubicBezTo>
                    <a:pt x="0" y="6988"/>
                    <a:pt x="1832" y="9271"/>
                    <a:pt x="3083" y="9896"/>
                  </a:cubicBezTo>
                  <a:cubicBezTo>
                    <a:pt x="4377" y="10536"/>
                    <a:pt x="4784" y="12150"/>
                    <a:pt x="4784" y="12150"/>
                  </a:cubicBezTo>
                  <a:cubicBezTo>
                    <a:pt x="6441" y="17210"/>
                    <a:pt x="8012" y="18082"/>
                    <a:pt x="8012" y="18082"/>
                  </a:cubicBezTo>
                  <a:cubicBezTo>
                    <a:pt x="8346" y="18344"/>
                    <a:pt x="8651" y="18547"/>
                    <a:pt x="8957" y="18722"/>
                  </a:cubicBezTo>
                  <a:lnTo>
                    <a:pt x="9509" y="19870"/>
                  </a:lnTo>
                  <a:lnTo>
                    <a:pt x="11370" y="19318"/>
                  </a:lnTo>
                  <a:cubicBezTo>
                    <a:pt x="11545" y="19289"/>
                    <a:pt x="11996" y="19085"/>
                    <a:pt x="12156" y="19013"/>
                  </a:cubicBezTo>
                  <a:cubicBezTo>
                    <a:pt x="13755" y="18344"/>
                    <a:pt x="14773" y="15945"/>
                    <a:pt x="15369" y="12004"/>
                  </a:cubicBezTo>
                  <a:cubicBezTo>
                    <a:pt x="16358" y="5549"/>
                    <a:pt x="11050" y="4138"/>
                    <a:pt x="10091" y="3775"/>
                  </a:cubicBezTo>
                  <a:cubicBezTo>
                    <a:pt x="9131" y="3411"/>
                    <a:pt x="7459" y="3862"/>
                    <a:pt x="6543" y="2205"/>
                  </a:cubicBezTo>
                  <a:cubicBezTo>
                    <a:pt x="5733" y="739"/>
                    <a:pt x="4843" y="1"/>
                    <a:pt x="37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52"/>
            <p:cNvSpPr/>
            <p:nvPr/>
          </p:nvSpPr>
          <p:spPr>
            <a:xfrm>
              <a:off x="5495765" y="3071406"/>
              <a:ext cx="922665" cy="1101891"/>
            </a:xfrm>
            <a:custGeom>
              <a:avLst/>
              <a:gdLst/>
              <a:ahLst/>
              <a:cxnLst/>
              <a:rect l="l" t="t" r="r" b="b"/>
              <a:pathLst>
                <a:path w="16212" h="19362" extrusionOk="0">
                  <a:moveTo>
                    <a:pt x="3924" y="0"/>
                  </a:moveTo>
                  <a:cubicBezTo>
                    <a:pt x="3787" y="0"/>
                    <a:pt x="3647" y="13"/>
                    <a:pt x="3504" y="38"/>
                  </a:cubicBezTo>
                  <a:cubicBezTo>
                    <a:pt x="2254" y="271"/>
                    <a:pt x="1977" y="1565"/>
                    <a:pt x="1977" y="1565"/>
                  </a:cubicBezTo>
                  <a:cubicBezTo>
                    <a:pt x="0" y="6814"/>
                    <a:pt x="1934" y="9256"/>
                    <a:pt x="3228" y="9896"/>
                  </a:cubicBezTo>
                  <a:cubicBezTo>
                    <a:pt x="4507" y="10536"/>
                    <a:pt x="4929" y="12150"/>
                    <a:pt x="4929" y="12150"/>
                  </a:cubicBezTo>
                  <a:cubicBezTo>
                    <a:pt x="6587" y="17209"/>
                    <a:pt x="8142" y="18082"/>
                    <a:pt x="8142" y="18082"/>
                  </a:cubicBezTo>
                  <a:cubicBezTo>
                    <a:pt x="9280" y="18950"/>
                    <a:pt x="10257" y="19361"/>
                    <a:pt x="11097" y="19361"/>
                  </a:cubicBezTo>
                  <a:cubicBezTo>
                    <a:pt x="13251" y="19361"/>
                    <a:pt x="14497" y="16654"/>
                    <a:pt x="15209" y="12019"/>
                  </a:cubicBezTo>
                  <a:cubicBezTo>
                    <a:pt x="16212" y="5563"/>
                    <a:pt x="11181" y="4138"/>
                    <a:pt x="10222" y="3775"/>
                  </a:cubicBezTo>
                  <a:cubicBezTo>
                    <a:pt x="9262" y="3411"/>
                    <a:pt x="7590" y="3862"/>
                    <a:pt x="6674" y="2205"/>
                  </a:cubicBezTo>
                  <a:cubicBezTo>
                    <a:pt x="5864" y="738"/>
                    <a:pt x="4974" y="0"/>
                    <a:pt x="39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52"/>
            <p:cNvSpPr/>
            <p:nvPr/>
          </p:nvSpPr>
          <p:spPr>
            <a:xfrm>
              <a:off x="5044745" y="2644914"/>
              <a:ext cx="607484" cy="662831"/>
            </a:xfrm>
            <a:custGeom>
              <a:avLst/>
              <a:gdLst/>
              <a:ahLst/>
              <a:cxnLst/>
              <a:rect l="l" t="t" r="r" b="b"/>
              <a:pathLst>
                <a:path w="10674" h="11647" extrusionOk="0">
                  <a:moveTo>
                    <a:pt x="757" y="1"/>
                  </a:moveTo>
                  <a:lnTo>
                    <a:pt x="1" y="1542"/>
                  </a:lnTo>
                  <a:lnTo>
                    <a:pt x="10179" y="11647"/>
                  </a:lnTo>
                  <a:lnTo>
                    <a:pt x="10673" y="8986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52"/>
            <p:cNvSpPr/>
            <p:nvPr/>
          </p:nvSpPr>
          <p:spPr>
            <a:xfrm>
              <a:off x="4879248" y="2468262"/>
              <a:ext cx="173014" cy="204933"/>
            </a:xfrm>
            <a:custGeom>
              <a:avLst/>
              <a:gdLst/>
              <a:ahLst/>
              <a:cxnLst/>
              <a:rect l="l" t="t" r="r" b="b"/>
              <a:pathLst>
                <a:path w="3040" h="3601" extrusionOk="0">
                  <a:moveTo>
                    <a:pt x="2758" y="0"/>
                  </a:moveTo>
                  <a:cubicBezTo>
                    <a:pt x="2678" y="0"/>
                    <a:pt x="2598" y="39"/>
                    <a:pt x="2545" y="109"/>
                  </a:cubicBezTo>
                  <a:lnTo>
                    <a:pt x="88" y="3177"/>
                  </a:lnTo>
                  <a:cubicBezTo>
                    <a:pt x="1" y="3294"/>
                    <a:pt x="30" y="3453"/>
                    <a:pt x="132" y="3541"/>
                  </a:cubicBezTo>
                  <a:cubicBezTo>
                    <a:pt x="180" y="3582"/>
                    <a:pt x="239" y="3601"/>
                    <a:pt x="296" y="3601"/>
                  </a:cubicBezTo>
                  <a:cubicBezTo>
                    <a:pt x="359" y="3601"/>
                    <a:pt x="421" y="3579"/>
                    <a:pt x="466" y="3541"/>
                  </a:cubicBezTo>
                  <a:cubicBezTo>
                    <a:pt x="481" y="3526"/>
                    <a:pt x="495" y="3512"/>
                    <a:pt x="510" y="3497"/>
                  </a:cubicBezTo>
                  <a:lnTo>
                    <a:pt x="2952" y="429"/>
                  </a:lnTo>
                  <a:cubicBezTo>
                    <a:pt x="3040" y="313"/>
                    <a:pt x="3025" y="138"/>
                    <a:pt x="2909" y="51"/>
                  </a:cubicBezTo>
                  <a:cubicBezTo>
                    <a:pt x="2863" y="17"/>
                    <a:pt x="2810" y="0"/>
                    <a:pt x="2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52"/>
            <p:cNvSpPr/>
            <p:nvPr/>
          </p:nvSpPr>
          <p:spPr>
            <a:xfrm>
              <a:off x="4921476" y="2516751"/>
              <a:ext cx="173014" cy="204876"/>
            </a:xfrm>
            <a:custGeom>
              <a:avLst/>
              <a:gdLst/>
              <a:ahLst/>
              <a:cxnLst/>
              <a:rect l="l" t="t" r="r" b="b"/>
              <a:pathLst>
                <a:path w="3040" h="3600" extrusionOk="0">
                  <a:moveTo>
                    <a:pt x="2736" y="1"/>
                  </a:moveTo>
                  <a:cubicBezTo>
                    <a:pt x="2659" y="1"/>
                    <a:pt x="2580" y="34"/>
                    <a:pt x="2530" y="101"/>
                  </a:cubicBezTo>
                  <a:lnTo>
                    <a:pt x="88" y="3169"/>
                  </a:lnTo>
                  <a:cubicBezTo>
                    <a:pt x="0" y="3285"/>
                    <a:pt x="15" y="3459"/>
                    <a:pt x="131" y="3547"/>
                  </a:cubicBezTo>
                  <a:cubicBezTo>
                    <a:pt x="180" y="3581"/>
                    <a:pt x="235" y="3599"/>
                    <a:pt x="291" y="3599"/>
                  </a:cubicBezTo>
                  <a:cubicBezTo>
                    <a:pt x="351" y="3599"/>
                    <a:pt x="413" y="3578"/>
                    <a:pt x="466" y="3532"/>
                  </a:cubicBezTo>
                  <a:cubicBezTo>
                    <a:pt x="480" y="3517"/>
                    <a:pt x="480" y="3503"/>
                    <a:pt x="495" y="3503"/>
                  </a:cubicBezTo>
                  <a:lnTo>
                    <a:pt x="2952" y="421"/>
                  </a:lnTo>
                  <a:cubicBezTo>
                    <a:pt x="3039" y="304"/>
                    <a:pt x="3010" y="144"/>
                    <a:pt x="2894" y="57"/>
                  </a:cubicBezTo>
                  <a:cubicBezTo>
                    <a:pt x="2850" y="20"/>
                    <a:pt x="2793" y="1"/>
                    <a:pt x="2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52"/>
            <p:cNvSpPr/>
            <p:nvPr/>
          </p:nvSpPr>
          <p:spPr>
            <a:xfrm>
              <a:off x="4932232" y="2482718"/>
              <a:ext cx="191226" cy="171356"/>
            </a:xfrm>
            <a:custGeom>
              <a:avLst/>
              <a:gdLst/>
              <a:ahLst/>
              <a:cxnLst/>
              <a:rect l="l" t="t" r="r" b="b"/>
              <a:pathLst>
                <a:path w="3360" h="3011" extrusionOk="0">
                  <a:moveTo>
                    <a:pt x="0" y="1"/>
                  </a:moveTo>
                  <a:lnTo>
                    <a:pt x="1542" y="2240"/>
                  </a:lnTo>
                  <a:lnTo>
                    <a:pt x="3156" y="3010"/>
                  </a:lnTo>
                  <a:lnTo>
                    <a:pt x="3359" y="1949"/>
                  </a:lnTo>
                  <a:lnTo>
                    <a:pt x="62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2"/>
            <p:cNvSpPr/>
            <p:nvPr/>
          </p:nvSpPr>
          <p:spPr>
            <a:xfrm>
              <a:off x="4876801" y="2482718"/>
              <a:ext cx="220138" cy="249949"/>
            </a:xfrm>
            <a:custGeom>
              <a:avLst/>
              <a:gdLst/>
              <a:ahLst/>
              <a:cxnLst/>
              <a:rect l="l" t="t" r="r" b="b"/>
              <a:pathLst>
                <a:path w="3868" h="4392" extrusionOk="0">
                  <a:moveTo>
                    <a:pt x="974" y="1"/>
                  </a:moveTo>
                  <a:lnTo>
                    <a:pt x="0" y="1615"/>
                  </a:lnTo>
                  <a:lnTo>
                    <a:pt x="2181" y="4392"/>
                  </a:lnTo>
                  <a:lnTo>
                    <a:pt x="2952" y="4392"/>
                  </a:lnTo>
                  <a:lnTo>
                    <a:pt x="3708" y="2851"/>
                  </a:lnTo>
                  <a:lnTo>
                    <a:pt x="3868" y="2138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2"/>
            <p:cNvSpPr/>
            <p:nvPr/>
          </p:nvSpPr>
          <p:spPr>
            <a:xfrm>
              <a:off x="5964939" y="3485605"/>
              <a:ext cx="152298" cy="270664"/>
            </a:xfrm>
            <a:custGeom>
              <a:avLst/>
              <a:gdLst/>
              <a:ahLst/>
              <a:cxnLst/>
              <a:rect l="l" t="t" r="r" b="b"/>
              <a:pathLst>
                <a:path w="2676" h="4756" extrusionOk="0">
                  <a:moveTo>
                    <a:pt x="1745" y="1"/>
                  </a:moveTo>
                  <a:lnTo>
                    <a:pt x="0" y="4014"/>
                  </a:lnTo>
                  <a:lnTo>
                    <a:pt x="902" y="4755"/>
                  </a:lnTo>
                  <a:lnTo>
                    <a:pt x="2675" y="655"/>
                  </a:lnTo>
                  <a:lnTo>
                    <a:pt x="17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2"/>
            <p:cNvSpPr/>
            <p:nvPr/>
          </p:nvSpPr>
          <p:spPr>
            <a:xfrm>
              <a:off x="5751409" y="3342473"/>
              <a:ext cx="156452" cy="192014"/>
            </a:xfrm>
            <a:custGeom>
              <a:avLst/>
              <a:gdLst/>
              <a:ahLst/>
              <a:cxnLst/>
              <a:rect l="l" t="t" r="r" b="b"/>
              <a:pathLst>
                <a:path w="2749" h="3374" extrusionOk="0">
                  <a:moveTo>
                    <a:pt x="1382" y="1"/>
                  </a:moveTo>
                  <a:cubicBezTo>
                    <a:pt x="612" y="1"/>
                    <a:pt x="1" y="757"/>
                    <a:pt x="1" y="1687"/>
                  </a:cubicBezTo>
                  <a:cubicBezTo>
                    <a:pt x="1" y="2618"/>
                    <a:pt x="612" y="3374"/>
                    <a:pt x="1382" y="3374"/>
                  </a:cubicBezTo>
                  <a:cubicBezTo>
                    <a:pt x="2138" y="3374"/>
                    <a:pt x="2749" y="2618"/>
                    <a:pt x="2749" y="1687"/>
                  </a:cubicBezTo>
                  <a:cubicBezTo>
                    <a:pt x="2749" y="757"/>
                    <a:pt x="2138" y="1"/>
                    <a:pt x="13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2"/>
            <p:cNvSpPr/>
            <p:nvPr/>
          </p:nvSpPr>
          <p:spPr>
            <a:xfrm>
              <a:off x="5075363" y="2665004"/>
              <a:ext cx="962447" cy="889333"/>
            </a:xfrm>
            <a:custGeom>
              <a:avLst/>
              <a:gdLst/>
              <a:ahLst/>
              <a:cxnLst/>
              <a:rect l="l" t="t" r="r" b="b"/>
              <a:pathLst>
                <a:path w="16911" h="15627" extrusionOk="0">
                  <a:moveTo>
                    <a:pt x="44" y="0"/>
                  </a:moveTo>
                  <a:cubicBezTo>
                    <a:pt x="34" y="0"/>
                    <a:pt x="23" y="4"/>
                    <a:pt x="15" y="11"/>
                  </a:cubicBezTo>
                  <a:cubicBezTo>
                    <a:pt x="1" y="26"/>
                    <a:pt x="1" y="55"/>
                    <a:pt x="15" y="69"/>
                  </a:cubicBezTo>
                  <a:lnTo>
                    <a:pt x="16838" y="15612"/>
                  </a:lnTo>
                  <a:cubicBezTo>
                    <a:pt x="16838" y="15627"/>
                    <a:pt x="16852" y="15627"/>
                    <a:pt x="16867" y="15627"/>
                  </a:cubicBezTo>
                  <a:cubicBezTo>
                    <a:pt x="16867" y="15627"/>
                    <a:pt x="16882" y="15627"/>
                    <a:pt x="16896" y="15612"/>
                  </a:cubicBezTo>
                  <a:cubicBezTo>
                    <a:pt x="16911" y="15598"/>
                    <a:pt x="16911" y="15569"/>
                    <a:pt x="16896" y="15554"/>
                  </a:cubicBezTo>
                  <a:lnTo>
                    <a:pt x="74" y="11"/>
                  </a:lnTo>
                  <a:cubicBezTo>
                    <a:pt x="66" y="4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2"/>
            <p:cNvSpPr/>
            <p:nvPr/>
          </p:nvSpPr>
          <p:spPr>
            <a:xfrm>
              <a:off x="5063810" y="2686516"/>
              <a:ext cx="956642" cy="907544"/>
            </a:xfrm>
            <a:custGeom>
              <a:avLst/>
              <a:gdLst/>
              <a:ahLst/>
              <a:cxnLst/>
              <a:rect l="l" t="t" r="r" b="b"/>
              <a:pathLst>
                <a:path w="16809" h="15947" extrusionOk="0">
                  <a:moveTo>
                    <a:pt x="44" y="0"/>
                  </a:moveTo>
                  <a:cubicBezTo>
                    <a:pt x="33" y="0"/>
                    <a:pt x="22" y="4"/>
                    <a:pt x="15" y="11"/>
                  </a:cubicBezTo>
                  <a:cubicBezTo>
                    <a:pt x="0" y="26"/>
                    <a:pt x="0" y="55"/>
                    <a:pt x="15" y="69"/>
                  </a:cubicBezTo>
                  <a:lnTo>
                    <a:pt x="16736" y="15932"/>
                  </a:lnTo>
                  <a:cubicBezTo>
                    <a:pt x="16750" y="15947"/>
                    <a:pt x="16750" y="15947"/>
                    <a:pt x="16765" y="15947"/>
                  </a:cubicBezTo>
                  <a:cubicBezTo>
                    <a:pt x="16779" y="15947"/>
                    <a:pt x="16779" y="15947"/>
                    <a:pt x="16794" y="15932"/>
                  </a:cubicBezTo>
                  <a:cubicBezTo>
                    <a:pt x="16808" y="15917"/>
                    <a:pt x="16808" y="15903"/>
                    <a:pt x="16794" y="15888"/>
                  </a:cubicBezTo>
                  <a:lnTo>
                    <a:pt x="73" y="11"/>
                  </a:lnTo>
                  <a:cubicBezTo>
                    <a:pt x="66" y="4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2"/>
            <p:cNvSpPr/>
            <p:nvPr/>
          </p:nvSpPr>
          <p:spPr>
            <a:xfrm>
              <a:off x="5054705" y="2711330"/>
              <a:ext cx="944235" cy="931560"/>
            </a:xfrm>
            <a:custGeom>
              <a:avLst/>
              <a:gdLst/>
              <a:ahLst/>
              <a:cxnLst/>
              <a:rect l="l" t="t" r="r" b="b"/>
              <a:pathLst>
                <a:path w="16591" h="16369" extrusionOk="0">
                  <a:moveTo>
                    <a:pt x="44" y="0"/>
                  </a:moveTo>
                  <a:cubicBezTo>
                    <a:pt x="33" y="0"/>
                    <a:pt x="22" y="4"/>
                    <a:pt x="15" y="11"/>
                  </a:cubicBezTo>
                  <a:cubicBezTo>
                    <a:pt x="0" y="40"/>
                    <a:pt x="0" y="55"/>
                    <a:pt x="15" y="69"/>
                  </a:cubicBezTo>
                  <a:lnTo>
                    <a:pt x="16518" y="16368"/>
                  </a:lnTo>
                  <a:lnTo>
                    <a:pt x="16576" y="16368"/>
                  </a:lnTo>
                  <a:cubicBezTo>
                    <a:pt x="16590" y="16354"/>
                    <a:pt x="16590" y="16325"/>
                    <a:pt x="16576" y="16310"/>
                  </a:cubicBezTo>
                  <a:lnTo>
                    <a:pt x="73" y="11"/>
                  </a:lnTo>
                  <a:cubicBezTo>
                    <a:pt x="66" y="4"/>
                    <a:pt x="55" y="0"/>
                    <a:pt x="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2"/>
            <p:cNvSpPr/>
            <p:nvPr/>
          </p:nvSpPr>
          <p:spPr>
            <a:xfrm>
              <a:off x="5086973" y="2671776"/>
              <a:ext cx="229244" cy="328200"/>
            </a:xfrm>
            <a:custGeom>
              <a:avLst/>
              <a:gdLst/>
              <a:ahLst/>
              <a:cxnLst/>
              <a:rect l="l" t="t" r="r" b="b"/>
              <a:pathLst>
                <a:path w="4028" h="5767" extrusionOk="0">
                  <a:moveTo>
                    <a:pt x="1372" y="1"/>
                  </a:moveTo>
                  <a:cubicBezTo>
                    <a:pt x="1312" y="1"/>
                    <a:pt x="1250" y="13"/>
                    <a:pt x="1193" y="37"/>
                  </a:cubicBezTo>
                  <a:cubicBezTo>
                    <a:pt x="829" y="212"/>
                    <a:pt x="437" y="604"/>
                    <a:pt x="204" y="866"/>
                  </a:cubicBezTo>
                  <a:cubicBezTo>
                    <a:pt x="73" y="1012"/>
                    <a:pt x="0" y="1215"/>
                    <a:pt x="0" y="1419"/>
                  </a:cubicBezTo>
                  <a:cubicBezTo>
                    <a:pt x="15" y="1869"/>
                    <a:pt x="88" y="2742"/>
                    <a:pt x="378" y="3934"/>
                  </a:cubicBezTo>
                  <a:cubicBezTo>
                    <a:pt x="800" y="5693"/>
                    <a:pt x="1905" y="5766"/>
                    <a:pt x="1905" y="5766"/>
                  </a:cubicBezTo>
                  <a:lnTo>
                    <a:pt x="2705" y="5592"/>
                  </a:lnTo>
                  <a:cubicBezTo>
                    <a:pt x="2967" y="5533"/>
                    <a:pt x="3141" y="5286"/>
                    <a:pt x="3112" y="5010"/>
                  </a:cubicBezTo>
                  <a:lnTo>
                    <a:pt x="2937" y="3745"/>
                  </a:lnTo>
                  <a:cubicBezTo>
                    <a:pt x="2908" y="3556"/>
                    <a:pt x="2981" y="3352"/>
                    <a:pt x="3112" y="3236"/>
                  </a:cubicBezTo>
                  <a:lnTo>
                    <a:pt x="3810" y="2611"/>
                  </a:lnTo>
                  <a:cubicBezTo>
                    <a:pt x="3999" y="2451"/>
                    <a:pt x="4028" y="2175"/>
                    <a:pt x="3883" y="1957"/>
                  </a:cubicBezTo>
                  <a:lnTo>
                    <a:pt x="3359" y="1172"/>
                  </a:lnTo>
                  <a:cubicBezTo>
                    <a:pt x="3176" y="911"/>
                    <a:pt x="2888" y="743"/>
                    <a:pt x="2579" y="743"/>
                  </a:cubicBezTo>
                  <a:cubicBezTo>
                    <a:pt x="2544" y="743"/>
                    <a:pt x="2508" y="745"/>
                    <a:pt x="2472" y="750"/>
                  </a:cubicBezTo>
                  <a:cubicBezTo>
                    <a:pt x="1600" y="852"/>
                    <a:pt x="829" y="1928"/>
                    <a:pt x="829" y="1928"/>
                  </a:cubicBezTo>
                  <a:lnTo>
                    <a:pt x="873" y="1404"/>
                  </a:lnTo>
                  <a:cubicBezTo>
                    <a:pt x="873" y="1361"/>
                    <a:pt x="887" y="1317"/>
                    <a:pt x="931" y="1288"/>
                  </a:cubicBezTo>
                  <a:lnTo>
                    <a:pt x="1672" y="663"/>
                  </a:lnTo>
                  <a:cubicBezTo>
                    <a:pt x="1861" y="488"/>
                    <a:pt x="1847" y="328"/>
                    <a:pt x="1760" y="212"/>
                  </a:cubicBezTo>
                  <a:cubicBezTo>
                    <a:pt x="1676" y="77"/>
                    <a:pt x="1526" y="1"/>
                    <a:pt x="1372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2"/>
            <p:cNvSpPr/>
            <p:nvPr/>
          </p:nvSpPr>
          <p:spPr>
            <a:xfrm>
              <a:off x="6299234" y="3103333"/>
              <a:ext cx="526327" cy="588108"/>
            </a:xfrm>
            <a:custGeom>
              <a:avLst/>
              <a:gdLst/>
              <a:ahLst/>
              <a:cxnLst/>
              <a:rect l="l" t="t" r="r" b="b"/>
              <a:pathLst>
                <a:path w="9248" h="10334" extrusionOk="0">
                  <a:moveTo>
                    <a:pt x="4260" y="1"/>
                  </a:moveTo>
                  <a:lnTo>
                    <a:pt x="0" y="1862"/>
                  </a:lnTo>
                  <a:lnTo>
                    <a:pt x="4697" y="9088"/>
                  </a:lnTo>
                  <a:cubicBezTo>
                    <a:pt x="5119" y="9868"/>
                    <a:pt x="5800" y="10333"/>
                    <a:pt x="6577" y="10333"/>
                  </a:cubicBezTo>
                  <a:cubicBezTo>
                    <a:pt x="6842" y="10333"/>
                    <a:pt x="7119" y="10279"/>
                    <a:pt x="7401" y="10164"/>
                  </a:cubicBezTo>
                  <a:cubicBezTo>
                    <a:pt x="8695" y="9626"/>
                    <a:pt x="9247" y="8085"/>
                    <a:pt x="8550" y="6849"/>
                  </a:cubicBezTo>
                  <a:lnTo>
                    <a:pt x="4260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2"/>
            <p:cNvSpPr/>
            <p:nvPr/>
          </p:nvSpPr>
          <p:spPr>
            <a:xfrm>
              <a:off x="6161054" y="2888209"/>
              <a:ext cx="535433" cy="507296"/>
            </a:xfrm>
            <a:custGeom>
              <a:avLst/>
              <a:gdLst/>
              <a:ahLst/>
              <a:cxnLst/>
              <a:rect l="l" t="t" r="r" b="b"/>
              <a:pathLst>
                <a:path w="9408" h="8914" extrusionOk="0">
                  <a:moveTo>
                    <a:pt x="4092" y="0"/>
                  </a:moveTo>
                  <a:cubicBezTo>
                    <a:pt x="3673" y="0"/>
                    <a:pt x="3249" y="90"/>
                    <a:pt x="2850" y="276"/>
                  </a:cubicBezTo>
                  <a:cubicBezTo>
                    <a:pt x="1309" y="989"/>
                    <a:pt x="0" y="3402"/>
                    <a:pt x="785" y="4900"/>
                  </a:cubicBezTo>
                  <a:lnTo>
                    <a:pt x="3998" y="8913"/>
                  </a:lnTo>
                  <a:lnTo>
                    <a:pt x="9407" y="5860"/>
                  </a:lnTo>
                  <a:lnTo>
                    <a:pt x="6587" y="1381"/>
                  </a:lnTo>
                  <a:cubicBezTo>
                    <a:pt x="6036" y="494"/>
                    <a:pt x="5077" y="0"/>
                    <a:pt x="40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2"/>
            <p:cNvSpPr/>
            <p:nvPr/>
          </p:nvSpPr>
          <p:spPr>
            <a:xfrm>
              <a:off x="5865629" y="3531077"/>
              <a:ext cx="369931" cy="266510"/>
            </a:xfrm>
            <a:custGeom>
              <a:avLst/>
              <a:gdLst/>
              <a:ahLst/>
              <a:cxnLst/>
              <a:rect l="l" t="t" r="r" b="b"/>
              <a:pathLst>
                <a:path w="6500" h="4683" extrusionOk="0">
                  <a:moveTo>
                    <a:pt x="2514" y="1"/>
                  </a:moveTo>
                  <a:cubicBezTo>
                    <a:pt x="2158" y="1"/>
                    <a:pt x="1828" y="68"/>
                    <a:pt x="1556" y="220"/>
                  </a:cubicBezTo>
                  <a:cubicBezTo>
                    <a:pt x="407" y="874"/>
                    <a:pt x="0" y="2313"/>
                    <a:pt x="655" y="3462"/>
                  </a:cubicBezTo>
                  <a:cubicBezTo>
                    <a:pt x="1087" y="4238"/>
                    <a:pt x="1898" y="4683"/>
                    <a:pt x="2728" y="4683"/>
                  </a:cubicBezTo>
                  <a:cubicBezTo>
                    <a:pt x="3127" y="4683"/>
                    <a:pt x="3529" y="4580"/>
                    <a:pt x="3897" y="4363"/>
                  </a:cubicBezTo>
                  <a:cubicBezTo>
                    <a:pt x="6500" y="2837"/>
                    <a:pt x="6209" y="2720"/>
                    <a:pt x="5569" y="1572"/>
                  </a:cubicBezTo>
                  <a:cubicBezTo>
                    <a:pt x="5069" y="706"/>
                    <a:pt x="3663" y="1"/>
                    <a:pt x="2514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2"/>
            <p:cNvSpPr/>
            <p:nvPr/>
          </p:nvSpPr>
          <p:spPr>
            <a:xfrm>
              <a:off x="5846564" y="3509621"/>
              <a:ext cx="292189" cy="112568"/>
            </a:xfrm>
            <a:custGeom>
              <a:avLst/>
              <a:gdLst/>
              <a:ahLst/>
              <a:cxnLst/>
              <a:rect l="l" t="t" r="r" b="b"/>
              <a:pathLst>
                <a:path w="5134" h="1978" extrusionOk="0">
                  <a:moveTo>
                    <a:pt x="2697" y="0"/>
                  </a:moveTo>
                  <a:cubicBezTo>
                    <a:pt x="2070" y="0"/>
                    <a:pt x="1485" y="233"/>
                    <a:pt x="1033" y="538"/>
                  </a:cubicBezTo>
                  <a:cubicBezTo>
                    <a:pt x="1" y="1236"/>
                    <a:pt x="786" y="1978"/>
                    <a:pt x="786" y="1978"/>
                  </a:cubicBezTo>
                  <a:lnTo>
                    <a:pt x="5133" y="1498"/>
                  </a:lnTo>
                  <a:cubicBezTo>
                    <a:pt x="4381" y="386"/>
                    <a:pt x="3504" y="0"/>
                    <a:pt x="2697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2"/>
            <p:cNvSpPr/>
            <p:nvPr/>
          </p:nvSpPr>
          <p:spPr>
            <a:xfrm>
              <a:off x="6096460" y="3474849"/>
              <a:ext cx="594223" cy="272314"/>
            </a:xfrm>
            <a:custGeom>
              <a:avLst/>
              <a:gdLst/>
              <a:ahLst/>
              <a:cxnLst/>
              <a:rect l="l" t="t" r="r" b="b"/>
              <a:pathLst>
                <a:path w="10441" h="4785" extrusionOk="0">
                  <a:moveTo>
                    <a:pt x="10004" y="1"/>
                  </a:moveTo>
                  <a:lnTo>
                    <a:pt x="1" y="2342"/>
                  </a:lnTo>
                  <a:lnTo>
                    <a:pt x="1" y="4784"/>
                  </a:lnTo>
                  <a:lnTo>
                    <a:pt x="10440" y="3781"/>
                  </a:lnTo>
                  <a:lnTo>
                    <a:pt x="10004" y="1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2"/>
            <p:cNvSpPr/>
            <p:nvPr/>
          </p:nvSpPr>
          <p:spPr>
            <a:xfrm>
              <a:off x="6206526" y="2195601"/>
              <a:ext cx="196177" cy="358362"/>
            </a:xfrm>
            <a:custGeom>
              <a:avLst/>
              <a:gdLst/>
              <a:ahLst/>
              <a:cxnLst/>
              <a:rect l="l" t="t" r="r" b="b"/>
              <a:pathLst>
                <a:path w="3447" h="6297" extrusionOk="0">
                  <a:moveTo>
                    <a:pt x="597" y="0"/>
                  </a:moveTo>
                  <a:lnTo>
                    <a:pt x="1" y="6296"/>
                  </a:lnTo>
                  <a:cubicBezTo>
                    <a:pt x="1" y="6296"/>
                    <a:pt x="3098" y="3984"/>
                    <a:pt x="3272" y="2094"/>
                  </a:cubicBezTo>
                  <a:cubicBezTo>
                    <a:pt x="3447" y="189"/>
                    <a:pt x="597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2"/>
            <p:cNvSpPr/>
            <p:nvPr/>
          </p:nvSpPr>
          <p:spPr>
            <a:xfrm>
              <a:off x="5792783" y="2151723"/>
              <a:ext cx="208584" cy="191218"/>
            </a:xfrm>
            <a:custGeom>
              <a:avLst/>
              <a:gdLst/>
              <a:ahLst/>
              <a:cxnLst/>
              <a:rect l="l" t="t" r="r" b="b"/>
              <a:pathLst>
                <a:path w="3665" h="3360" extrusionOk="0">
                  <a:moveTo>
                    <a:pt x="1731" y="1"/>
                  </a:moveTo>
                  <a:cubicBezTo>
                    <a:pt x="1731" y="1"/>
                    <a:pt x="1" y="873"/>
                    <a:pt x="1077" y="3360"/>
                  </a:cubicBezTo>
                  <a:lnTo>
                    <a:pt x="3665" y="568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2"/>
            <p:cNvSpPr/>
            <p:nvPr/>
          </p:nvSpPr>
          <p:spPr>
            <a:xfrm>
              <a:off x="5800238" y="2363546"/>
              <a:ext cx="157306" cy="142218"/>
            </a:xfrm>
            <a:custGeom>
              <a:avLst/>
              <a:gdLst/>
              <a:ahLst/>
              <a:cxnLst/>
              <a:rect l="l" t="t" r="r" b="b"/>
              <a:pathLst>
                <a:path w="2764" h="2499" extrusionOk="0">
                  <a:moveTo>
                    <a:pt x="1168" y="0"/>
                  </a:moveTo>
                  <a:cubicBezTo>
                    <a:pt x="699" y="0"/>
                    <a:pt x="316" y="219"/>
                    <a:pt x="175" y="728"/>
                  </a:cubicBezTo>
                  <a:cubicBezTo>
                    <a:pt x="1" y="1411"/>
                    <a:pt x="350" y="2255"/>
                    <a:pt x="1033" y="2444"/>
                  </a:cubicBezTo>
                  <a:cubicBezTo>
                    <a:pt x="1167" y="2481"/>
                    <a:pt x="1300" y="2499"/>
                    <a:pt x="1430" y="2499"/>
                  </a:cubicBezTo>
                  <a:cubicBezTo>
                    <a:pt x="1964" y="2499"/>
                    <a:pt x="2434" y="2194"/>
                    <a:pt x="2574" y="1644"/>
                  </a:cubicBezTo>
                  <a:cubicBezTo>
                    <a:pt x="2763" y="961"/>
                    <a:pt x="2356" y="263"/>
                    <a:pt x="1673" y="74"/>
                  </a:cubicBezTo>
                  <a:cubicBezTo>
                    <a:pt x="1499" y="26"/>
                    <a:pt x="1329" y="0"/>
                    <a:pt x="1168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2"/>
            <p:cNvSpPr/>
            <p:nvPr/>
          </p:nvSpPr>
          <p:spPr>
            <a:xfrm>
              <a:off x="5913605" y="2514190"/>
              <a:ext cx="186275" cy="363313"/>
            </a:xfrm>
            <a:custGeom>
              <a:avLst/>
              <a:gdLst/>
              <a:ahLst/>
              <a:cxnLst/>
              <a:rect l="l" t="t" r="r" b="b"/>
              <a:pathLst>
                <a:path w="3273" h="6384" extrusionOk="0">
                  <a:moveTo>
                    <a:pt x="3272" y="0"/>
                  </a:moveTo>
                  <a:lnTo>
                    <a:pt x="640" y="466"/>
                  </a:lnTo>
                  <a:lnTo>
                    <a:pt x="1" y="6092"/>
                  </a:lnTo>
                  <a:lnTo>
                    <a:pt x="3214" y="6383"/>
                  </a:lnTo>
                  <a:lnTo>
                    <a:pt x="3272" y="0"/>
                  </a:ln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2"/>
            <p:cNvSpPr/>
            <p:nvPr/>
          </p:nvSpPr>
          <p:spPr>
            <a:xfrm>
              <a:off x="5930963" y="2576223"/>
              <a:ext cx="191226" cy="134934"/>
            </a:xfrm>
            <a:custGeom>
              <a:avLst/>
              <a:gdLst/>
              <a:ahLst/>
              <a:cxnLst/>
              <a:rect l="l" t="t" r="r" b="b"/>
              <a:pathLst>
                <a:path w="3360" h="2371" extrusionOk="0">
                  <a:moveTo>
                    <a:pt x="3360" y="1"/>
                  </a:moveTo>
                  <a:lnTo>
                    <a:pt x="248" y="103"/>
                  </a:lnTo>
                  <a:lnTo>
                    <a:pt x="1" y="2371"/>
                  </a:lnTo>
                  <a:cubicBezTo>
                    <a:pt x="2705" y="1964"/>
                    <a:pt x="3360" y="1"/>
                    <a:pt x="3360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2"/>
            <p:cNvSpPr/>
            <p:nvPr/>
          </p:nvSpPr>
          <p:spPr>
            <a:xfrm>
              <a:off x="5809344" y="2122072"/>
              <a:ext cx="619037" cy="532905"/>
            </a:xfrm>
            <a:custGeom>
              <a:avLst/>
              <a:gdLst/>
              <a:ahLst/>
              <a:cxnLst/>
              <a:rect l="l" t="t" r="r" b="b"/>
              <a:pathLst>
                <a:path w="10877" h="9364" extrusionOk="0">
                  <a:moveTo>
                    <a:pt x="3591" y="1"/>
                  </a:moveTo>
                  <a:cubicBezTo>
                    <a:pt x="2892" y="1"/>
                    <a:pt x="1661" y="414"/>
                    <a:pt x="960" y="3066"/>
                  </a:cubicBezTo>
                  <a:cubicBezTo>
                    <a:pt x="1" y="6759"/>
                    <a:pt x="553" y="8679"/>
                    <a:pt x="2167" y="9115"/>
                  </a:cubicBezTo>
                  <a:cubicBezTo>
                    <a:pt x="2739" y="9270"/>
                    <a:pt x="3254" y="9364"/>
                    <a:pt x="3730" y="9364"/>
                  </a:cubicBezTo>
                  <a:cubicBezTo>
                    <a:pt x="4549" y="9364"/>
                    <a:pt x="5252" y="9085"/>
                    <a:pt x="5933" y="8359"/>
                  </a:cubicBezTo>
                  <a:cubicBezTo>
                    <a:pt x="6413" y="7821"/>
                    <a:pt x="6820" y="7050"/>
                    <a:pt x="7038" y="6367"/>
                  </a:cubicBezTo>
                  <a:lnTo>
                    <a:pt x="7460" y="5465"/>
                  </a:lnTo>
                  <a:cubicBezTo>
                    <a:pt x="7460" y="5465"/>
                    <a:pt x="10876" y="784"/>
                    <a:pt x="4115" y="86"/>
                  </a:cubicBezTo>
                  <a:cubicBezTo>
                    <a:pt x="4115" y="86"/>
                    <a:pt x="3908" y="1"/>
                    <a:pt x="3591" y="1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2"/>
            <p:cNvSpPr/>
            <p:nvPr/>
          </p:nvSpPr>
          <p:spPr>
            <a:xfrm>
              <a:off x="5912808" y="2394392"/>
              <a:ext cx="38928" cy="52812"/>
            </a:xfrm>
            <a:custGeom>
              <a:avLst/>
              <a:gdLst/>
              <a:ahLst/>
              <a:cxnLst/>
              <a:rect l="l" t="t" r="r" b="b"/>
              <a:pathLst>
                <a:path w="684" h="928" extrusionOk="0">
                  <a:moveTo>
                    <a:pt x="647" y="1"/>
                  </a:moveTo>
                  <a:cubicBezTo>
                    <a:pt x="640" y="1"/>
                    <a:pt x="633" y="4"/>
                    <a:pt x="625" y="12"/>
                  </a:cubicBezTo>
                  <a:lnTo>
                    <a:pt x="15" y="506"/>
                  </a:lnTo>
                  <a:cubicBezTo>
                    <a:pt x="0" y="506"/>
                    <a:pt x="0" y="520"/>
                    <a:pt x="0" y="520"/>
                  </a:cubicBezTo>
                  <a:cubicBezTo>
                    <a:pt x="0" y="535"/>
                    <a:pt x="0" y="550"/>
                    <a:pt x="15" y="550"/>
                  </a:cubicBezTo>
                  <a:lnTo>
                    <a:pt x="422" y="913"/>
                  </a:lnTo>
                  <a:cubicBezTo>
                    <a:pt x="422" y="913"/>
                    <a:pt x="436" y="928"/>
                    <a:pt x="436" y="928"/>
                  </a:cubicBezTo>
                  <a:cubicBezTo>
                    <a:pt x="451" y="928"/>
                    <a:pt x="451" y="913"/>
                    <a:pt x="465" y="913"/>
                  </a:cubicBezTo>
                  <a:cubicBezTo>
                    <a:pt x="480" y="898"/>
                    <a:pt x="465" y="884"/>
                    <a:pt x="451" y="869"/>
                  </a:cubicBezTo>
                  <a:lnTo>
                    <a:pt x="73" y="535"/>
                  </a:lnTo>
                  <a:lnTo>
                    <a:pt x="669" y="55"/>
                  </a:lnTo>
                  <a:cubicBezTo>
                    <a:pt x="683" y="41"/>
                    <a:pt x="683" y="26"/>
                    <a:pt x="669" y="12"/>
                  </a:cubicBezTo>
                  <a:cubicBezTo>
                    <a:pt x="662" y="4"/>
                    <a:pt x="654" y="1"/>
                    <a:pt x="647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2"/>
            <p:cNvSpPr/>
            <p:nvPr/>
          </p:nvSpPr>
          <p:spPr>
            <a:xfrm>
              <a:off x="6032777" y="2260252"/>
              <a:ext cx="129988" cy="71422"/>
            </a:xfrm>
            <a:custGeom>
              <a:avLst/>
              <a:gdLst/>
              <a:ahLst/>
              <a:cxnLst/>
              <a:rect l="l" t="t" r="r" b="b"/>
              <a:pathLst>
                <a:path w="2284" h="1255" extrusionOk="0">
                  <a:moveTo>
                    <a:pt x="457" y="0"/>
                  </a:moveTo>
                  <a:cubicBezTo>
                    <a:pt x="283" y="0"/>
                    <a:pt x="142" y="47"/>
                    <a:pt x="88" y="173"/>
                  </a:cubicBezTo>
                  <a:cubicBezTo>
                    <a:pt x="0" y="377"/>
                    <a:pt x="59" y="726"/>
                    <a:pt x="975" y="1075"/>
                  </a:cubicBezTo>
                  <a:cubicBezTo>
                    <a:pt x="1231" y="1164"/>
                    <a:pt x="1612" y="1254"/>
                    <a:pt x="1818" y="1254"/>
                  </a:cubicBezTo>
                  <a:cubicBezTo>
                    <a:pt x="1845" y="1254"/>
                    <a:pt x="1870" y="1252"/>
                    <a:pt x="1891" y="1249"/>
                  </a:cubicBezTo>
                  <a:cubicBezTo>
                    <a:pt x="2181" y="1191"/>
                    <a:pt x="2283" y="929"/>
                    <a:pt x="2050" y="682"/>
                  </a:cubicBezTo>
                  <a:cubicBezTo>
                    <a:pt x="1760" y="377"/>
                    <a:pt x="1236" y="188"/>
                    <a:pt x="1236" y="188"/>
                  </a:cubicBezTo>
                  <a:cubicBezTo>
                    <a:pt x="1015" y="94"/>
                    <a:pt x="703" y="0"/>
                    <a:pt x="4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2"/>
            <p:cNvSpPr/>
            <p:nvPr/>
          </p:nvSpPr>
          <p:spPr>
            <a:xfrm>
              <a:off x="5866426" y="2231114"/>
              <a:ext cx="107565" cy="49853"/>
            </a:xfrm>
            <a:custGeom>
              <a:avLst/>
              <a:gdLst/>
              <a:ahLst/>
              <a:cxnLst/>
              <a:rect l="l" t="t" r="r" b="b"/>
              <a:pathLst>
                <a:path w="1890" h="876" extrusionOk="0">
                  <a:moveTo>
                    <a:pt x="1145" y="0"/>
                  </a:moveTo>
                  <a:cubicBezTo>
                    <a:pt x="1121" y="0"/>
                    <a:pt x="1099" y="1"/>
                    <a:pt x="1077" y="2"/>
                  </a:cubicBezTo>
                  <a:cubicBezTo>
                    <a:pt x="1077" y="2"/>
                    <a:pt x="626" y="2"/>
                    <a:pt x="306" y="162"/>
                  </a:cubicBezTo>
                  <a:cubicBezTo>
                    <a:pt x="44" y="292"/>
                    <a:pt x="1" y="569"/>
                    <a:pt x="175" y="714"/>
                  </a:cubicBezTo>
                  <a:cubicBezTo>
                    <a:pt x="270" y="795"/>
                    <a:pt x="576" y="876"/>
                    <a:pt x="817" y="876"/>
                  </a:cubicBezTo>
                  <a:cubicBezTo>
                    <a:pt x="836" y="876"/>
                    <a:pt x="855" y="875"/>
                    <a:pt x="873" y="874"/>
                  </a:cubicBezTo>
                  <a:cubicBezTo>
                    <a:pt x="1658" y="830"/>
                    <a:pt x="1833" y="612"/>
                    <a:pt x="1862" y="394"/>
                  </a:cubicBezTo>
                  <a:cubicBezTo>
                    <a:pt x="1889" y="96"/>
                    <a:pt x="1462" y="0"/>
                    <a:pt x="1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2"/>
            <p:cNvSpPr/>
            <p:nvPr/>
          </p:nvSpPr>
          <p:spPr>
            <a:xfrm>
              <a:off x="6016216" y="2382042"/>
              <a:ext cx="72905" cy="20488"/>
            </a:xfrm>
            <a:custGeom>
              <a:avLst/>
              <a:gdLst/>
              <a:ahLst/>
              <a:cxnLst/>
              <a:rect l="l" t="t" r="r" b="b"/>
              <a:pathLst>
                <a:path w="1281" h="360" extrusionOk="0">
                  <a:moveTo>
                    <a:pt x="53" y="1"/>
                  </a:moveTo>
                  <a:cubicBezTo>
                    <a:pt x="44" y="1"/>
                    <a:pt x="36" y="4"/>
                    <a:pt x="30" y="10"/>
                  </a:cubicBezTo>
                  <a:cubicBezTo>
                    <a:pt x="1" y="40"/>
                    <a:pt x="1" y="69"/>
                    <a:pt x="15" y="83"/>
                  </a:cubicBezTo>
                  <a:cubicBezTo>
                    <a:pt x="30" y="98"/>
                    <a:pt x="277" y="359"/>
                    <a:pt x="902" y="359"/>
                  </a:cubicBezTo>
                  <a:cubicBezTo>
                    <a:pt x="1004" y="359"/>
                    <a:pt x="1120" y="359"/>
                    <a:pt x="1236" y="345"/>
                  </a:cubicBezTo>
                  <a:cubicBezTo>
                    <a:pt x="1266" y="345"/>
                    <a:pt x="1280" y="316"/>
                    <a:pt x="1280" y="287"/>
                  </a:cubicBezTo>
                  <a:cubicBezTo>
                    <a:pt x="1280" y="258"/>
                    <a:pt x="1251" y="243"/>
                    <a:pt x="1222" y="243"/>
                  </a:cubicBezTo>
                  <a:cubicBezTo>
                    <a:pt x="1101" y="260"/>
                    <a:pt x="992" y="268"/>
                    <a:pt x="892" y="268"/>
                  </a:cubicBezTo>
                  <a:cubicBezTo>
                    <a:pt x="320" y="268"/>
                    <a:pt x="88" y="25"/>
                    <a:pt x="88" y="25"/>
                  </a:cubicBezTo>
                  <a:cubicBezTo>
                    <a:pt x="79" y="8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2"/>
            <p:cNvSpPr/>
            <p:nvPr/>
          </p:nvSpPr>
          <p:spPr>
            <a:xfrm>
              <a:off x="5878832" y="2345391"/>
              <a:ext cx="50538" cy="22366"/>
            </a:xfrm>
            <a:custGeom>
              <a:avLst/>
              <a:gdLst/>
              <a:ahLst/>
              <a:cxnLst/>
              <a:rect l="l" t="t" r="r" b="b"/>
              <a:pathLst>
                <a:path w="888" h="393" extrusionOk="0">
                  <a:moveTo>
                    <a:pt x="45" y="0"/>
                  </a:moveTo>
                  <a:cubicBezTo>
                    <a:pt x="16" y="15"/>
                    <a:pt x="1" y="29"/>
                    <a:pt x="1" y="58"/>
                  </a:cubicBezTo>
                  <a:cubicBezTo>
                    <a:pt x="1" y="58"/>
                    <a:pt x="88" y="393"/>
                    <a:pt x="568" y="393"/>
                  </a:cubicBezTo>
                  <a:cubicBezTo>
                    <a:pt x="655" y="393"/>
                    <a:pt x="742" y="393"/>
                    <a:pt x="844" y="364"/>
                  </a:cubicBezTo>
                  <a:cubicBezTo>
                    <a:pt x="859" y="364"/>
                    <a:pt x="888" y="335"/>
                    <a:pt x="873" y="320"/>
                  </a:cubicBezTo>
                  <a:cubicBezTo>
                    <a:pt x="873" y="291"/>
                    <a:pt x="844" y="276"/>
                    <a:pt x="815" y="276"/>
                  </a:cubicBezTo>
                  <a:cubicBezTo>
                    <a:pt x="717" y="297"/>
                    <a:pt x="632" y="306"/>
                    <a:pt x="558" y="306"/>
                  </a:cubicBezTo>
                  <a:cubicBezTo>
                    <a:pt x="164" y="306"/>
                    <a:pt x="100" y="56"/>
                    <a:pt x="88" y="44"/>
                  </a:cubicBezTo>
                  <a:cubicBezTo>
                    <a:pt x="88" y="15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2"/>
            <p:cNvSpPr/>
            <p:nvPr/>
          </p:nvSpPr>
          <p:spPr>
            <a:xfrm>
              <a:off x="5917760" y="2485222"/>
              <a:ext cx="40579" cy="40577"/>
            </a:xfrm>
            <a:custGeom>
              <a:avLst/>
              <a:gdLst/>
              <a:ahLst/>
              <a:cxnLst/>
              <a:rect l="l" t="t" r="r" b="b"/>
              <a:pathLst>
                <a:path w="713" h="713" extrusionOk="0">
                  <a:moveTo>
                    <a:pt x="364" y="0"/>
                  </a:moveTo>
                  <a:cubicBezTo>
                    <a:pt x="160" y="0"/>
                    <a:pt x="0" y="160"/>
                    <a:pt x="0" y="364"/>
                  </a:cubicBezTo>
                  <a:cubicBezTo>
                    <a:pt x="0" y="553"/>
                    <a:pt x="160" y="713"/>
                    <a:pt x="364" y="713"/>
                  </a:cubicBezTo>
                  <a:cubicBezTo>
                    <a:pt x="553" y="713"/>
                    <a:pt x="713" y="553"/>
                    <a:pt x="713" y="364"/>
                  </a:cubicBezTo>
                  <a:cubicBezTo>
                    <a:pt x="713" y="160"/>
                    <a:pt x="553" y="0"/>
                    <a:pt x="364" y="0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2"/>
            <p:cNvSpPr/>
            <p:nvPr/>
          </p:nvSpPr>
          <p:spPr>
            <a:xfrm>
              <a:off x="6163046" y="2195601"/>
              <a:ext cx="155257" cy="297924"/>
            </a:xfrm>
            <a:custGeom>
              <a:avLst/>
              <a:gdLst/>
              <a:ahLst/>
              <a:cxnLst/>
              <a:rect l="l" t="t" r="r" b="b"/>
              <a:pathLst>
                <a:path w="2728" h="5235" extrusionOk="0">
                  <a:moveTo>
                    <a:pt x="1360" y="0"/>
                  </a:moveTo>
                  <a:cubicBezTo>
                    <a:pt x="1326" y="0"/>
                    <a:pt x="1" y="1859"/>
                    <a:pt x="837" y="3388"/>
                  </a:cubicBezTo>
                  <a:lnTo>
                    <a:pt x="227" y="4944"/>
                  </a:lnTo>
                  <a:lnTo>
                    <a:pt x="634" y="5235"/>
                  </a:lnTo>
                  <a:lnTo>
                    <a:pt x="1666" y="4188"/>
                  </a:lnTo>
                  <a:lnTo>
                    <a:pt x="2728" y="480"/>
                  </a:lnTo>
                  <a:lnTo>
                    <a:pt x="1361" y="0"/>
                  </a:lnTo>
                  <a:cubicBezTo>
                    <a:pt x="1361" y="0"/>
                    <a:pt x="1361" y="0"/>
                    <a:pt x="1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2"/>
            <p:cNvSpPr/>
            <p:nvPr/>
          </p:nvSpPr>
          <p:spPr>
            <a:xfrm>
              <a:off x="6156046" y="2450904"/>
              <a:ext cx="141484" cy="134478"/>
            </a:xfrm>
            <a:custGeom>
              <a:avLst/>
              <a:gdLst/>
              <a:ahLst/>
              <a:cxnLst/>
              <a:rect l="l" t="t" r="r" b="b"/>
              <a:pathLst>
                <a:path w="2486" h="2363" extrusionOk="0">
                  <a:moveTo>
                    <a:pt x="1402" y="0"/>
                  </a:moveTo>
                  <a:cubicBezTo>
                    <a:pt x="1343" y="0"/>
                    <a:pt x="1283" y="2"/>
                    <a:pt x="1222" y="7"/>
                  </a:cubicBezTo>
                  <a:cubicBezTo>
                    <a:pt x="699" y="51"/>
                    <a:pt x="1" y="603"/>
                    <a:pt x="1" y="1316"/>
                  </a:cubicBezTo>
                  <a:cubicBezTo>
                    <a:pt x="1" y="2014"/>
                    <a:pt x="263" y="2348"/>
                    <a:pt x="1193" y="2363"/>
                  </a:cubicBezTo>
                  <a:cubicBezTo>
                    <a:pt x="1200" y="2363"/>
                    <a:pt x="1207" y="2363"/>
                    <a:pt x="1214" y="2363"/>
                  </a:cubicBezTo>
                  <a:cubicBezTo>
                    <a:pt x="1917" y="2363"/>
                    <a:pt x="2473" y="1643"/>
                    <a:pt x="2473" y="938"/>
                  </a:cubicBezTo>
                  <a:cubicBezTo>
                    <a:pt x="2486" y="298"/>
                    <a:pt x="2047" y="0"/>
                    <a:pt x="1402" y="0"/>
                  </a:cubicBezTo>
                  <a:close/>
                </a:path>
              </a:pathLst>
            </a:custGeom>
            <a:solidFill>
              <a:srgbClr val="FDB5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2"/>
            <p:cNvSpPr/>
            <p:nvPr/>
          </p:nvSpPr>
          <p:spPr>
            <a:xfrm>
              <a:off x="6194973" y="2497458"/>
              <a:ext cx="62945" cy="38300"/>
            </a:xfrm>
            <a:custGeom>
              <a:avLst/>
              <a:gdLst/>
              <a:ahLst/>
              <a:cxnLst/>
              <a:rect l="l" t="t" r="r" b="b"/>
              <a:pathLst>
                <a:path w="1106" h="673" extrusionOk="0">
                  <a:moveTo>
                    <a:pt x="823" y="1"/>
                  </a:moveTo>
                  <a:cubicBezTo>
                    <a:pt x="597" y="1"/>
                    <a:pt x="262" y="105"/>
                    <a:pt x="0" y="629"/>
                  </a:cubicBezTo>
                  <a:cubicBezTo>
                    <a:pt x="0" y="643"/>
                    <a:pt x="0" y="672"/>
                    <a:pt x="15" y="672"/>
                  </a:cubicBezTo>
                  <a:lnTo>
                    <a:pt x="29" y="672"/>
                  </a:lnTo>
                  <a:cubicBezTo>
                    <a:pt x="44" y="672"/>
                    <a:pt x="58" y="672"/>
                    <a:pt x="58" y="658"/>
                  </a:cubicBezTo>
                  <a:cubicBezTo>
                    <a:pt x="307" y="160"/>
                    <a:pt x="616" y="59"/>
                    <a:pt x="822" y="59"/>
                  </a:cubicBezTo>
                  <a:cubicBezTo>
                    <a:pt x="952" y="59"/>
                    <a:pt x="1041" y="100"/>
                    <a:pt x="1047" y="105"/>
                  </a:cubicBezTo>
                  <a:cubicBezTo>
                    <a:pt x="1062" y="105"/>
                    <a:pt x="1091" y="105"/>
                    <a:pt x="1091" y="91"/>
                  </a:cubicBezTo>
                  <a:cubicBezTo>
                    <a:pt x="1105" y="76"/>
                    <a:pt x="1091" y="62"/>
                    <a:pt x="1076" y="47"/>
                  </a:cubicBezTo>
                  <a:cubicBezTo>
                    <a:pt x="1076" y="47"/>
                    <a:pt x="974" y="1"/>
                    <a:pt x="823" y="1"/>
                  </a:cubicBezTo>
                  <a:close/>
                </a:path>
              </a:pathLst>
            </a:custGeom>
            <a:solidFill>
              <a:srgbClr val="2D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2"/>
            <p:cNvSpPr/>
            <p:nvPr/>
          </p:nvSpPr>
          <p:spPr>
            <a:xfrm>
              <a:off x="5807978" y="1994933"/>
              <a:ext cx="512839" cy="226616"/>
            </a:xfrm>
            <a:custGeom>
              <a:avLst/>
              <a:gdLst/>
              <a:ahLst/>
              <a:cxnLst/>
              <a:rect l="l" t="t" r="r" b="b"/>
              <a:pathLst>
                <a:path w="9011" h="3982" extrusionOk="0">
                  <a:moveTo>
                    <a:pt x="2290" y="0"/>
                  </a:moveTo>
                  <a:cubicBezTo>
                    <a:pt x="910" y="0"/>
                    <a:pt x="1" y="1726"/>
                    <a:pt x="1188" y="2901"/>
                  </a:cubicBezTo>
                  <a:cubicBezTo>
                    <a:pt x="2100" y="3797"/>
                    <a:pt x="4124" y="3982"/>
                    <a:pt x="5641" y="3982"/>
                  </a:cubicBezTo>
                  <a:cubicBezTo>
                    <a:pt x="6710" y="3982"/>
                    <a:pt x="7527" y="3890"/>
                    <a:pt x="7527" y="3890"/>
                  </a:cubicBezTo>
                  <a:lnTo>
                    <a:pt x="8574" y="3788"/>
                  </a:lnTo>
                  <a:cubicBezTo>
                    <a:pt x="9010" y="3032"/>
                    <a:pt x="8530" y="2378"/>
                    <a:pt x="8240" y="2160"/>
                  </a:cubicBezTo>
                  <a:cubicBezTo>
                    <a:pt x="8036" y="2014"/>
                    <a:pt x="7789" y="1956"/>
                    <a:pt x="7542" y="1927"/>
                  </a:cubicBezTo>
                  <a:cubicBezTo>
                    <a:pt x="6393" y="1811"/>
                    <a:pt x="5303" y="1389"/>
                    <a:pt x="4576" y="1055"/>
                  </a:cubicBezTo>
                  <a:cubicBezTo>
                    <a:pt x="4154" y="851"/>
                    <a:pt x="3761" y="619"/>
                    <a:pt x="3383" y="357"/>
                  </a:cubicBezTo>
                  <a:cubicBezTo>
                    <a:pt x="3006" y="107"/>
                    <a:pt x="2633" y="0"/>
                    <a:pt x="2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08" name="Google Shape;1408;p52" title="Playdate.mp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5718" y="148764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52">
            <a:hlinkClick r:id="rId5" action="ppaction://hlinksldjump"/>
          </p:cNvPr>
          <p:cNvSpPr/>
          <p:nvPr/>
        </p:nvSpPr>
        <p:spPr>
          <a:xfrm rot="5400000">
            <a:off x="8135450" y="1556928"/>
            <a:ext cx="950100" cy="6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52">
            <a:hlinkClick r:id="rId6" action="ppaction://hlinksldjump"/>
          </p:cNvPr>
          <p:cNvSpPr/>
          <p:nvPr/>
        </p:nvSpPr>
        <p:spPr>
          <a:xfrm rot="5400000">
            <a:off x="8100942" y="589675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52">
            <a:hlinkClick r:id="rId7" action="ppaction://hlinksldjump"/>
          </p:cNvPr>
          <p:cNvSpPr/>
          <p:nvPr/>
        </p:nvSpPr>
        <p:spPr>
          <a:xfrm rot="5400000">
            <a:off x="8089092" y="2537633"/>
            <a:ext cx="1042800" cy="6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52">
            <a:hlinkClick r:id="" action="ppaction://noaction"/>
          </p:cNvPr>
          <p:cNvSpPr/>
          <p:nvPr/>
        </p:nvSpPr>
        <p:spPr>
          <a:xfrm rot="5400000">
            <a:off x="8100942" y="4501251"/>
            <a:ext cx="1019100" cy="6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52">
            <a:hlinkClick r:id="rId8" action="ppaction://hlinksldjump"/>
          </p:cNvPr>
          <p:cNvSpPr/>
          <p:nvPr/>
        </p:nvSpPr>
        <p:spPr>
          <a:xfrm rot="5400000">
            <a:off x="8141446" y="3528444"/>
            <a:ext cx="938100" cy="62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52">
            <a:hlinkClick r:id="rId6" action="ppaction://hlinksldjump"/>
          </p:cNvPr>
          <p:cNvSpPr txBox="1"/>
          <p:nvPr/>
        </p:nvSpPr>
        <p:spPr>
          <a:xfrm>
            <a:off x="8189650" y="47022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5" name="Google Shape;1415;p52">
            <a:hlinkClick r:id="rId5" action="ppaction://hlinksldjump"/>
          </p:cNvPr>
          <p:cNvSpPr txBox="1"/>
          <p:nvPr/>
        </p:nvSpPr>
        <p:spPr>
          <a:xfrm>
            <a:off x="8189650" y="1476316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2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6" name="Google Shape;1416;p52">
            <a:hlinkClick r:id="rId7" action="ppaction://hlinksldjump"/>
          </p:cNvPr>
          <p:cNvSpPr txBox="1"/>
          <p:nvPr/>
        </p:nvSpPr>
        <p:spPr>
          <a:xfrm>
            <a:off x="8189650" y="2400638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W</a:t>
            </a:r>
            <a:endParaRPr b="1">
              <a:solidFill>
                <a:schemeClr val="accen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7" name="Google Shape;1417;p52">
            <a:hlinkClick r:id="rId8" action="ppaction://hlinksldjump"/>
          </p:cNvPr>
          <p:cNvSpPr txBox="1"/>
          <p:nvPr/>
        </p:nvSpPr>
        <p:spPr>
          <a:xfrm>
            <a:off x="8189650" y="3423511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T</a:t>
            </a:r>
            <a:endParaRPr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418" name="Google Shape;1418;p52">
            <a:hlinkClick r:id="" action="ppaction://noaction"/>
          </p:cNvPr>
          <p:cNvSpPr txBox="1"/>
          <p:nvPr/>
        </p:nvSpPr>
        <p:spPr>
          <a:xfrm>
            <a:off x="8189650" y="4362805"/>
            <a:ext cx="440400" cy="2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F</a:t>
            </a:r>
            <a:endParaRPr b="1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419" name="Google Shape;1419;p52"/>
          <p:cNvGrpSpPr/>
          <p:nvPr/>
        </p:nvGrpSpPr>
        <p:grpSpPr>
          <a:xfrm>
            <a:off x="6935171" y="696541"/>
            <a:ext cx="195284" cy="195284"/>
            <a:chOff x="5660400" y="238125"/>
            <a:chExt cx="481825" cy="481825"/>
          </a:xfrm>
        </p:grpSpPr>
        <p:sp>
          <p:nvSpPr>
            <p:cNvPr id="1420" name="Google Shape;1420;p52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421" name="Google Shape;1421;p52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422" name="Google Shape;1422;p52">
            <a:hlinkClick r:id="rId9" action="ppaction://hlinksldjump"/>
          </p:cNvPr>
          <p:cNvSpPr/>
          <p:nvPr/>
        </p:nvSpPr>
        <p:spPr>
          <a:xfrm>
            <a:off x="6934475" y="681975"/>
            <a:ext cx="195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52">
            <a:hlinkClick r:id="rId10" action="ppaction://hlinksldjump"/>
          </p:cNvPr>
          <p:cNvSpPr/>
          <p:nvPr/>
        </p:nvSpPr>
        <p:spPr>
          <a:xfrm>
            <a:off x="7246284" y="695850"/>
            <a:ext cx="213106" cy="195722"/>
          </a:xfrm>
          <a:custGeom>
            <a:avLst/>
            <a:gdLst/>
            <a:ahLst/>
            <a:cxnLst/>
            <a:rect l="l" t="t" r="r" b="b"/>
            <a:pathLst>
              <a:path w="34372" h="31568" extrusionOk="0">
                <a:moveTo>
                  <a:pt x="17158" y="1"/>
                </a:moveTo>
                <a:cubicBezTo>
                  <a:pt x="11439" y="3246"/>
                  <a:pt x="5719" y="6490"/>
                  <a:pt x="0" y="9735"/>
                </a:cubicBezTo>
                <a:lnTo>
                  <a:pt x="2750" y="9735"/>
                </a:lnTo>
                <a:lnTo>
                  <a:pt x="2750" y="31567"/>
                </a:lnTo>
                <a:lnTo>
                  <a:pt x="11659" y="31567"/>
                </a:lnTo>
                <a:lnTo>
                  <a:pt x="11659" y="17379"/>
                </a:lnTo>
                <a:lnTo>
                  <a:pt x="23373" y="17379"/>
                </a:lnTo>
                <a:lnTo>
                  <a:pt x="23373" y="31567"/>
                </a:lnTo>
                <a:lnTo>
                  <a:pt x="31622" y="31567"/>
                </a:lnTo>
                <a:lnTo>
                  <a:pt x="31622" y="9735"/>
                </a:lnTo>
                <a:lnTo>
                  <a:pt x="34371" y="9735"/>
                </a:lnTo>
                <a:cubicBezTo>
                  <a:pt x="28597" y="6490"/>
                  <a:pt x="22878" y="3246"/>
                  <a:pt x="171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52">
            <a:hlinkClick r:id="" action="ppaction://hlinkshowjump?jump=nextslide"/>
          </p:cNvPr>
          <p:cNvSpPr/>
          <p:nvPr/>
        </p:nvSpPr>
        <p:spPr>
          <a:xfrm>
            <a:off x="7870218" y="695853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52">
            <a:hlinkClick r:id="" action="ppaction://hlinkshowjump?jump=previousslide"/>
          </p:cNvPr>
          <p:cNvSpPr/>
          <p:nvPr/>
        </p:nvSpPr>
        <p:spPr>
          <a:xfrm rot="10800000">
            <a:off x="7575225" y="695855"/>
            <a:ext cx="145409" cy="215293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520;p56"/>
          <p:cNvSpPr txBox="1">
            <a:spLocks noGrp="1"/>
          </p:cNvSpPr>
          <p:nvPr>
            <p:ph type="title"/>
          </p:nvPr>
        </p:nvSpPr>
        <p:spPr>
          <a:xfrm>
            <a:off x="1543659" y="540116"/>
            <a:ext cx="5872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Câu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hỏi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củng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cố</a:t>
            </a:r>
            <a:endParaRPr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0265" y="4114917"/>
            <a:ext cx="2099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Cung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cấp</a:t>
            </a:r>
            <a:r>
              <a:rPr lang="en-US" sz="2000" dirty="0">
                <a:solidFill>
                  <a:srgbClr val="FF0000"/>
                </a:solidFill>
              </a:rPr>
              <a:t> tin </a:t>
            </a:r>
            <a:r>
              <a:rPr lang="en-US" sz="2000" dirty="0" err="1">
                <a:solidFill>
                  <a:srgbClr val="FF0000"/>
                </a:solidFill>
              </a:rPr>
              <a:t>tức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89" y="3746034"/>
            <a:ext cx="577663" cy="6571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0633" y="18788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Video trên internet giới thiệu các danh lam thắng cảnh, điểm du lịch nổi tiếng là chương trình giải trí hay chương trình cung cấp tin tức?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63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" grpId="0" animBg="1"/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stelcore Aesthetics Koodle Interface Planner for Middle School by Slidesgo">
  <a:themeElements>
    <a:clrScheme name="Simple Light">
      <a:dk1>
        <a:srgbClr val="666666"/>
      </a:dk1>
      <a:lt1>
        <a:srgbClr val="FFFFFF"/>
      </a:lt1>
      <a:dk2>
        <a:srgbClr val="86A2E2"/>
      </a:dk2>
      <a:lt2>
        <a:srgbClr val="F07777"/>
      </a:lt2>
      <a:accent1>
        <a:srgbClr val="9ABE8C"/>
      </a:accent1>
      <a:accent2>
        <a:srgbClr val="FDEC90"/>
      </a:accent2>
      <a:accent3>
        <a:srgbClr val="FFFEF8"/>
      </a:accent3>
      <a:accent4>
        <a:srgbClr val="F0CECE"/>
      </a:accent4>
      <a:accent5>
        <a:srgbClr val="DEE6F7"/>
      </a:accent5>
      <a:accent6>
        <a:srgbClr val="EAFAE4"/>
      </a:accent6>
      <a:hlink>
        <a:srgbClr val="F0777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744</Words>
  <Application>Microsoft Office PowerPoint</Application>
  <PresentationFormat>On-screen Show (16:9)</PresentationFormat>
  <Paragraphs>150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Proxima Nova</vt:lpstr>
      <vt:lpstr>Ubuntu</vt:lpstr>
      <vt:lpstr>#9Slide02 Noi dung dai</vt:lpstr>
      <vt:lpstr>Anaheim</vt:lpstr>
      <vt:lpstr>Roboto</vt:lpstr>
      <vt:lpstr>Courier New</vt:lpstr>
      <vt:lpstr>Arial</vt:lpstr>
      <vt:lpstr>Roboto Condensed Light</vt:lpstr>
      <vt:lpstr>#9Slide02 Tieu de dai</vt:lpstr>
      <vt:lpstr>Nunito</vt:lpstr>
      <vt:lpstr>Bebas Neue</vt:lpstr>
      <vt:lpstr>Wingdings</vt:lpstr>
      <vt:lpstr>Online Learning Planner by Sildesgo</vt:lpstr>
      <vt:lpstr>Pastelcore Aesthetics Koodle Interface Planner for Middle School by Slidesgo</vt:lpstr>
      <vt:lpstr>Office Theme</vt:lpstr>
      <vt:lpstr>PowerPoint Presentation</vt:lpstr>
      <vt:lpstr>KHỞI ĐỘNG</vt:lpstr>
      <vt:lpstr>BÀI 6: KHÁM PHÁ THÔNG TIN TRÊN INTERNET</vt:lpstr>
      <vt:lpstr>1. Thông tin trên Internet</vt:lpstr>
      <vt:lpstr>PowerPoint Presentation</vt:lpstr>
      <vt:lpstr>PowerPoint Presentation</vt:lpstr>
      <vt:lpstr>Câu hỏi củng cố</vt:lpstr>
      <vt:lpstr>Câu hỏi củng cố</vt:lpstr>
      <vt:lpstr>Câu hỏi củng cố</vt:lpstr>
      <vt:lpstr>2. Khám phá thông tin trên Internet</vt:lpstr>
      <vt:lpstr>Kết quả thảo luận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Learning Planner</dc:title>
  <dc:creator>User</dc:creator>
  <cp:lastModifiedBy>Administrator</cp:lastModifiedBy>
  <cp:revision>43</cp:revision>
  <dcterms:modified xsi:type="dcterms:W3CDTF">2025-11-26T13:46:04Z</dcterms:modified>
</cp:coreProperties>
</file>