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  <p:sldMasterId id="2147483686" r:id="rId5"/>
  </p:sldMasterIdLst>
  <p:notesMasterIdLst>
    <p:notesMasterId r:id="rId13"/>
  </p:notesMasterIdLst>
  <p:sldIdLst>
    <p:sldId id="265" r:id="rId6"/>
    <p:sldId id="268" r:id="rId7"/>
    <p:sldId id="258" r:id="rId8"/>
    <p:sldId id="262" r:id="rId9"/>
    <p:sldId id="264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18/11/25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18/11/25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18/11/25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18/11/25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18/11/25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24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14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31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79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85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5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18/11/25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89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98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3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84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23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18/11/25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18/11/25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18/11/25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18/11/25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18/11/25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18/11/25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18/11/25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2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9783" y="565103"/>
            <a:ext cx="16722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62" y="480262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06247" cy="977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62" y="488515"/>
            <a:ext cx="7796611" cy="4493940"/>
          </a:xfrm>
          <a:prstGeom prst="rect">
            <a:avLst/>
          </a:prstGeom>
        </p:spPr>
      </p:pic>
      <p:pic>
        <p:nvPicPr>
          <p:cNvPr id="6" name="NGHE MAU VUI DEN TRU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7926" y="5186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2" y="432620"/>
            <a:ext cx="11031794" cy="3923070"/>
          </a:xfrm>
          <a:prstGeom prst="rect">
            <a:avLst/>
          </a:prstGeom>
        </p:spPr>
      </p:pic>
      <p:pic>
        <p:nvPicPr>
          <p:cNvPr id="3" name="NHAC NEN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9655" y="4557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62" y="170567"/>
            <a:ext cx="611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động phụ họa theo bài hát đi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738" y="31218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72" y="4962350"/>
            <a:ext cx="2419228" cy="18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815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57</Words>
  <Application>Microsoft Office PowerPoint</Application>
  <PresentationFormat>Widescreen</PresentationFormat>
  <Paragraphs>7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trangphamminh1105@gmail.com</cp:lastModifiedBy>
  <cp:revision>22</cp:revision>
  <dcterms:created xsi:type="dcterms:W3CDTF">2022-04-04T07:27:39Z</dcterms:created>
  <dcterms:modified xsi:type="dcterms:W3CDTF">2025-11-18T15:59:57Z</dcterms:modified>
</cp:coreProperties>
</file>