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5" r:id="rId3"/>
    <p:sldId id="256" r:id="rId4"/>
    <p:sldId id="266" r:id="rId5"/>
    <p:sldId id="268" r:id="rId6"/>
    <p:sldId id="286" r:id="rId7"/>
    <p:sldId id="288" r:id="rId9"/>
    <p:sldId id="289" r:id="rId10"/>
    <p:sldId id="287" r:id="rId11"/>
    <p:sldId id="290" r:id="rId12"/>
    <p:sldId id="291" r:id="rId13"/>
    <p:sldId id="292" r:id="rId14"/>
    <p:sldId id="269" r:id="rId15"/>
    <p:sldId id="282" r:id="rId16"/>
    <p:sldId id="264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5C0350-35CE-4B78-86D1-3D8C6E0DCC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Teacher points to a word on board.</a:t>
            </a:r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Teacher points to a word on board.</a:t>
            </a:r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Teacher points to a word on board.</a:t>
            </a:r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Teacher points to a word on board.</a:t>
            </a:r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Teacher points to a word on board.</a:t>
            </a:r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Teacher points to a word on board.</a:t>
            </a:r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Teacher points to a word on board.</a:t>
            </a:r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1689AB-EBBD-4D51-ACCE-ADD1189C5C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C:\Users\Administrator\Desktop\Ly\Phonics%20Smart\BG&#272;T\1.Check%20BG&#272;T%20(24T)\Lop%201_Unit%206\Trang_Unit%206_Lesson%201.2\audio%20file\F.mp3" TargetMode="External"/><Relationship Id="rId3" Type="http://schemas.openxmlformats.org/officeDocument/2006/relationships/audio" Target="file:///C:\Users\Administrator\Desktop\Ly\Phonics%20Smart\BG&#272;T\1.Check%20BG&#272;T%20(24T)\Lop%201_Unit%206\Trang_Unit%206_Lesson%201.2\audio%20file\F.mp3" TargetMode="External"/><Relationship Id="rId2" Type="http://schemas.openxmlformats.org/officeDocument/2006/relationships/image" Target="../media/image11.GIF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C:\Users\Administrator\Desktop\Ly\Phonics%20Smart\BG&#272;T\1.Check%20BG&#272;T%20(24T)\Lop%201_Unit%206\Trang_Unit%206_Lesson%201.2\audio%20file\sound%20f.mp3" TargetMode="External"/><Relationship Id="rId3" Type="http://schemas.openxmlformats.org/officeDocument/2006/relationships/audio" Target="file:///C:\Users\Administrator\Desktop\Ly\Phonics%20Smart\BG&#272;T\1.Check%20BG&#272;T%20(24T)\Lop%201_Unit%206\Trang_Unit%206_Lesson%201.2\audio%20file\sound%20f.mp3" TargetMode="External"/><Relationship Id="rId2" Type="http://schemas.openxmlformats.org/officeDocument/2006/relationships/image" Target="../media/image11.GIF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4.png"/><Relationship Id="rId7" Type="http://schemas.microsoft.com/office/2007/relationships/media" Target="file:///C:\Users\Administrator\Desktop\Ly\Phonics%20Smart\BG&#272;T\1.Check%20BG&#272;T%20(24T)\Lop%201_Unit%206\Trang_Unit%206_Lesson%201.2\audio%20file\Track%2036.mp3" TargetMode="External"/><Relationship Id="rId6" Type="http://schemas.openxmlformats.org/officeDocument/2006/relationships/audio" Target="file:///C:\Users\Administrator\Desktop\Ly\Phonics%20Smart\BG&#272;T\1.Check%20BG&#272;T%20(24T)\Lop%201_Unit%206\Trang_Unit%206_Lesson%201.2\audio%20file\Track%2036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microsoft.com/office/2007/relationships/media" Target="file:///C:\Users\Administrator\Desktop\Ly\Phonics%20Smart\BG&#272;T\1.Check%20BG&#272;T%20(24T)\Lop%201_Unit%206\Trang_Unit%206_Lesson%201.2\Lesson%201\audio%20file\Hello!%20-%20Super%20Simple%20Songs.mp3" TargetMode="External"/><Relationship Id="rId2" Type="http://schemas.openxmlformats.org/officeDocument/2006/relationships/audio" Target="file:///C:\Users\Administrator\Desktop\Ly\Phonics%20Smart\BG&#272;T\1.Check%20BG&#272;T%20(24T)\Lop%201_Unit%206\Trang_Unit%206_Lesson%201.2\Lesson%201\audio%20file\Hello!%20-%20Super%20Simple%20Songs.mp3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file:///C:\Users\Administrator\Desktop\Ly\Phonics%20Smart\BG&#272;T\1.Check%20BG&#272;T%20(24T)\Lop%201_Unit%206\Trang_Unit%206_Lesson%201.2\audio%20file\sound%20f.mp3" TargetMode="External"/><Relationship Id="rId8" Type="http://schemas.openxmlformats.org/officeDocument/2006/relationships/audio" Target="file:///C:\Users\Administrator\Desktop\Ly\Phonics%20Smart\BG&#272;T\1.Check%20BG&#272;T%20(24T)\Lop%201_Unit%206\Trang_Unit%206_Lesson%201.2\audio%20file\sound%20f.mp3" TargetMode="External"/><Relationship Id="rId7" Type="http://schemas.openxmlformats.org/officeDocument/2006/relationships/image" Target="../media/image4.png"/><Relationship Id="rId6" Type="http://schemas.microsoft.com/office/2007/relationships/media" Target="file:///C:\Users\Administrator\Desktop\Ly\Phonics%20Smart\BG&#272;T\1.Check%20BG&#272;T%20(24T)\Lop%201_Unit%206\Trang_Unit%206_Lesson%201.2\audio%20file\F.mp3" TargetMode="External"/><Relationship Id="rId5" Type="http://schemas.openxmlformats.org/officeDocument/2006/relationships/audio" Target="file:///C:\Users\Administrator\Desktop\Ly\Phonics%20Smart\BG&#272;T\1.Check%20BG&#272;T%20(24T)\Lop%201_Unit%206\Trang_Unit%206_Lesson%201.2\audio%20file\F.mp3" TargetMode="Externa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5" Type="http://schemas.openxmlformats.org/officeDocument/2006/relationships/slideLayout" Target="../slideLayouts/slideLayout12.xml"/><Relationship Id="rId14" Type="http://schemas.openxmlformats.org/officeDocument/2006/relationships/audio" Target="../media/audio1.wav"/><Relationship Id="rId13" Type="http://schemas.microsoft.com/office/2007/relationships/media" Target="file:///C:\Users\Administrator\Desktop\Ly\Phonics%20Smart\BG&#272;T\1.Check%20BG&#272;T%20(24T)\Lop%201_Unit%206\Trang_Unit%206_Lesson%201.2\audio%20file\frog.mp3" TargetMode="External"/><Relationship Id="rId12" Type="http://schemas.openxmlformats.org/officeDocument/2006/relationships/audio" Target="file:///C:\Users\Administrator\Desktop\Ly\Phonics%20Smart\BG&#272;T\1.Check%20BG&#272;T%20(24T)\Lop%201_Unit%206\Trang_Unit%206_Lesson%201.2\audio%20file\frog.mp3" TargetMode="External"/><Relationship Id="rId11" Type="http://schemas.microsoft.com/office/2007/relationships/media" Target="file:///C:\Users\Administrator\Desktop\Ly\Phonics%20Smart\BG&#272;T\1.Check%20BG&#272;T%20(24T)\Lop%201_Unit%206\Trang_Unit%206_Lesson%201.2\audio%20file\fish.mp3" TargetMode="External"/><Relationship Id="rId10" Type="http://schemas.openxmlformats.org/officeDocument/2006/relationships/audio" Target="file:///C:\Users\Administrator\Desktop\Ly\Phonics%20Smart\BG&#272;T\1.Check%20BG&#272;T%20(24T)\Lop%201_Unit%206\Trang_Unit%206_Lesson%201.2\audio%20file\fish.mp3" TargetMode="Externa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C:\Users\Administrator\Desktop\Ly\Phonics%20Smart\BG&#272;T\1.Check%20BG&#272;T%20(24T)\Lop%201_Unit%206\Trang_Unit%206_Lesson%201.2\audio%20file\fish.mp3" TargetMode="External"/><Relationship Id="rId3" Type="http://schemas.openxmlformats.org/officeDocument/2006/relationships/audio" Target="file:///C:\Users\Administrator\Desktop\Ly\Phonics%20Smart\BG&#272;T\1.Check%20BG&#272;T%20(24T)\Lop%201_Unit%206\Trang_Unit%206_Lesson%201.2\audio%20file\fish.mp3" TargetMode="External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C:\Users\Administrator\Desktop\Ly\Phonics%20Smart\BG&#272;T\1.Check%20BG&#272;T%20(24T)\Lop%201_Unit%206\Trang_Unit%206_Lesson%201.2\audio%20file\F.mp3" TargetMode="External"/><Relationship Id="rId3" Type="http://schemas.openxmlformats.org/officeDocument/2006/relationships/audio" Target="file:///C:\Users\Administrator\Desktop\Ly\Phonics%20Smart\BG&#272;T\1.Check%20BG&#272;T%20(24T)\Lop%201_Unit%206\Trang_Unit%206_Lesson%201.2\audio%20file\F.mp3" TargetMode="External"/><Relationship Id="rId2" Type="http://schemas.openxmlformats.org/officeDocument/2006/relationships/image" Target="../media/image11.GIF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C:\Users\Administrator\Desktop\Ly\Phonics%20Smart\BG&#272;T\1.Check%20BG&#272;T%20(24T)\Lop%201_Unit%206\Trang_Unit%206_Lesson%201.2\audio%20file\sound%20f.mp3" TargetMode="External"/><Relationship Id="rId3" Type="http://schemas.openxmlformats.org/officeDocument/2006/relationships/audio" Target="file:///C:\Users\Administrator\Desktop\Ly\Phonics%20Smart\BG&#272;T\1.Check%20BG&#272;T%20(24T)\Lop%201_Unit%206\Trang_Unit%206_Lesson%201.2\audio%20file\sound%20f.mp3" TargetMode="External"/><Relationship Id="rId2" Type="http://schemas.openxmlformats.org/officeDocument/2006/relationships/image" Target="../media/image11.GIF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C:\Users\Administrator\Desktop\Ly\Phonics%20Smart\BG&#272;T\1.Check%20BG&#272;T%20(24T)\Lop%201_Unit%206\Trang_Unit%206_Lesson%201.2\audio%20file\frog.mp3" TargetMode="External"/><Relationship Id="rId3" Type="http://schemas.openxmlformats.org/officeDocument/2006/relationships/audio" Target="file:///C:\Users\Administrator\Desktop\Ly\Phonics%20Smart\BG&#272;T\1.Check%20BG&#272;T%20(24T)\Lop%201_Unit%206\Trang_Unit%206_Lesson%201.2\audio%20file\frog.mp3" TargetMode="External"/><Relationship Id="rId2" Type="http://schemas.openxmlformats.org/officeDocument/2006/relationships/image" Target="../media/image11.GIF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C:\Users\Administrator\Desktop\Ly\Phonics%20Smart\BG&#272;T\1.Check%20BG&#272;T%20(24T)\Lop%201_Unit%206\Trang_Unit%206_Lesson%201.2\audio%20file\fish.mp3" TargetMode="External"/><Relationship Id="rId3" Type="http://schemas.openxmlformats.org/officeDocument/2006/relationships/audio" Target="file:///C:\Users\Administrator\Desktop\Ly\Phonics%20Smart\BG&#272;T\1.Check%20BG&#272;T%20(24T)\Lop%201_Unit%206\Trang_Unit%206_Lesson%201.2\audio%20file\fish.mp3" TargetMode="External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"/>
          <p:cNvPicPr>
            <a:picLocks noChangeAspect="1"/>
          </p:cNvPicPr>
          <p:nvPr/>
        </p:nvPicPr>
        <p:blipFill>
          <a:blip r:embed="rId1"/>
          <a:srcRect t="9035" b="61983"/>
          <a:stretch>
            <a:fillRect/>
          </a:stretch>
        </p:blipFill>
        <p:spPr>
          <a:xfrm>
            <a:off x="260350" y="2613025"/>
            <a:ext cx="8634413" cy="355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59777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1988"/>
            <a:ext cx="4762500" cy="335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1752600" y="2057400"/>
            <a:ext cx="5619750" cy="76993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Game: act out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2971800"/>
            <a:ext cx="3408363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823" y="1066800"/>
            <a:ext cx="83760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F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28273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1988"/>
            <a:ext cx="4762500" cy="335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1752600" y="2057400"/>
            <a:ext cx="5619750" cy="76993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Game: act out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2971800"/>
            <a:ext cx="3408363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823" y="1066800"/>
            <a:ext cx="83760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sound f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7828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0"/>
            <a:ext cx="7696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0613" y="85130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Ff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914400"/>
            <a:ext cx="689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0"/>
            <a:ext cx="370095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Let’s chant.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4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8" y="2333625"/>
            <a:ext cx="7361237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76500"/>
            <a:ext cx="141287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25" y="3124200"/>
            <a:ext cx="3590925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25" y="3810000"/>
            <a:ext cx="141287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441825"/>
            <a:ext cx="2730500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9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5081588"/>
            <a:ext cx="4572000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Track 36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54500" y="174466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4"/>
          <p:cNvGrpSpPr/>
          <p:nvPr/>
        </p:nvGrpSpPr>
        <p:grpSpPr>
          <a:xfrm>
            <a:off x="4038600" y="2103438"/>
            <a:ext cx="4624388" cy="5995987"/>
            <a:chOff x="1676400" y="838200"/>
            <a:chExt cx="5715000" cy="7127875"/>
          </a:xfrm>
        </p:grpSpPr>
        <p:pic>
          <p:nvPicPr>
            <p:cNvPr id="20489" name="Picture 55" descr="BD21331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35375" y="7646988"/>
              <a:ext cx="336550" cy="31908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0490" name="Picture 55" descr="BD21331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35375" y="7646988"/>
              <a:ext cx="336550" cy="31908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715000" cy="533316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58551" y="2385029"/>
              <a:ext cx="927529" cy="186597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F</a:t>
              </a:r>
              <a:endParaRPr kumimoji="0" lang="en-US" sz="96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72200" y="3169859"/>
              <a:ext cx="709614" cy="186597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f</a:t>
              </a:r>
              <a:endParaRPr kumimoji="0" lang="en-US" sz="96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494" name="Picture 4" descr="D:\KHO ANH PHONICS - SMART\ảnh\3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0622" y="1147682"/>
              <a:ext cx="1883419" cy="1276950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0495" name="Picture 5" descr="D:\KHO ANH PHONICS - SMART\ảnh\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3925077"/>
              <a:ext cx="1863882" cy="126370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0496" name="Picture 4" descr="D:\KHO ANH PHONICS - SMART\ảnh\3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2139" y="4355571"/>
              <a:ext cx="1702420" cy="1154233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0497" name="Picture 5" descr="D:\KHO ANH PHONICS - SMART\ảnh\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3135" y="1943877"/>
              <a:ext cx="1863882" cy="126370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3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Let’s chant.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loud 1"/>
          <p:cNvSpPr/>
          <p:nvPr/>
        </p:nvSpPr>
        <p:spPr>
          <a:xfrm>
            <a:off x="5230813" y="22225"/>
            <a:ext cx="3886200" cy="1676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sing and do actions!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88" y="2109788"/>
            <a:ext cx="8769350" cy="4605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39688" y="1425575"/>
            <a:ext cx="3910013" cy="544513"/>
          </a:xfrm>
          <a:prstGeom prst="wedgeRoundRectCallout">
            <a:avLst>
              <a:gd name="adj1" fmla="val -47729"/>
              <a:gd name="adj2" fmla="val 9229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Hello. How are you?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Hello! - Super Simple Song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3938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752600" y="923925"/>
            <a:ext cx="229421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 </a:t>
            </a:r>
            <a:endParaRPr kumimoji="0" lang="en-US" sz="60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133" y="1863804"/>
            <a:ext cx="317426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</a:t>
            </a:r>
            <a:endParaRPr kumimoji="0" lang="en-US" sz="6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83760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0963" y="1897063"/>
            <a:ext cx="2859087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75" y="1897063"/>
            <a:ext cx="2830513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4076700"/>
            <a:ext cx="2903538" cy="204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22438" y="5934075"/>
            <a:ext cx="229076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en-US" sz="5400" dirty="0">
                <a:latin typeface="Comic Sans MS" panose="030F0702030302020204" pitchFamily="66" charset="0"/>
              </a:rPr>
              <a:t>ish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13" y="4132263"/>
            <a:ext cx="2832100" cy="199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486400" y="5934075"/>
            <a:ext cx="1905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en-US" sz="5400" dirty="0">
                <a:latin typeface="Comic Sans MS" panose="030F0702030302020204" pitchFamily="66" charset="0"/>
              </a:rPr>
              <a:t>rog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6" name="F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20272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sound f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27971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fish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3522663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frog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426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1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2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9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0400"/>
            <a:ext cx="476250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1752600" y="2057400"/>
            <a:ext cx="5619750" cy="76993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Game: act out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2971800"/>
            <a:ext cx="3408363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823" y="1066800"/>
            <a:ext cx="83760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fish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667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1988"/>
            <a:ext cx="4762500" cy="335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1752600" y="2057400"/>
            <a:ext cx="5619750" cy="76993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Game: act out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2971800"/>
            <a:ext cx="3408363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823" y="1066800"/>
            <a:ext cx="83760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F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28273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1988"/>
            <a:ext cx="4762500" cy="335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1752600" y="2057400"/>
            <a:ext cx="5619750" cy="76993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Game: act out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2971800"/>
            <a:ext cx="3408363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823" y="1066800"/>
            <a:ext cx="83760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sound f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7828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1988"/>
            <a:ext cx="4762500" cy="335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1752600" y="2057400"/>
            <a:ext cx="5619750" cy="76993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Game: act out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2971800"/>
            <a:ext cx="3408363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823" y="1066800"/>
            <a:ext cx="83760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frog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819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0400"/>
            <a:ext cx="476250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1752600" y="2057400"/>
            <a:ext cx="5619750" cy="76993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Game: act out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2971800"/>
            <a:ext cx="3408363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Unit 6: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603" y="237530"/>
            <a:ext cx="8018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3823" y="1066800"/>
            <a:ext cx="83760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Look, listen and repeat.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fish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667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Presentation</Application>
  <PresentationFormat>On-screen Show (4:3)</PresentationFormat>
  <Paragraphs>122</Paragraphs>
  <Slides>14</Slides>
  <Notes>8</Notes>
  <HiddenSlides>0</HiddenSlides>
  <MMClips>13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Comic Sans MS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49</cp:revision>
  <dcterms:created xsi:type="dcterms:W3CDTF">2006-08-16T00:00:00Z</dcterms:created>
  <dcterms:modified xsi:type="dcterms:W3CDTF">2025-11-27T09:03:02Z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C1D72DDF804B44E5A2553DD585E962A1_12</vt:lpwstr>
  </property>
  <property fmtid="{D5CDD505-2E9C-101B-9397-08002B2CF9AE}" pid="3" name="KSOProductBuildVer">
    <vt:lpwstr>1033-12.2.0.23155</vt:lpwstr>
  </property>
</Properties>
</file>