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461" r:id="rId24"/>
    <p:sldId id="463" r:id="rId25"/>
    <p:sldId id="465" r:id="rId26"/>
    <p:sldId id="467" r:id="rId27"/>
    <p:sldId id="469" r:id="rId28"/>
    <p:sldId id="471" r:id="rId29"/>
    <p:sldId id="473" r:id="rId30"/>
    <p:sldId id="475" r:id="rId31"/>
    <p:sldId id="282" r:id="rId32"/>
  </p:sldIdLst>
  <p:sldSz cx="12192000" cy="6858000"/>
  <p:notesSz cx="6858000" cy="9144000"/>
  <p:embeddedFontLst>
    <p:embeddedFont>
      <p:font typeface="Bilbo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orben" panose="020B0604020202020204" charset="0"/>
      <p:bold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Fredoka One" panose="020B0604020202020204" charset="0"/>
      <p:regular r:id="rId48"/>
    </p:embeddedFont>
    <p:embeddedFont>
      <p:font typeface="Hind" panose="02000000000000000000" pitchFamily="2" charset="0"/>
      <p:regular r:id="rId49"/>
      <p:bold r:id="rId50"/>
    </p:embeddedFont>
    <p:embeddedFont>
      <p:font typeface="Oi" panose="020B0604020202020204" charset="0"/>
      <p:regular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Poppins SemiBold" panose="00000700000000000000" pitchFamily="2" charset="0"/>
      <p:regular r:id="rId56"/>
      <p:bold r:id="rId57"/>
      <p:italic r:id="rId58"/>
      <p:boldItalic r:id="rId59"/>
    </p:embeddedFont>
    <p:embeddedFont>
      <p:font typeface="PT Sans" panose="020B0503020203020204" pitchFamily="34" charset="0"/>
      <p:regular r:id="rId60"/>
      <p:bold r:id="rId61"/>
      <p:italic r:id="rId62"/>
      <p:boldItalic r:id="rId63"/>
    </p:embeddedFont>
    <p:embeddedFont>
      <p:font typeface="Schoolbell" panose="020B0604020202020204" charset="0"/>
      <p:regular r:id="rId64"/>
    </p:embeddedFont>
    <p:embeddedFont>
      <p:font typeface="Sigmar One" panose="020B0604020202020204" charset="0"/>
      <p:regular r:id="rId65"/>
    </p:embeddedFont>
    <p:embeddedFont>
      <p:font typeface="Verdana" panose="020B060403050404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8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8" Type="http://schemas.openxmlformats.org/officeDocument/2006/relationships/slide" Target="slides/slide3.xml"/><Relationship Id="rId51" Type="http://schemas.openxmlformats.org/officeDocument/2006/relationships/font" Target="fonts/font18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lyrics of the chant. Check comprehension.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through. Encourage pupils to listen carefully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rhythm and pronunciation. Draw pupils' attention to the sounds of the consonants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line by line for pupils to listen and repeat.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 for pupils say the chant. Draw their attention to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consonant sounds /p/ and /r/ in the words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Divide the class into two or more groups to take turns to listen to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chant, while the rest of the class claps along.</a:t>
            </a:r>
            <a:endParaRPr sz="1800"/>
          </a:p>
        </p:txBody>
      </p:sp>
      <p:sp>
        <p:nvSpPr>
          <p:cNvPr id="1329" name="Google Shape;13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3" name="Google Shape;1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singing the song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Open Sans"/>
                <a:cs typeface="Calibri"/>
                <a:sym typeface="Calibri"/>
              </a:rPr>
              <a:t> </a:t>
            </a: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 dirty="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5" name="Google Shape;1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38.</a:t>
            </a:r>
            <a:endParaRPr/>
          </a:p>
        </p:txBody>
      </p:sp>
      <p:sp>
        <p:nvSpPr>
          <p:cNvPr id="1216" name="Google Shape;12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3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3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3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3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4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2613073" y="-2286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5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circle. </a:t>
            </a: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352049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617164"/>
            <a:ext cx="2566768" cy="14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 dirty="0"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spc="-1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your hobby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 dirty="0"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A4337A9F-DF49-A816-76A6-AB26B84A9B0D}"/>
              </a:ext>
            </a:extLst>
          </p:cNvPr>
          <p:cNvSpPr/>
          <p:nvPr/>
        </p:nvSpPr>
        <p:spPr>
          <a:xfrm>
            <a:off x="1421738" y="-22947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" name="&quot;No&quot; Symbol 19">
            <a:extLst>
              <a:ext uri="{FF2B5EF4-FFF2-40B4-BE49-F238E27FC236}">
                <a16:creationId xmlns:a16="http://schemas.microsoft.com/office/drawing/2014/main" id="{B7553B19-161B-2DC3-DA3F-4C428215ED7F}"/>
              </a:ext>
            </a:extLst>
          </p:cNvPr>
          <p:cNvSpPr/>
          <p:nvPr/>
        </p:nvSpPr>
        <p:spPr>
          <a:xfrm>
            <a:off x="3632096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7D6230CA-98AF-7930-6463-F6191FF459F2}"/>
              </a:ext>
            </a:extLst>
          </p:cNvPr>
          <p:cNvSpPr/>
          <p:nvPr/>
        </p:nvSpPr>
        <p:spPr>
          <a:xfrm>
            <a:off x="4508242" y="-7015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5" name="&quot;No&quot; Symbol 31">
            <a:extLst>
              <a:ext uri="{FF2B5EF4-FFF2-40B4-BE49-F238E27FC236}">
                <a16:creationId xmlns:a16="http://schemas.microsoft.com/office/drawing/2014/main" id="{FE53FEEB-0E73-6228-433A-E5A45115E486}"/>
              </a:ext>
            </a:extLst>
          </p:cNvPr>
          <p:cNvSpPr/>
          <p:nvPr/>
        </p:nvSpPr>
        <p:spPr>
          <a:xfrm>
            <a:off x="6701542" y="935913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3FAFDBC2-5F1E-F80C-95A9-EC4FDD856369}"/>
              </a:ext>
            </a:extLst>
          </p:cNvPr>
          <p:cNvSpPr/>
          <p:nvPr/>
        </p:nvSpPr>
        <p:spPr>
          <a:xfrm>
            <a:off x="7571816" y="-988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" name="&quot;No&quot; Symbol 33">
            <a:extLst>
              <a:ext uri="{FF2B5EF4-FFF2-40B4-BE49-F238E27FC236}">
                <a16:creationId xmlns:a16="http://schemas.microsoft.com/office/drawing/2014/main" id="{B22F2F79-02DF-6F57-2FDE-70E0467E19BA}"/>
              </a:ext>
            </a:extLst>
          </p:cNvPr>
          <p:cNvSpPr/>
          <p:nvPr/>
        </p:nvSpPr>
        <p:spPr>
          <a:xfrm>
            <a:off x="9854918" y="950042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75658CF-2B72-DD8F-AED1-E2A1406356CE}"/>
              </a:ext>
            </a:extLst>
          </p:cNvPr>
          <p:cNvSpPr/>
          <p:nvPr/>
        </p:nvSpPr>
        <p:spPr>
          <a:xfrm>
            <a:off x="1435274" y="1673640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9" name="&quot;No&quot; Symbol 19">
            <a:extLst>
              <a:ext uri="{FF2B5EF4-FFF2-40B4-BE49-F238E27FC236}">
                <a16:creationId xmlns:a16="http://schemas.microsoft.com/office/drawing/2014/main" id="{0493ADF0-08E9-DB5D-9EF8-13D01B4E64E7}"/>
              </a:ext>
            </a:extLst>
          </p:cNvPr>
          <p:cNvSpPr/>
          <p:nvPr/>
        </p:nvSpPr>
        <p:spPr>
          <a:xfrm>
            <a:off x="3645632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E63D042B-03D5-900E-CA8D-68B5DE822394}"/>
              </a:ext>
            </a:extLst>
          </p:cNvPr>
          <p:cNvSpPr/>
          <p:nvPr/>
        </p:nvSpPr>
        <p:spPr>
          <a:xfrm>
            <a:off x="4521778" y="1689572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11" name="&quot;No&quot; Symbol 31">
            <a:extLst>
              <a:ext uri="{FF2B5EF4-FFF2-40B4-BE49-F238E27FC236}">
                <a16:creationId xmlns:a16="http://schemas.microsoft.com/office/drawing/2014/main" id="{AC1ECA3B-BCD1-BB7B-2C1B-A1E6DC5C3312}"/>
              </a:ext>
            </a:extLst>
          </p:cNvPr>
          <p:cNvSpPr/>
          <p:nvPr/>
        </p:nvSpPr>
        <p:spPr>
          <a:xfrm>
            <a:off x="6715078" y="263250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6A45C-8456-0AA1-A4A9-63F698D2D121}"/>
              </a:ext>
            </a:extLst>
          </p:cNvPr>
          <p:cNvSpPr/>
          <p:nvPr/>
        </p:nvSpPr>
        <p:spPr>
          <a:xfrm>
            <a:off x="7585352" y="1686703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13" name="&quot;No&quot; Symbol 33">
            <a:extLst>
              <a:ext uri="{FF2B5EF4-FFF2-40B4-BE49-F238E27FC236}">
                <a16:creationId xmlns:a16="http://schemas.microsoft.com/office/drawing/2014/main" id="{725A52AC-A161-AF6E-1732-CCBCC4C7AD2C}"/>
              </a:ext>
            </a:extLst>
          </p:cNvPr>
          <p:cNvSpPr/>
          <p:nvPr/>
        </p:nvSpPr>
        <p:spPr>
          <a:xfrm>
            <a:off x="9868454" y="2646629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71DE2DC-9A48-2387-CB1E-A31B9E7E51EE}"/>
              </a:ext>
            </a:extLst>
          </p:cNvPr>
          <p:cNvSpPr/>
          <p:nvPr/>
        </p:nvSpPr>
        <p:spPr>
          <a:xfrm>
            <a:off x="1442460" y="33945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009538BA-5F15-6E6C-8967-3C53EFCF5358}"/>
              </a:ext>
            </a:extLst>
          </p:cNvPr>
          <p:cNvSpPr/>
          <p:nvPr/>
        </p:nvSpPr>
        <p:spPr>
          <a:xfrm>
            <a:off x="3652818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3CBF0691-13CE-00D2-727E-5C61CD0CDF7C}"/>
              </a:ext>
            </a:extLst>
          </p:cNvPr>
          <p:cNvSpPr/>
          <p:nvPr/>
        </p:nvSpPr>
        <p:spPr>
          <a:xfrm>
            <a:off x="4528964" y="34104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17" name="&quot;No&quot; Symbol 31">
            <a:extLst>
              <a:ext uri="{FF2B5EF4-FFF2-40B4-BE49-F238E27FC236}">
                <a16:creationId xmlns:a16="http://schemas.microsoft.com/office/drawing/2014/main" id="{D892B987-8915-66E9-E311-A8D843937757}"/>
              </a:ext>
            </a:extLst>
          </p:cNvPr>
          <p:cNvSpPr/>
          <p:nvPr/>
        </p:nvSpPr>
        <p:spPr>
          <a:xfrm>
            <a:off x="6722264" y="43533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E1762072-BAD2-93E2-E6D1-4A225736FE9A}"/>
              </a:ext>
            </a:extLst>
          </p:cNvPr>
          <p:cNvSpPr/>
          <p:nvPr/>
        </p:nvSpPr>
        <p:spPr>
          <a:xfrm>
            <a:off x="7592538" y="34075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19" name="&quot;No&quot; Symbol 33">
            <a:extLst>
              <a:ext uri="{FF2B5EF4-FFF2-40B4-BE49-F238E27FC236}">
                <a16:creationId xmlns:a16="http://schemas.microsoft.com/office/drawing/2014/main" id="{06281576-1B2C-8136-4EB0-27A51C56F93F}"/>
              </a:ext>
            </a:extLst>
          </p:cNvPr>
          <p:cNvSpPr/>
          <p:nvPr/>
        </p:nvSpPr>
        <p:spPr>
          <a:xfrm>
            <a:off x="9875640" y="43675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8B7733A0-AFFF-51DB-7EC1-5FED021FBEF8}"/>
              </a:ext>
            </a:extLst>
          </p:cNvPr>
          <p:cNvSpPr/>
          <p:nvPr/>
        </p:nvSpPr>
        <p:spPr>
          <a:xfrm>
            <a:off x="1442460" y="5180131"/>
            <a:ext cx="3080154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21" name="&quot;No&quot; Symbol 19">
            <a:extLst>
              <a:ext uri="{FF2B5EF4-FFF2-40B4-BE49-F238E27FC236}">
                <a16:creationId xmlns:a16="http://schemas.microsoft.com/office/drawing/2014/main" id="{D138B8C2-0D9C-C729-9EC4-60AFD3ADF923}"/>
              </a:ext>
            </a:extLst>
          </p:cNvPr>
          <p:cNvSpPr/>
          <p:nvPr/>
        </p:nvSpPr>
        <p:spPr>
          <a:xfrm>
            <a:off x="3652818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F0E86C6B-EBA5-5399-6C46-8248E1EF97BB}"/>
              </a:ext>
            </a:extLst>
          </p:cNvPr>
          <p:cNvSpPr/>
          <p:nvPr/>
        </p:nvSpPr>
        <p:spPr>
          <a:xfrm>
            <a:off x="4528964" y="5196063"/>
            <a:ext cx="3080154" cy="17718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48CC9EBF-76C6-18F9-E2A5-29D2A2194DAA}"/>
              </a:ext>
            </a:extLst>
          </p:cNvPr>
          <p:cNvSpPr/>
          <p:nvPr/>
        </p:nvSpPr>
        <p:spPr>
          <a:xfrm>
            <a:off x="6722264" y="6138991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838F1441-92C0-4E56-99E4-6ED933B2D74C}"/>
              </a:ext>
            </a:extLst>
          </p:cNvPr>
          <p:cNvSpPr/>
          <p:nvPr/>
        </p:nvSpPr>
        <p:spPr>
          <a:xfrm>
            <a:off x="7592538" y="5193194"/>
            <a:ext cx="3254813" cy="17877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319DF48E-4F92-126A-368D-4B10DC0C8437}"/>
              </a:ext>
            </a:extLst>
          </p:cNvPr>
          <p:cNvSpPr/>
          <p:nvPr/>
        </p:nvSpPr>
        <p:spPr>
          <a:xfrm>
            <a:off x="9875640" y="6153120"/>
            <a:ext cx="746702" cy="6705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"/>
          <p:cNvSpPr txBox="1"/>
          <p:nvPr/>
        </p:nvSpPr>
        <p:spPr>
          <a:xfrm>
            <a:off x="2237873" y="-40964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Let’s chant.</a:t>
            </a:r>
            <a:endParaRPr sz="50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920" y="991359"/>
            <a:ext cx="8203053" cy="503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Fun corner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and </a:t>
            </a:r>
            <a:b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Wrap-up</a:t>
            </a: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oogle Shape;13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11" name="Google Shape;14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3816857" imgH="2488619" progId="PBrush">
                  <p:embed/>
                </p:oleObj>
              </mc:Choice>
              <mc:Fallback>
                <p:oleObj r:id="rId5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11" name="Google Shape;142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14" name="Google Shape;146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161" name="Google Shape;1161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162" name="Google Shape;1162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163" name="Google Shape;1163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164" name="Google Shape;1164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165" name="Google Shape;1165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166" name="Google Shape;1166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167" name="Google Shape;1167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repeat.</a:t>
            </a:r>
            <a:endParaRPr/>
          </a:p>
        </p:txBody>
      </p:sp>
      <p:sp>
        <p:nvSpPr>
          <p:cNvPr id="1168" name="Google Shape;1168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circle.</a:t>
            </a:r>
            <a:endParaRPr/>
          </a:p>
        </p:txBody>
      </p:sp>
      <p:sp>
        <p:nvSpPr>
          <p:cNvPr id="1169" name="Google Shape;1169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chant.</a:t>
            </a:r>
            <a:endParaRPr/>
          </a:p>
        </p:txBody>
      </p:sp>
      <p:sp>
        <p:nvSpPr>
          <p:cNvPr id="1170" name="Google Shape;1170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>
                <a:solidFill>
                  <a:srgbClr val="FF0000"/>
                </a:solidFill>
              </a:rPr>
              <a:t>Fun corner and Wrap-up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 dirty="0">
                <a:solidFill>
                  <a:srgbClr val="FF0000"/>
                </a:solidFill>
                <a:latin typeface="+mj-lt"/>
                <a:ea typeface="Schoolbell"/>
                <a:cs typeface="Schoolbell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176" name="Google Shape;1176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igmar One"/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177" name="Google Shape;1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897" y="176824"/>
            <a:ext cx="4483085" cy="627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2472396" y="-132588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4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repeat. </a:t>
            </a: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1184</Words>
  <Application>Microsoft Office PowerPoint</Application>
  <PresentationFormat>Widescreen</PresentationFormat>
  <Paragraphs>164</Paragraphs>
  <Slides>27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Verdana</vt:lpstr>
      <vt:lpstr>Bilbo</vt:lpstr>
      <vt:lpstr>Open Sans</vt:lpstr>
      <vt:lpstr>Arial</vt:lpstr>
      <vt:lpstr>Schoolbell</vt:lpstr>
      <vt:lpstr>Sigmar One</vt:lpstr>
      <vt:lpstr>Calibri</vt:lpstr>
      <vt:lpstr>Hind</vt:lpstr>
      <vt:lpstr>Comic Sans MS</vt:lpstr>
      <vt:lpstr>Oi</vt:lpstr>
      <vt:lpstr>Corben</vt:lpstr>
      <vt:lpstr>Poppins SemiBold</vt:lpstr>
      <vt:lpstr>Fredoka One</vt:lpstr>
      <vt:lpstr>Fira Sans Extra Condensed Medium</vt:lpstr>
      <vt:lpstr>PT Sans</vt:lpstr>
      <vt:lpstr>Chủ đề Office</vt:lpstr>
      <vt:lpstr>1_Theme1</vt:lpstr>
      <vt:lpstr>1_Theme4</vt:lpstr>
      <vt:lpstr>1_Office Theme</vt:lpstr>
      <vt:lpstr>Tema de Office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Administrator</cp:lastModifiedBy>
  <cp:revision>30</cp:revision>
  <dcterms:created xsi:type="dcterms:W3CDTF">2022-01-16T17:19:59Z</dcterms:created>
  <dcterms:modified xsi:type="dcterms:W3CDTF">2025-11-07T01:59:00Z</dcterms:modified>
</cp:coreProperties>
</file>