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4" r:id="rId2"/>
    <p:sldMasterId id="2147483716" r:id="rId3"/>
    <p:sldMasterId id="2147483728" r:id="rId4"/>
    <p:sldMasterId id="2147483740" r:id="rId5"/>
  </p:sldMasterIdLst>
  <p:notesMasterIdLst>
    <p:notesMasterId r:id="rId29"/>
  </p:notesMasterIdLst>
  <p:sldIdLst>
    <p:sldId id="378" r:id="rId6"/>
    <p:sldId id="259" r:id="rId7"/>
    <p:sldId id="349" r:id="rId8"/>
    <p:sldId id="364" r:id="rId9"/>
    <p:sldId id="565" r:id="rId10"/>
    <p:sldId id="569" r:id="rId11"/>
    <p:sldId id="373" r:id="rId12"/>
    <p:sldId id="570" r:id="rId13"/>
    <p:sldId id="328" r:id="rId14"/>
    <p:sldId id="329" r:id="rId15"/>
    <p:sldId id="330" r:id="rId16"/>
    <p:sldId id="572" r:id="rId17"/>
    <p:sldId id="585" r:id="rId18"/>
    <p:sldId id="389" r:id="rId19"/>
    <p:sldId id="412" r:id="rId20"/>
    <p:sldId id="562" r:id="rId21"/>
    <p:sldId id="573" r:id="rId22"/>
    <p:sldId id="574" r:id="rId23"/>
    <p:sldId id="575" r:id="rId24"/>
    <p:sldId id="398" r:id="rId25"/>
    <p:sldId id="584" r:id="rId26"/>
    <p:sldId id="571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05/11/25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10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</a:rPr>
              <a:t>Contents_N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756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0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6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02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04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3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7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8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4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05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03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69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02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53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57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13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1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4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1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7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2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19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96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2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75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66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5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38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2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9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1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57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54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84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13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92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110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05/11/25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80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05/11/25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90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05/11/25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671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05/11/25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263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05/11/25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94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94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05/11/25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64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635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background color">
  <p:cSld name="Title only background colo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0649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35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5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05/11/25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1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05/11/25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3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1.wav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image" Target="../media/image39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1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1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49925"/>
            <a:ext cx="6661150" cy="110807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61150" y="5809615"/>
            <a:ext cx="5403850" cy="1048385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092267" y="0"/>
            <a:ext cx="2212542" cy="2370667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520439" y="2675147"/>
            <a:ext cx="554482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LỚP: </a:t>
            </a:r>
            <a:r>
              <a:rPr lang="vi-VN" altLang="en-US" sz="4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702067" y="5196516"/>
            <a:ext cx="695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Nguyễn 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 </a:t>
            </a:r>
            <a:r>
              <a:rPr lang="en-US" altLang="en-US" sz="2800" b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b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5685" y="595776"/>
            <a:ext cx="619125" cy="61912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2844" y="3782762"/>
            <a:ext cx="1511657" cy="3085015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1810544" y="189170"/>
            <a:ext cx="896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altLang="vi-VN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 Hùng Thắng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032229" y="1381971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trong khuông nhạc sau?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84"/>
            <a:ext cx="11820571" cy="104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27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và vỗ tay theo phách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35" y="0"/>
            <a:ext cx="9304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2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1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287055" y="93814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38" y="1618347"/>
            <a:ext cx="10332324" cy="2554935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B24BCEBF-9848-ED3F-B033-FB6F3623FCF9}"/>
              </a:ext>
            </a:extLst>
          </p:cNvPr>
          <p:cNvSpPr/>
          <p:nvPr/>
        </p:nvSpPr>
        <p:spPr>
          <a:xfrm>
            <a:off x="-502233" y="143212"/>
            <a:ext cx="8517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HIỂU VỀ BÀI ĐỌC NHẠC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7E5B9D9D-CD86-8933-AACD-4D57450351D5}"/>
              </a:ext>
            </a:extLst>
          </p:cNvPr>
          <p:cNvSpPr/>
          <p:nvPr/>
        </p:nvSpPr>
        <p:spPr>
          <a:xfrm>
            <a:off x="-1026393" y="4119159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2/4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F86485D-30C3-FC62-3073-E5AFE1C084A9}"/>
              </a:ext>
            </a:extLst>
          </p:cNvPr>
          <p:cNvSpPr/>
          <p:nvPr/>
        </p:nvSpPr>
        <p:spPr>
          <a:xfrm>
            <a:off x="-1146151" y="4656647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rê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mi,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pha,son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la,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23A18A6-A393-7573-F61A-19742FF7C276}"/>
              </a:ext>
            </a:extLst>
          </p:cNvPr>
          <p:cNvSpPr/>
          <p:nvPr/>
        </p:nvSpPr>
        <p:spPr>
          <a:xfrm>
            <a:off x="-1026393" y="5239653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móc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62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32717" y="882473"/>
            <a:ext cx="562622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GAM ĐÔ TRƯỞNG</a:t>
            </a: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345993" y="3034804"/>
            <a:ext cx="9500014" cy="632883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5993" y="2804087"/>
            <a:ext cx="431800" cy="1047751"/>
          </a:xfrm>
          <a:prstGeom prst="rect">
            <a:avLst/>
          </a:prstGeom>
          <a:noFill/>
        </p:spPr>
      </p:pic>
      <p:pic>
        <p:nvPicPr>
          <p:cNvPr id="40" name="Picture 115" descr="tempo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6327" y="3064437"/>
            <a:ext cx="245533" cy="571500"/>
          </a:xfrm>
          <a:prstGeom prst="rect">
            <a:avLst/>
          </a:prstGeom>
          <a:noFill/>
        </p:spPr>
      </p:pic>
      <p:sp>
        <p:nvSpPr>
          <p:cNvPr id="41" name="Line 154"/>
          <p:cNvSpPr>
            <a:spLocks noChangeShapeType="1"/>
          </p:cNvSpPr>
          <p:nvPr/>
        </p:nvSpPr>
        <p:spPr bwMode="auto">
          <a:xfrm>
            <a:off x="2483272" y="3851837"/>
            <a:ext cx="6436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07417" y="3765913"/>
            <a:ext cx="395408" cy="171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748" y="3661471"/>
            <a:ext cx="395408" cy="171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7372" y="3575509"/>
            <a:ext cx="395408" cy="1718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0996" y="3486487"/>
            <a:ext cx="395408" cy="1718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99079" y="3350973"/>
            <a:ext cx="395408" cy="171844"/>
          </a:xfrm>
          <a:prstGeom prst="rect">
            <a:avLst/>
          </a:prstGeom>
        </p:spPr>
      </p:pic>
      <p:pic>
        <p:nvPicPr>
          <p:cNvPr id="3" name="Picture 26">
            <a:extLst>
              <a:ext uri="{FF2B5EF4-FFF2-40B4-BE49-F238E27FC236}">
                <a16:creationId xmlns:a16="http://schemas.microsoft.com/office/drawing/2014/main" id="{6E6739D9-C003-FFF9-FCB1-22EBF6BF8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09473" y="3251220"/>
            <a:ext cx="395408" cy="171844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6ED35876-7E67-5DB9-B110-A12829159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47549" y="3420882"/>
            <a:ext cx="395408" cy="171844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162F0BA6-B728-1484-64BB-51A353B0B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11212" y="3186214"/>
            <a:ext cx="395408" cy="171844"/>
          </a:xfrm>
          <a:prstGeom prst="rect">
            <a:avLst/>
          </a:prstGeom>
        </p:spPr>
      </p:pic>
      <p:pic>
        <p:nvPicPr>
          <p:cNvPr id="14" name="ch">
            <a:hlinkClick r:id="" action="ppaction://media"/>
            <a:extLst>
              <a:ext uri="{FF2B5EF4-FFF2-40B4-BE49-F238E27FC236}">
                <a16:creationId xmlns:a16="http://schemas.microsoft.com/office/drawing/2014/main" id="{074D7679-A3EF-F283-53B3-E428DB0DB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170" y="612407"/>
            <a:ext cx="840079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3730662" y="882473"/>
            <a:ext cx="4230325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TIẾT TẤU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66839" y="2992835"/>
            <a:ext cx="599450" cy="17526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1378" y="2854669"/>
            <a:ext cx="363855" cy="52197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19433" y="3018392"/>
            <a:ext cx="599450" cy="17526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84518" y="3007947"/>
            <a:ext cx="599450" cy="175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76981" y="2885062"/>
            <a:ext cx="838894" cy="43473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00610" y="2885062"/>
            <a:ext cx="838894" cy="43473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7D33053-A250-DECD-ECDD-434503563F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9679" y="2716459"/>
            <a:ext cx="697779" cy="845394"/>
          </a:xfrm>
          <a:prstGeom prst="rect">
            <a:avLst/>
          </a:prstGeom>
        </p:spPr>
      </p:pic>
      <p:pic>
        <p:nvPicPr>
          <p:cNvPr id="13" name="Hình ảnh 12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6676" y="2846410"/>
            <a:ext cx="381000" cy="568973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1914" y="2301113"/>
            <a:ext cx="583681" cy="125248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35" y="2716459"/>
            <a:ext cx="697779" cy="84539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E53048F5-3E07-CD67-9BC2-E82A4BB323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498" y="2768987"/>
            <a:ext cx="697779" cy="845394"/>
          </a:xfrm>
          <a:prstGeom prst="rect">
            <a:avLst/>
          </a:prstGeom>
        </p:spPr>
      </p:pic>
      <p:pic>
        <p:nvPicPr>
          <p:cNvPr id="22" name="Hình ảnh 21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14081AD4-1F43-821A-17EB-059508552F4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2828" y="2831167"/>
            <a:ext cx="381000" cy="56897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002730-64C6-815E-E6F1-2F89FBEF1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092" y="2708200"/>
            <a:ext cx="697779" cy="8453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7320" y="2883779"/>
            <a:ext cx="363855" cy="52197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25C2794-C6DE-DA36-6F40-4A3BD779C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35853" y="3014798"/>
            <a:ext cx="599450" cy="175263"/>
          </a:xfrm>
          <a:prstGeom prst="rect">
            <a:avLst/>
          </a:prstGeom>
        </p:spPr>
      </p:pic>
      <p:pic>
        <p:nvPicPr>
          <p:cNvPr id="10" name="DC">
            <a:hlinkClick r:id="" action="ppaction://media"/>
            <a:extLst>
              <a:ext uri="{FF2B5EF4-FFF2-40B4-BE49-F238E27FC236}">
                <a16:creationId xmlns:a16="http://schemas.microsoft.com/office/drawing/2014/main" id="{34079593-7C08-A5C0-476E-5AF688F2E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55022" y="236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5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298344" y="26266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56" y="1670756"/>
            <a:ext cx="10332324" cy="2969836"/>
          </a:xfrm>
          <a:prstGeom prst="rect">
            <a:avLst/>
          </a:prstGeom>
        </p:spPr>
      </p:pic>
      <p:pic>
        <p:nvPicPr>
          <p:cNvPr id="17" name="CBA">
            <a:hlinkClick r:id="" action="ppaction://media"/>
            <a:extLst>
              <a:ext uri="{FF2B5EF4-FFF2-40B4-BE49-F238E27FC236}">
                <a16:creationId xmlns:a16="http://schemas.microsoft.com/office/drawing/2014/main" id="{BA34BED8-8378-275B-9587-38FE470BC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9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58165" y="399905"/>
            <a:ext cx="2212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450F5FD-9123-A0EC-BEF7-875CEE35D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09" y="1906429"/>
            <a:ext cx="11004181" cy="1076325"/>
          </a:xfrm>
          <a:prstGeom prst="rect">
            <a:avLst/>
          </a:prstGeom>
        </p:spPr>
      </p:pic>
      <p:pic>
        <p:nvPicPr>
          <p:cNvPr id="4" name="CC1">
            <a:hlinkClick r:id="" action="ppaction://media"/>
            <a:extLst>
              <a:ext uri="{FF2B5EF4-FFF2-40B4-BE49-F238E27FC236}">
                <a16:creationId xmlns:a16="http://schemas.microsoft.com/office/drawing/2014/main" id="{44BA67AA-7692-4159-2042-FE3288F22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2978" y="36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395232" y="805208"/>
            <a:ext cx="205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B4CB4E7-D741-22C4-261D-D09879F93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42" y="2387444"/>
            <a:ext cx="11579916" cy="1076325"/>
          </a:xfrm>
          <a:prstGeom prst="rect">
            <a:avLst/>
          </a:prstGeom>
        </p:spPr>
      </p:pic>
      <p:pic>
        <p:nvPicPr>
          <p:cNvPr id="4" name="cc2">
            <a:hlinkClick r:id="" action="ppaction://media"/>
            <a:extLst>
              <a:ext uri="{FF2B5EF4-FFF2-40B4-BE49-F238E27FC236}">
                <a16:creationId xmlns:a16="http://schemas.microsoft.com/office/drawing/2014/main" id="{8602453F-4107-E4FD-A13F-3C8C82EDB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2432" y="500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106432" y="567470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GHÉP TOÀN BÀI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219322" y="1539386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6DC5E86-FBE7-474A-94DC-0470ACEADE32}"/>
              </a:ext>
            </a:extLst>
          </p:cNvPr>
          <p:cNvSpPr/>
          <p:nvPr/>
        </p:nvSpPr>
        <p:spPr>
          <a:xfrm>
            <a:off x="2459558" y="2326489"/>
            <a:ext cx="7254730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5334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NHẠC SỐ 2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5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534270" y="592457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VỖ ĐỆM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676" y="2507038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338" y="332854"/>
            <a:ext cx="609600" cy="609600"/>
          </a:xfrm>
          <a:prstGeom prst="rect">
            <a:avLst/>
          </a:prstGeom>
        </p:spPr>
      </p:pic>
      <p:pic>
        <p:nvPicPr>
          <p:cNvPr id="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3936674-C239-54E2-0C48-57CCC55EE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074" y="3892047"/>
            <a:ext cx="628065" cy="647356"/>
          </a:xfrm>
          <a:prstGeom prst="rect">
            <a:avLst/>
          </a:prstGeom>
        </p:spPr>
      </p:pic>
      <p:pic>
        <p:nvPicPr>
          <p:cNvPr id="32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B6EE9EB-EE00-45E2-A01E-2756CFF06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50" y="3839821"/>
            <a:ext cx="628065" cy="647356"/>
          </a:xfrm>
          <a:prstGeom prst="rect">
            <a:avLst/>
          </a:prstGeom>
        </p:spPr>
      </p:pic>
      <p:pic>
        <p:nvPicPr>
          <p:cNvPr id="33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71DE4155-497A-473F-A305-057ADAC01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03" y="3872241"/>
            <a:ext cx="628065" cy="647356"/>
          </a:xfrm>
          <a:prstGeom prst="rect">
            <a:avLst/>
          </a:prstGeom>
        </p:spPr>
      </p:pic>
      <p:pic>
        <p:nvPicPr>
          <p:cNvPr id="34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480269A-FE76-4BBD-B1EC-10CAF3758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02" y="3872241"/>
            <a:ext cx="628065" cy="647356"/>
          </a:xfrm>
          <a:prstGeom prst="rect">
            <a:avLst/>
          </a:prstGeom>
        </p:spPr>
      </p:pic>
      <p:pic>
        <p:nvPicPr>
          <p:cNvPr id="3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8AC4768-648D-4579-AFE7-22FF2F085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90" y="3872241"/>
            <a:ext cx="628065" cy="647356"/>
          </a:xfrm>
          <a:prstGeom prst="rect">
            <a:avLst/>
          </a:prstGeom>
        </p:spPr>
      </p:pic>
      <p:pic>
        <p:nvPicPr>
          <p:cNvPr id="3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7C595A67-F446-4FE5-826A-B6B4C9068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42" y="3892047"/>
            <a:ext cx="628065" cy="647356"/>
          </a:xfrm>
          <a:prstGeom prst="rect">
            <a:avLst/>
          </a:prstGeom>
        </p:spPr>
      </p:pic>
      <p:pic>
        <p:nvPicPr>
          <p:cNvPr id="3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0057B0-648B-41F5-8C84-962CF7A90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72" y="3892047"/>
            <a:ext cx="628065" cy="647356"/>
          </a:xfrm>
          <a:prstGeom prst="rect">
            <a:avLst/>
          </a:prstGeom>
        </p:spPr>
      </p:pic>
      <p:pic>
        <p:nvPicPr>
          <p:cNvPr id="3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056895CE-FC85-4BFF-901A-465C94FFC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568" y="3892047"/>
            <a:ext cx="628065" cy="647356"/>
          </a:xfrm>
          <a:prstGeom prst="rect">
            <a:avLst/>
          </a:prstGeom>
        </p:spPr>
      </p:pic>
      <p:pic>
        <p:nvPicPr>
          <p:cNvPr id="39" name="Picture 3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C5E5DC9-C2F9-4311-91AA-3437D2227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502" y="3892047"/>
            <a:ext cx="628065" cy="647356"/>
          </a:xfrm>
          <a:prstGeom prst="rect">
            <a:avLst/>
          </a:prstGeom>
        </p:spPr>
      </p:pic>
      <p:pic>
        <p:nvPicPr>
          <p:cNvPr id="40" name="Picture 39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BAA384-79C5-488A-82EB-4236B9D7A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117" y="3839821"/>
            <a:ext cx="628065" cy="647356"/>
          </a:xfrm>
          <a:prstGeom prst="rect">
            <a:avLst/>
          </a:prstGeom>
        </p:spPr>
      </p:pic>
      <p:pic>
        <p:nvPicPr>
          <p:cNvPr id="41" name="Picture 40" descr="Ảnh có chứa văn bản&#10;&#10;Mô tả được tạo tự động">
            <a:extLst>
              <a:ext uri="{FF2B5EF4-FFF2-40B4-BE49-F238E27FC236}">
                <a16:creationId xmlns:a16="http://schemas.microsoft.com/office/drawing/2014/main" id="{B4D9EA8F-E884-47B6-8C53-7494AE39C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50" y="5635278"/>
            <a:ext cx="628065" cy="647356"/>
          </a:xfrm>
          <a:prstGeom prst="rect">
            <a:avLst/>
          </a:prstGeom>
        </p:spPr>
      </p:pic>
      <p:pic>
        <p:nvPicPr>
          <p:cNvPr id="42" name="Picture 4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8362377-A94A-4193-A2DB-A335527CC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58" y="5594023"/>
            <a:ext cx="628065" cy="647356"/>
          </a:xfrm>
          <a:prstGeom prst="rect">
            <a:avLst/>
          </a:prstGeom>
        </p:spPr>
      </p:pic>
      <p:pic>
        <p:nvPicPr>
          <p:cNvPr id="43" name="Picture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E729520-F726-4541-9C7A-B3A001F97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50" y="5676213"/>
            <a:ext cx="628065" cy="647356"/>
          </a:xfrm>
          <a:prstGeom prst="rect">
            <a:avLst/>
          </a:prstGeom>
        </p:spPr>
      </p:pic>
      <p:pic>
        <p:nvPicPr>
          <p:cNvPr id="44" name="Picture 4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10E9F6-3F67-4CC2-9F4D-0B184AEB4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75" y="5654156"/>
            <a:ext cx="628065" cy="647356"/>
          </a:xfrm>
          <a:prstGeom prst="rect">
            <a:avLst/>
          </a:prstGeom>
        </p:spPr>
      </p:pic>
      <p:pic>
        <p:nvPicPr>
          <p:cNvPr id="45" name="Picture 44" descr="Ảnh có chứa văn bản&#10;&#10;Mô tả được tạo tự động">
            <a:extLst>
              <a:ext uri="{FF2B5EF4-FFF2-40B4-BE49-F238E27FC236}">
                <a16:creationId xmlns:a16="http://schemas.microsoft.com/office/drawing/2014/main" id="{3C61B8C5-B01B-4895-A675-9C1AF441F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12" y="5635278"/>
            <a:ext cx="628065" cy="647356"/>
          </a:xfrm>
          <a:prstGeom prst="rect">
            <a:avLst/>
          </a:prstGeom>
        </p:spPr>
      </p:pic>
      <p:pic>
        <p:nvPicPr>
          <p:cNvPr id="46" name="Picture 45" descr="Ảnh có chứa văn bản&#10;&#10;Mô tả được tạo tự động">
            <a:extLst>
              <a:ext uri="{FF2B5EF4-FFF2-40B4-BE49-F238E27FC236}">
                <a16:creationId xmlns:a16="http://schemas.microsoft.com/office/drawing/2014/main" id="{A8A90878-12A8-4F69-9E3F-1969D3C24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67" y="5676213"/>
            <a:ext cx="628065" cy="647356"/>
          </a:xfrm>
          <a:prstGeom prst="rect">
            <a:avLst/>
          </a:prstGeom>
        </p:spPr>
      </p:pic>
      <p:pic>
        <p:nvPicPr>
          <p:cNvPr id="47" name="Picture 46" descr="Ảnh có chứa văn bản&#10;&#10;Mô tả được tạo tự động">
            <a:extLst>
              <a:ext uri="{FF2B5EF4-FFF2-40B4-BE49-F238E27FC236}">
                <a16:creationId xmlns:a16="http://schemas.microsoft.com/office/drawing/2014/main" id="{6CDBCB92-A5B9-4B63-8291-D6D55A025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916" y="5536147"/>
            <a:ext cx="628065" cy="647356"/>
          </a:xfrm>
          <a:prstGeom prst="rect">
            <a:avLst/>
          </a:prstGeom>
        </p:spPr>
      </p:pic>
      <p:pic>
        <p:nvPicPr>
          <p:cNvPr id="48" name="Picture 4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93F81F-D071-4BC1-A37E-FE7AC6A4D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76" y="5571338"/>
            <a:ext cx="628065" cy="647356"/>
          </a:xfrm>
          <a:prstGeom prst="rect">
            <a:avLst/>
          </a:prstGeom>
        </p:spPr>
      </p:pic>
      <p:pic>
        <p:nvPicPr>
          <p:cNvPr id="49" name="Picture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BD43F270-450D-4873-9974-F979D246E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87" y="5583379"/>
            <a:ext cx="628065" cy="647356"/>
          </a:xfrm>
          <a:prstGeom prst="rect">
            <a:avLst/>
          </a:prstGeom>
        </p:spPr>
      </p:pic>
      <p:pic>
        <p:nvPicPr>
          <p:cNvPr id="50" name="Picture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7CD6F965-F3A2-4711-8677-8EF07BF7A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536" y="5616970"/>
            <a:ext cx="628065" cy="6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2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20F43A32-912E-C974-B153-DAE03709FBBF}"/>
              </a:ext>
            </a:extLst>
          </p:cNvPr>
          <p:cNvSpPr/>
          <p:nvPr/>
        </p:nvSpPr>
        <p:spPr>
          <a:xfrm>
            <a:off x="5234764" y="21706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:a16="http://schemas.microsoft.com/office/drawing/2014/main" id="{4C91DD80-1626-2BC7-BFCB-E0CEF27AB038}"/>
              </a:ext>
            </a:extLst>
          </p:cNvPr>
          <p:cNvSpPr/>
          <p:nvPr/>
        </p:nvSpPr>
        <p:spPr>
          <a:xfrm>
            <a:off x="107816" y="831562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nhạc: Giới thiệu các hình nốt</a:t>
            </a:r>
          </a:p>
          <a:p>
            <a:pPr marL="4114800" marR="0" lvl="8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số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0519A3D-1BA1-7F4E-26A1-7DFCE18EE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44" y="283280"/>
            <a:ext cx="10882489" cy="6162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20F43A32-912E-C974-B153-DAE03709FBBF}"/>
              </a:ext>
            </a:extLst>
          </p:cNvPr>
          <p:cNvSpPr/>
          <p:nvPr/>
        </p:nvSpPr>
        <p:spPr>
          <a:xfrm>
            <a:off x="5234764" y="21706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:a16="http://schemas.microsoft.com/office/drawing/2014/main" id="{4C91DD80-1626-2BC7-BFCB-E0CEF27AB038}"/>
              </a:ext>
            </a:extLst>
          </p:cNvPr>
          <p:cNvSpPr/>
          <p:nvPr/>
        </p:nvSpPr>
        <p:spPr>
          <a:xfrm>
            <a:off x="107816" y="831562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  <a:p>
            <a:pPr marL="4114800" lvl="8" indent="-457200">
              <a:buFontTx/>
              <a:buChar char="-"/>
            </a:pPr>
            <a:r>
              <a:rPr lang="vi-VN" altLang="en-US" sz="3200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sp>
        <p:nvSpPr>
          <p:cNvPr id="12" name="Rectangles 5">
            <a:extLst>
              <a:ext uri="{FF2B5EF4-FFF2-40B4-BE49-F238E27FC236}">
                <a16:creationId xmlns:a16="http://schemas.microsoft.com/office/drawing/2014/main" id="{19980487-7468-CC71-B082-E596A6417E38}"/>
              </a:ext>
            </a:extLst>
          </p:cNvPr>
          <p:cNvSpPr/>
          <p:nvPr/>
        </p:nvSpPr>
        <p:spPr>
          <a:xfrm>
            <a:off x="-806584" y="0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và cảm nhận độ dài ngắn khác nhau của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âm thanh trong đoạn nhạc</a:t>
            </a:r>
          </a:p>
        </p:txBody>
      </p:sp>
    </p:spTree>
    <p:extLst>
      <p:ext uri="{BB962C8B-B14F-4D97-AF65-F5344CB8AC3E}">
        <p14:creationId xmlns:p14="http://schemas.microsoft.com/office/powerpoint/2010/main" val="27242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sp>
        <p:nvSpPr>
          <p:cNvPr id="13" name="Rectangles 5">
            <a:extLst>
              <a:ext uri="{FF2B5EF4-FFF2-40B4-BE49-F238E27FC236}">
                <a16:creationId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vỗ tay theo tiết tấu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vi-V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 sự khác nhau của âm thanh khi vang lên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:a16="http://schemas.microsoft.com/office/drawing/2014/main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  <p:sp>
        <p:nvSpPr>
          <p:cNvPr id="2" name="Rectangles 5">
            <a:extLst>
              <a:ext uri="{FF2B5EF4-FFF2-40B4-BE49-F238E27FC236}">
                <a16:creationId xmlns:a16="http://schemas.microsoft.com/office/drawing/2014/main" id="{AC6596BF-48F3-BAA7-DFAE-C44CB62F5515}"/>
              </a:ext>
            </a:extLst>
          </p:cNvPr>
          <p:cNvSpPr/>
          <p:nvPr/>
        </p:nvSpPr>
        <p:spPr>
          <a:xfrm>
            <a:off x="1231194" y="3969950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 </a:t>
            </a: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 ngân dài nhất?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 ngân ngắn nhất?</a:t>
            </a:r>
          </a:p>
        </p:txBody>
      </p:sp>
    </p:spTree>
    <p:extLst>
      <p:ext uri="{BB962C8B-B14F-4D97-AF65-F5344CB8AC3E}">
        <p14:creationId xmlns:p14="http://schemas.microsoft.com/office/powerpoint/2010/main" val="36922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714376" y="2537773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34105" y="2284709"/>
            <a:ext cx="343227" cy="14916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4099756" y="2070145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182" y="3169699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4074454" y="3252502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4089" y="4672073"/>
            <a:ext cx="363855" cy="52197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254" y="2724269"/>
            <a:ext cx="651340" cy="882424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4128926" y="4732378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8345285" y="2119363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5739" y="1968028"/>
            <a:ext cx="475615" cy="588645"/>
          </a:xfrm>
          <a:prstGeom prst="rect">
            <a:avLst/>
          </a:prstGeom>
        </p:spPr>
      </p:pic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8117547" y="320776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7" grpId="0"/>
      <p:bldP spid="17" grpId="1"/>
      <p:bldP spid="34" grpId="0"/>
      <p:bldP spid="34" grpId="1"/>
      <p:bldP spid="35" grpId="0"/>
      <p:bldP spid="35" grpId="1"/>
      <p:bldP spid="43" grpId="0"/>
      <p:bldP spid="4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487" y="1982179"/>
            <a:ext cx="3810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6292" y="2655391"/>
            <a:ext cx="363855" cy="521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3349" y="3513277"/>
            <a:ext cx="475615" cy="58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1494719" y="1398832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 và tương quan về độ dài: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CD4F728-3587-A9D3-8402-91C25508CF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842" y="1993944"/>
            <a:ext cx="381000" cy="4953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D6A405E-4FCF-04D0-3ED9-0CF9965CACDA}"/>
              </a:ext>
            </a:extLst>
          </p:cNvPr>
          <p:cNvSpPr txBox="1"/>
          <p:nvPr/>
        </p:nvSpPr>
        <p:spPr>
          <a:xfrm>
            <a:off x="4705699" y="2047728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9B88518-7B07-004E-5250-7D847A0008CC}"/>
              </a:ext>
            </a:extLst>
          </p:cNvPr>
          <p:cNvSpPr txBox="1"/>
          <p:nvPr/>
        </p:nvSpPr>
        <p:spPr>
          <a:xfrm>
            <a:off x="7296792" y="2118579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037" y="2749688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1061309" y="2832491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4E890BB-76CC-C908-B8B1-111BF78F084E}"/>
              </a:ext>
            </a:extLst>
          </p:cNvPr>
          <p:cNvSpPr txBox="1"/>
          <p:nvPr/>
        </p:nvSpPr>
        <p:spPr>
          <a:xfrm flipH="1" flipV="1">
            <a:off x="4726648" y="3672514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45F5A9E3-E957-5F40-4E83-AD996781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9631" y="2703000"/>
            <a:ext cx="363855" cy="52197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2D037D03-9DBF-5A12-2FA5-E65E8C04F2ED}"/>
              </a:ext>
            </a:extLst>
          </p:cNvPr>
          <p:cNvSpPr txBox="1"/>
          <p:nvPr/>
        </p:nvSpPr>
        <p:spPr>
          <a:xfrm>
            <a:off x="7317616" y="284505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6472" y="3486519"/>
            <a:ext cx="363855" cy="52197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DC88BD1E-61D6-D424-286E-A689BE3DB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2078" y="3478828"/>
            <a:ext cx="475615" cy="58864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31889F99-2D5C-C3BA-34D8-867B2DC93A0A}"/>
              </a:ext>
            </a:extLst>
          </p:cNvPr>
          <p:cNvSpPr txBox="1"/>
          <p:nvPr/>
        </p:nvSpPr>
        <p:spPr>
          <a:xfrm>
            <a:off x="7323741" y="3640257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1D7179DE-F7EB-C0DB-4A2A-FCC9346F5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3486519"/>
            <a:ext cx="697779" cy="84539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4BF9302F-B08C-032F-530F-6C6DD763B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4331913"/>
            <a:ext cx="666750" cy="76913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987" y="5138554"/>
            <a:ext cx="651340" cy="882424"/>
          </a:xfrm>
          <a:prstGeom prst="rect">
            <a:avLst/>
          </a:prstGeom>
        </p:spPr>
      </p:pic>
      <p:sp>
        <p:nvSpPr>
          <p:cNvPr id="31" name="TextBox 5">
            <a:extLst>
              <a:ext uri="{FF2B5EF4-FFF2-40B4-BE49-F238E27FC236}">
                <a16:creationId xmlns:a16="http://schemas.microsoft.com/office/drawing/2014/main" id="{AC8E6A13-B043-0E4E-C788-84AB9129AA32}"/>
              </a:ext>
            </a:extLst>
          </p:cNvPr>
          <p:cNvSpPr txBox="1"/>
          <p:nvPr/>
        </p:nvSpPr>
        <p:spPr>
          <a:xfrm>
            <a:off x="4730170" y="28227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1061309" y="3546824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960882" y="434268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E2D86FBB-193D-8D94-C3B1-574A0590B58E}"/>
              </a:ext>
            </a:extLst>
          </p:cNvPr>
          <p:cNvSpPr txBox="1"/>
          <p:nvPr/>
        </p:nvSpPr>
        <p:spPr>
          <a:xfrm flipH="1" flipV="1">
            <a:off x="9267859" y="3717086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0591" y="4200571"/>
            <a:ext cx="475615" cy="588645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:a16="http://schemas.microsoft.com/office/drawing/2014/main" id="{117BC8CE-2658-6FF1-C47B-7768798DC00B}"/>
              </a:ext>
            </a:extLst>
          </p:cNvPr>
          <p:cNvSpPr txBox="1"/>
          <p:nvPr/>
        </p:nvSpPr>
        <p:spPr>
          <a:xfrm flipH="1" flipV="1">
            <a:off x="4705699" y="44327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FF6E84B-9AA8-593F-FAB4-8C631A2D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683" y="4342688"/>
            <a:ext cx="509301" cy="654815"/>
          </a:xfrm>
          <a:prstGeom prst="rect">
            <a:avLst/>
          </a:prstGeom>
        </p:spPr>
      </p:pic>
      <p:sp>
        <p:nvSpPr>
          <p:cNvPr id="40" name="TextBox 5">
            <a:extLst>
              <a:ext uri="{FF2B5EF4-FFF2-40B4-BE49-F238E27FC236}">
                <a16:creationId xmlns:a16="http://schemas.microsoft.com/office/drawing/2014/main" id="{662A0414-B9AF-1F71-5943-73A225DC2D52}"/>
              </a:ext>
            </a:extLst>
          </p:cNvPr>
          <p:cNvSpPr txBox="1"/>
          <p:nvPr/>
        </p:nvSpPr>
        <p:spPr>
          <a:xfrm>
            <a:off x="7320101" y="4494893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A2554619-69E1-890B-5BFB-AD1092925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6683" y="4361791"/>
            <a:ext cx="509301" cy="654815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91721732-6477-7B48-EF79-C52DEA115158}"/>
              </a:ext>
            </a:extLst>
          </p:cNvPr>
          <p:cNvSpPr txBox="1"/>
          <p:nvPr/>
        </p:nvSpPr>
        <p:spPr>
          <a:xfrm flipH="1" flipV="1">
            <a:off x="9455159" y="4581617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698280" y="5622054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3" grpId="0"/>
      <p:bldP spid="13" grpId="1"/>
      <p:bldP spid="15" grpId="0"/>
      <p:bldP spid="15" grpId="1"/>
      <p:bldP spid="17" grpId="0"/>
      <p:bldP spid="17" grpId="1"/>
      <p:bldP spid="18" grpId="0"/>
      <p:bldP spid="18" grpId="1"/>
      <p:bldP spid="20" grpId="0"/>
      <p:bldP spid="20" grpId="1"/>
      <p:bldP spid="23" grpId="0"/>
      <p:bldP spid="23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8" grpId="0"/>
      <p:bldP spid="38" grpId="1"/>
      <p:bldP spid="40" grpId="0"/>
      <p:bldP spid="40" grpId="1"/>
      <p:bldP spid="42" grpId="0"/>
      <p:bldP spid="42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8728" cy="858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4732" y="986243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tên nốt nhạc là đọc tên nốt và hình nốt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2214" y="1620762"/>
            <a:ext cx="75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4" y="2062054"/>
            <a:ext cx="11832412" cy="1115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 đen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28439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74850" y="5055402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 đen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65864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8625" y="5597523"/>
            <a:ext cx="15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trắng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559335" y="3349858"/>
            <a:ext cx="12382" cy="20951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72182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đơn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63196" y="3370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98926" y="4870736"/>
            <a:ext cx="174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 trắng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0589941" y="3165192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346</Words>
  <Application>Microsoft Office PowerPoint</Application>
  <PresentationFormat>Widescreen</PresentationFormat>
  <Paragraphs>71</Paragraphs>
  <Slides>23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5_Office Theme</vt:lpstr>
      <vt:lpstr>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trangphamminh1105@gmail.com</cp:lastModifiedBy>
  <cp:revision>135</cp:revision>
  <dcterms:created xsi:type="dcterms:W3CDTF">2020-08-11T21:22:00Z</dcterms:created>
  <dcterms:modified xsi:type="dcterms:W3CDTF">2025-11-05T16:07:35Z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2057-11.2.0.10323</vt:lpwstr>
  </property>
</Properties>
</file>