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70" r:id="rId2"/>
    <p:sldId id="257" r:id="rId3"/>
    <p:sldId id="375" r:id="rId4"/>
    <p:sldId id="404" r:id="rId5"/>
    <p:sldId id="405" r:id="rId6"/>
    <p:sldId id="406" r:id="rId7"/>
    <p:sldId id="386" r:id="rId8"/>
    <p:sldId id="407" r:id="rId9"/>
    <p:sldId id="385" r:id="rId10"/>
    <p:sldId id="409" r:id="rId11"/>
    <p:sldId id="256" r:id="rId12"/>
    <p:sldId id="418" r:id="rId13"/>
    <p:sldId id="410" r:id="rId14"/>
    <p:sldId id="411" r:id="rId15"/>
    <p:sldId id="412" r:id="rId16"/>
    <p:sldId id="413" r:id="rId17"/>
    <p:sldId id="414" r:id="rId18"/>
    <p:sldId id="415" r:id="rId19"/>
    <p:sldId id="416" r:id="rId20"/>
    <p:sldId id="391" r:id="rId21"/>
    <p:sldId id="4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15"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lang="en-US" dirty="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choose</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correct answer</a:t>
            </a:r>
            <a:r>
              <a:rPr lang="en-US" sz="1200" baseline="0" dirty="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Click home to go</a:t>
            </a:r>
            <a:r>
              <a:rPr lang="en-US" baseline="0" dirty="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12/11/2025</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12/11/2025</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9.xml"/><Relationship Id="rId3" Type="http://schemas.openxmlformats.org/officeDocument/2006/relationships/image" Target="../media/image34.gif"/><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17.xml"/><Relationship Id="rId5" Type="http://schemas.openxmlformats.org/officeDocument/2006/relationships/slide" Target="slide12.xml"/><Relationship Id="rId10" Type="http://schemas.openxmlformats.org/officeDocument/2006/relationships/slide" Target="slide16.xml"/><Relationship Id="rId4" Type="http://schemas.openxmlformats.org/officeDocument/2006/relationships/image" Target="../media/image35.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12"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8.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37.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8.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17" Type="http://schemas.microsoft.com/office/2007/relationships/hdphoto" Target="../media/hdphoto3.wdp"/><Relationship Id="rId2" Type="http://schemas.openxmlformats.org/officeDocument/2006/relationships/video" Target="../media/media1.mp4"/><Relationship Id="rId16" Type="http://schemas.openxmlformats.org/officeDocument/2006/relationships/image" Target="../media/image25.png"/><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23.jpg"/><Relationship Id="rId15" Type="http://schemas.openxmlformats.org/officeDocument/2006/relationships/image" Target="../media/image24.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8.png"/><Relationship Id="rId3" Type="http://schemas.openxmlformats.org/officeDocument/2006/relationships/slideLayout" Target="../slideLayouts/slideLayout2.xml"/><Relationship Id="rId21" Type="http://schemas.openxmlformats.org/officeDocument/2006/relationships/image" Target="../media/image30.png"/><Relationship Id="rId7" Type="http://schemas.openxmlformats.org/officeDocument/2006/relationships/image" Target="../media/image14.png"/><Relationship Id="rId12" Type="http://schemas.openxmlformats.org/officeDocument/2006/relationships/image" Target="../media/image20.png"/><Relationship Id="rId17" Type="http://schemas.openxmlformats.org/officeDocument/2006/relationships/image" Target="../media/image26.png"/><Relationship Id="rId2" Type="http://schemas.openxmlformats.org/officeDocument/2006/relationships/video" Target="../media/media1.mp4"/><Relationship Id="rId16" Type="http://schemas.microsoft.com/office/2007/relationships/hdphoto" Target="../media/hdphoto3.wdp"/><Relationship Id="rId20" Type="http://schemas.openxmlformats.org/officeDocument/2006/relationships/image" Target="../media/image29.png"/><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2.png"/><Relationship Id="rId5" Type="http://schemas.openxmlformats.org/officeDocument/2006/relationships/image" Target="../media/image27.jpg"/><Relationship Id="rId15" Type="http://schemas.openxmlformats.org/officeDocument/2006/relationships/image" Target="../media/image25.png"/><Relationship Id="rId23" Type="http://schemas.openxmlformats.org/officeDocument/2006/relationships/image" Target="../media/image31.jpeg"/><Relationship Id="rId10" Type="http://schemas.openxmlformats.org/officeDocument/2006/relationships/image" Target="../media/image18.png"/><Relationship Id="rId19"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4.png"/><Relationship Id="rId22"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number.</a:t>
            </a: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match.</a:t>
            </a: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play.</a:t>
            </a: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wrap-up</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28172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b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wrap-up</a:t>
            </a:r>
          </a:p>
        </p:txBody>
      </p:sp>
      <p:sp>
        <p:nvSpPr>
          <p:cNvPr id="8" name="Rectangle 7">
            <a:extLst>
              <a:ext uri="{FF2B5EF4-FFF2-40B4-BE49-F238E27FC236}">
                <a16:creationId xmlns:a16="http://schemas.microsoft.com/office/drawing/2014/main"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Warm-up 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12199337-455E-40E2-B65B-550D425B60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id="{FAB185E4-F712-4FF5-A832-6AA358B7EE0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id="{46F5C0D2-D1E2-4BF5-B17E-78D877F42312}"/>
              </a:ext>
            </a:extLst>
          </p:cNvPr>
          <p:cNvPicPr>
            <a:picLocks noChangeAspect="1"/>
          </p:cNvPicPr>
          <p:nvPr/>
        </p:nvPicPr>
        <p:blipFill>
          <a:blip r:embed="rId21" cstate="hq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id="{75B45C56-1C3E-466D-BD98-F6C5C1560443}"/>
              </a:ext>
            </a:extLst>
          </p:cNvPr>
          <p:cNvPicPr>
            <a:picLocks noChangeAspect="1"/>
          </p:cNvPicPr>
          <p:nvPr/>
        </p:nvPicPr>
        <p:blipFill>
          <a:blip r:embed="rId21" cstate="hq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number.</a:t>
            </a:r>
          </a:p>
        </p:txBody>
      </p:sp>
    </p:spTree>
    <p:extLst>
      <p:ext uri="{BB962C8B-B14F-4D97-AF65-F5344CB8AC3E}">
        <p14:creationId xmlns:p14="http://schemas.microsoft.com/office/powerpoint/2010/main" val="297391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match.</a:t>
            </a:r>
          </a:p>
        </p:txBody>
      </p:sp>
      <p:sp>
        <p:nvSpPr>
          <p:cNvPr id="12" name="Rectangle 11">
            <a:extLst>
              <a:ext uri="{FF2B5EF4-FFF2-40B4-BE49-F238E27FC236}">
                <a16:creationId xmlns:a16="http://schemas.microsoft.com/office/drawing/2014/main"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1200</TotalTime>
  <Words>425</Words>
  <Application>Microsoft Office PowerPoint</Application>
  <PresentationFormat>Widescreen</PresentationFormat>
  <Paragraphs>91</Paragraphs>
  <Slides>21</Slides>
  <Notes>18</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.VnTime</vt:lpstr>
      <vt:lpstr>Aharoni</vt:lpstr>
      <vt:lpstr>Amasis MT Pro Black</vt:lpstr>
      <vt:lpstr>Arial</vt:lpstr>
      <vt:lpstr>Arial Black</vt:lpstr>
      <vt:lpstr>Berlin Sans FB Demi</vt:lpstr>
      <vt:lpstr>Calibri</vt:lpstr>
      <vt:lpstr>Calibri Light</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108</cp:revision>
  <dcterms:created xsi:type="dcterms:W3CDTF">2022-02-27T05:20:23Z</dcterms:created>
  <dcterms:modified xsi:type="dcterms:W3CDTF">2025-12-11T08:12:45Z</dcterms:modified>
</cp:coreProperties>
</file>