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93" r:id="rId3"/>
  </p:sldMasterIdLst>
  <p:notesMasterIdLst>
    <p:notesMasterId r:id="rId12"/>
  </p:notesMasterIdLst>
  <p:sldIdLst>
    <p:sldId id="608" r:id="rId4"/>
    <p:sldId id="654" r:id="rId5"/>
    <p:sldId id="659" r:id="rId6"/>
    <p:sldId id="660" r:id="rId7"/>
    <p:sldId id="661" r:id="rId8"/>
    <p:sldId id="662" r:id="rId9"/>
    <p:sldId id="663" r:id="rId10"/>
    <p:sldId id="613" r:id="rId11"/>
  </p:sldIdLst>
  <p:sldSz cx="12192000" cy="6858000"/>
  <p:notesSz cx="6858000" cy="9144000"/>
  <p:embeddedFontLst>
    <p:embeddedFont>
      <p:font typeface="#9Slide05 Dancing Script" panose="020B060402020202020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65" d="100"/>
          <a:sy n="65" d="100"/>
        </p:scale>
        <p:origin x="5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10/12/25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26248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507896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59202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100214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934843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77514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23130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758170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43409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231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19735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1579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9" y="88490"/>
            <a:ext cx="12201834" cy="6769510"/>
          </a:xfrm>
          <a:prstGeom prst="rect">
            <a:avLst/>
          </a:prstGeom>
        </p:spPr>
      </p:pic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1493" y="171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1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785230B-3CCE-4D12-BFA8-9D4D7944B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48697" y="11503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FC97611-7165-498A-B19F-7CAE8A5E81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451307"/>
              </p:ext>
            </p:extLst>
          </p:nvPr>
        </p:nvGraphicFramePr>
        <p:xfrm>
          <a:off x="757084" y="2153267"/>
          <a:ext cx="10628671" cy="2407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intbrush Picture" r:id="rId5" imgW="5753396" imgH="1327218" progId="PBrush">
                  <p:embed/>
                </p:oleObj>
              </mc:Choice>
              <mc:Fallback>
                <p:oleObj name="Paintbrush Picture" r:id="rId5" imgW="5753396" imgH="1327218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084" y="2153267"/>
                        <a:ext cx="10628671" cy="24076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nhạc ráp đọc vè chậm chuẩn hay nhất">
            <a:hlinkClick r:id="" action="ppaction://media"/>
            <a:extLst>
              <a:ext uri="{FF2B5EF4-FFF2-40B4-BE49-F238E27FC236}">
                <a16:creationId xmlns:a16="http://schemas.microsoft.com/office/drawing/2014/main" id="{46B6213F-9A4D-4386-BB44-04D973EFFE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6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068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994903-1D9E-4097-AE8C-B6DBCA0344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2003721"/>
            <a:ext cx="11267766" cy="28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13747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99B28-5217-4EBC-BFD7-A22EB1F05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CA46D-44DB-4E79-9784-753BF58F99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7" y="762000"/>
            <a:ext cx="11679486" cy="58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75561"/>
      </p:ext>
    </p:extLst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ch su dug sao.mp4">
            <a:hlinkClick r:id="" action="ppaction://media"/>
            <a:extLst>
              <a:ext uri="{FF2B5EF4-FFF2-40B4-BE49-F238E27FC236}">
                <a16:creationId xmlns:a16="http://schemas.microsoft.com/office/drawing/2014/main" id="{608C8DA3-4E76-4CB7-8D12-C25C9DE9F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45" y="540774"/>
            <a:ext cx="9969909" cy="52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204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86FEE4-3E71-44B8-905C-E280FBEC3B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9" y="1032387"/>
            <a:ext cx="10844981" cy="4270517"/>
          </a:xfrm>
          <a:prstGeom prst="rect">
            <a:avLst/>
          </a:prstGeom>
        </p:spPr>
      </p:pic>
      <p:pic>
        <p:nvPicPr>
          <p:cNvPr id="5" name="recoder]">
            <a:hlinkClick r:id="" action="ppaction://media"/>
            <a:extLst>
              <a:ext uri="{FF2B5EF4-FFF2-40B4-BE49-F238E27FC236}">
                <a16:creationId xmlns:a16="http://schemas.microsoft.com/office/drawing/2014/main" id="{E6F9005B-DDAD-44F4-840C-B4B25B0F0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2464" y="535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2343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0306" y="255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11045</TotalTime>
  <Words>29</Words>
  <Application>Microsoft Office PowerPoint</Application>
  <PresentationFormat>Widescreen</PresentationFormat>
  <Paragraphs>3</Paragraphs>
  <Slides>8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#9Slide05 Dancing Script</vt:lpstr>
      <vt:lpstr>Wingdings</vt:lpstr>
      <vt:lpstr>Times New Roman</vt:lpstr>
      <vt:lpstr>Calibri</vt:lpstr>
      <vt:lpstr>Arial</vt:lpstr>
      <vt:lpstr>Tahoma</vt:lpstr>
      <vt:lpstr>3_Office Theme</vt:lpstr>
      <vt:lpstr>2_Office Theme</vt:lpstr>
      <vt:lpstr>Textured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trangphamminh1105@gmail.com</cp:lastModifiedBy>
  <cp:revision>1310</cp:revision>
  <dcterms:created xsi:type="dcterms:W3CDTF">2020-08-30T12:35:12Z</dcterms:created>
  <dcterms:modified xsi:type="dcterms:W3CDTF">2025-12-10T08:51:52Z</dcterms:modified>
</cp:coreProperties>
</file>