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5143500" type="screen16x9"/>
  <p:notesSz cx="6858000" cy="9144000"/>
  <p:embeddedFontLst>
    <p:embeddedFont>
      <p:font typeface="Comic Sans MS" pitchFamily="66" charset="0"/>
      <p:regular r:id="rId25"/>
      <p:bold r:id="rId26"/>
      <p:italic r:id="rId27"/>
      <p:boldItalic r:id="rId28"/>
    </p:embeddedFont>
    <p:embeddedFont>
      <p:font typeface="Barlow" charset="-93"/>
      <p:regular r:id="rId29"/>
      <p:bold r:id="rId30"/>
      <p:italic r:id="rId31"/>
      <p:boldItalic r:id="rId32"/>
    </p:embeddedFont>
    <p:embeddedFont>
      <p:font typeface="Montserrat" charset="-93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8" roundtripDataSignature="AMtx7mjd4XebL+xXHd3Uvw6woui0jzkE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A65ADD77-B1FD-4946-85D3-713330C9E5E8}">
  <a:tblStyle styleId="{A65ADD77-B1FD-4946-85D3-713330C9E5E8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EF5E9"/>
          </a:solidFill>
        </a:fill>
      </a:tcStyle>
    </a:wholeTbl>
    <a:band1H>
      <a:tcTxStyle/>
      <a:tcStyle>
        <a:tcBdr/>
        <a:fill>
          <a:solidFill>
            <a:srgbClr val="FEEAC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EEAC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6" d="100"/>
          <a:sy n="126" d="100"/>
        </p:scale>
        <p:origin x="-354" y="21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217231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5" name="Google Shape;44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0" name="Google Shape;47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2" name="Google Shape;48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3" name="Google Shape;49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9" name="Google Shape;49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8" name="Google Shape;52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7" name="Google Shape;54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5" name="Google Shape;56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Game: </a:t>
            </a:r>
            <a:r>
              <a:rPr lang="en-US" sz="11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Lucky number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Divide the class into groups of 2 (boys and girls).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Each team then chooses a pair of number and letter. </a:t>
            </a:r>
            <a:endParaRPr/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example: </a:t>
            </a:r>
            <a:r>
              <a:rPr lang="en-US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A</a:t>
            </a: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Then they must identify the picture </a:t>
            </a:r>
            <a:r>
              <a:rPr lang="en-US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number 1</a:t>
            </a: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color A</a:t>
            </a: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Two students in the team will have a dialog “what color are the notebooks?” and the answer must be “they are pink”. </a:t>
            </a:r>
            <a:endParaRPr/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group with more points at the end of the game will be the winner.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6" name="Google Shape;35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3" name="Google Shape;38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1" name="Google Shape;42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3" name="Google Shape;43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6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6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6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6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6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6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6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6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6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6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6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6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6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6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6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6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6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6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4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35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138" name="Google Shape;138;p35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35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35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35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Google Shape;142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3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5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35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6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36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6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36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36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36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36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36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6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6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36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36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7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37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37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37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37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37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37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37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37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37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37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37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3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38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38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38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38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4" name="Google Shape;184;p38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38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38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38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" name="Google Shape;188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8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38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38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38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9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96" name="Google Shape;196;p39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7" name="Google Shape;197;p39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39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39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39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39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39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39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39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39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39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39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" name="Google Shape;208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2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0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12" name="Google Shape;212;p40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3" name="Google Shape;213;p40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40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40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40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40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40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40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40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40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40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40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Google Shape;224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3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1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8" name="Google Shape;228;p41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29" name="Google Shape;229;p41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41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41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41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41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41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41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1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1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1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1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0" name="Google Shape;240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4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2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44" name="Google Shape;244;p42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5" name="Google Shape;245;p42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42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42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42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42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42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42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42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42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42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42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3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43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61" name="Google Shape;261;p43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62" name="Google Shape;262;p43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43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43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43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43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43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43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9" name="Google Shape;269;p43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43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43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43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43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43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43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43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43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43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9" name="Google Shape;279;p43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80" name="Google Shape;280;p43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43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2" name="Google Shape;282;p43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3" name="Google Shape;283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44"/>
          <p:cNvGrpSpPr/>
          <p:nvPr/>
        </p:nvGrpSpPr>
        <p:grpSpPr>
          <a:xfrm rot="5400000">
            <a:off x="2381395" y="-1400389"/>
            <a:ext cx="4250546" cy="8335771"/>
            <a:chOff x="872085" y="-1565025"/>
            <a:chExt cx="3255129" cy="6383651"/>
          </a:xfrm>
        </p:grpSpPr>
        <p:sp>
          <p:nvSpPr>
            <p:cNvPr id="288" name="Google Shape;288;p44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44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44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44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44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44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44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44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6" name="Google Shape;296;p44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44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44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44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0" name="Google Shape;300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7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27"/>
          <p:cNvSpPr txBox="1">
            <a:spLocks noGrp="1"/>
          </p:cNvSpPr>
          <p:nvPr>
            <p:ph type="title" idx="2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7"/>
          <p:cNvSpPr/>
          <p:nvPr/>
        </p:nvSpPr>
        <p:spPr>
          <a:xfrm flipH="1">
            <a:off x="2894668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27"/>
          <p:cNvSpPr/>
          <p:nvPr/>
        </p:nvSpPr>
        <p:spPr>
          <a:xfrm flipH="1">
            <a:off x="60439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7"/>
          <p:cNvSpPr/>
          <p:nvPr/>
        </p:nvSpPr>
        <p:spPr>
          <a:xfrm rot="-5400000" flipH="1">
            <a:off x="1750747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7"/>
          <p:cNvSpPr/>
          <p:nvPr/>
        </p:nvSpPr>
        <p:spPr>
          <a:xfrm rot="-1747020" flipH="1">
            <a:off x="8000963" y="20970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7"/>
          <p:cNvSpPr/>
          <p:nvPr/>
        </p:nvSpPr>
        <p:spPr>
          <a:xfrm rot="-5400000" flipH="1">
            <a:off x="8363053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7"/>
          <p:cNvSpPr/>
          <p:nvPr/>
        </p:nvSpPr>
        <p:spPr>
          <a:xfrm rot="-198679" flipH="1">
            <a:off x="6576127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27"/>
          <p:cNvSpPr/>
          <p:nvPr/>
        </p:nvSpPr>
        <p:spPr>
          <a:xfrm rot="-684224" flipH="1">
            <a:off x="3229850" y="41493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27"/>
          <p:cNvSpPr/>
          <p:nvPr/>
        </p:nvSpPr>
        <p:spPr>
          <a:xfrm rot="-5400000" flipH="1">
            <a:off x="8181217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27"/>
          <p:cNvSpPr/>
          <p:nvPr/>
        </p:nvSpPr>
        <p:spPr>
          <a:xfrm rot="4032399" flipH="1">
            <a:off x="6670694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7"/>
          <p:cNvSpPr/>
          <p:nvPr/>
        </p:nvSpPr>
        <p:spPr>
          <a:xfrm flipH="1">
            <a:off x="1223074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27"/>
          <p:cNvSpPr/>
          <p:nvPr/>
        </p:nvSpPr>
        <p:spPr>
          <a:xfrm flipH="1">
            <a:off x="7580958" y="13729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27"/>
          <p:cNvSpPr/>
          <p:nvPr/>
        </p:nvSpPr>
        <p:spPr>
          <a:xfrm flipH="1">
            <a:off x="2175303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7"/>
          <p:cNvSpPr/>
          <p:nvPr/>
        </p:nvSpPr>
        <p:spPr>
          <a:xfrm flipH="1">
            <a:off x="360003" y="1940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7"/>
          <p:cNvSpPr/>
          <p:nvPr/>
        </p:nvSpPr>
        <p:spPr>
          <a:xfrm flipH="1">
            <a:off x="931993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" name="Google Shape;48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6722888" y="2707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72925" y="3502325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45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307" name="Google Shape;307;p45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45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45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45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45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45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45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4" name="Google Shape;314;p45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45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45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45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8" name="Google Shape;318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8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28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5" name="Google Shape;55;p28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8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28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28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28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8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8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8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8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8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8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29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9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9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9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" name="Google Shape;7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2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9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0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0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0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30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30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30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30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30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30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30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30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30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8" name="Google Shape;98;p32"/>
          <p:cNvGrpSpPr/>
          <p:nvPr/>
        </p:nvGrpSpPr>
        <p:grpSpPr>
          <a:xfrm rot="-5400000" flipH="1">
            <a:off x="2449767" y="-1400389"/>
            <a:ext cx="4250547" cy="8335771"/>
            <a:chOff x="872085" y="-1565025"/>
            <a:chExt cx="3255129" cy="6383651"/>
          </a:xfrm>
        </p:grpSpPr>
        <p:sp>
          <p:nvSpPr>
            <p:cNvPr id="99" name="Google Shape;99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32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" name="Google Shape;107;p32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32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Google Shape;11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2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33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116" name="Google Shape;116;p33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33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33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33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" name="Google Shape;120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3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3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33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3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3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3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3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3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3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3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3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25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2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5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4.png"/><Relationship Id="rId4" Type="http://schemas.openxmlformats.org/officeDocument/2006/relationships/image" Target="../media/image11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gif"/><Relationship Id="rId18" Type="http://schemas.openxmlformats.org/officeDocument/2006/relationships/image" Target="../media/image60.png"/><Relationship Id="rId3" Type="http://schemas.openxmlformats.org/officeDocument/2006/relationships/image" Target="../media/image45.png"/><Relationship Id="rId21" Type="http://schemas.openxmlformats.org/officeDocument/2006/relationships/image" Target="../media/image63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gif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gif"/><Relationship Id="rId19" Type="http://schemas.openxmlformats.org/officeDocument/2006/relationships/image" Target="../media/image61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Relationship Id="rId22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4" name="Google Shape;334;p2"/>
          <p:cNvPicPr preferRelativeResize="0"/>
          <p:nvPr/>
        </p:nvPicPr>
        <p:blipFill rotWithShape="1">
          <a:blip r:embed="rId3">
            <a:alphaModFix/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8" name="Google Shape;338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68027" y="2826760"/>
            <a:ext cx="3205546" cy="79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669602">
            <a:off x="4147878" y="1786151"/>
            <a:ext cx="6395630" cy="3019979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2"/>
          <p:cNvSpPr txBox="1"/>
          <p:nvPr/>
        </p:nvSpPr>
        <p:spPr>
          <a:xfrm>
            <a:off x="1841520" y="2862676"/>
            <a:ext cx="231484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2"/>
          <p:cNvSpPr txBox="1"/>
          <p:nvPr/>
        </p:nvSpPr>
        <p:spPr>
          <a:xfrm>
            <a:off x="1307995" y="1572524"/>
            <a:ext cx="3526774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rgbClr val="F9A128"/>
                </a:solidFill>
                <a:latin typeface="Comic Sans MS"/>
                <a:ea typeface="Comic Sans MS"/>
                <a:cs typeface="Comic Sans MS"/>
                <a:sym typeface="Comic Sans MS"/>
              </a:rPr>
              <a:t>Colours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2" name="Google Shape;34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900009">
            <a:off x="4370737" y="4162861"/>
            <a:ext cx="2958774" cy="201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900007">
            <a:off x="8009923" y="2382937"/>
            <a:ext cx="3909678" cy="2087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86650" y="331387"/>
            <a:ext cx="1623625" cy="11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690500" y="3687238"/>
            <a:ext cx="1915550" cy="91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2"/>
          <p:cNvSpPr txBox="1"/>
          <p:nvPr/>
        </p:nvSpPr>
        <p:spPr>
          <a:xfrm>
            <a:off x="2124508" y="3501085"/>
            <a:ext cx="18011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502484"/>
                </a:solidFill>
                <a:latin typeface="Montserrat"/>
                <a:ea typeface="Montserrat"/>
                <a:cs typeface="Montserrat"/>
                <a:sym typeface="Montserrat"/>
              </a:rPr>
              <a:t>Period 3</a:t>
            </a:r>
            <a:endParaRPr sz="2400" b="0" i="0" u="none" strike="noStrike" cap="none">
              <a:solidFill>
                <a:srgbClr val="50248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98962" y="2863089"/>
            <a:ext cx="1905266" cy="212437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48" name="Google Shape;448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284" y="2814000"/>
            <a:ext cx="1876687" cy="221963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49" name="Google Shape;449;p11"/>
          <p:cNvSpPr/>
          <p:nvPr/>
        </p:nvSpPr>
        <p:spPr>
          <a:xfrm>
            <a:off x="675861" y="347241"/>
            <a:ext cx="7808382" cy="1322533"/>
          </a:xfrm>
          <a:prstGeom prst="wedgeRoundRectCallout">
            <a:avLst>
              <a:gd name="adj1" fmla="val -37625"/>
              <a:gd name="adj2" fmla="val 135838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Do you have ......................?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11"/>
          <p:cNvSpPr/>
          <p:nvPr/>
        </p:nvSpPr>
        <p:spPr>
          <a:xfrm>
            <a:off x="2523280" y="3923818"/>
            <a:ext cx="3750198" cy="994022"/>
          </a:xfrm>
          <a:prstGeom prst="wedgeRoundRectCallout">
            <a:avLst>
              <a:gd name="adj1" fmla="val 65301"/>
              <a:gd name="adj2" fmla="val -19640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Yes, I do.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11"/>
          <p:cNvSpPr/>
          <p:nvPr/>
        </p:nvSpPr>
        <p:spPr>
          <a:xfrm>
            <a:off x="2744604" y="823603"/>
            <a:ext cx="3307550" cy="931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FD1309"/>
                </a:solidFill>
                <a:latin typeface="Arial"/>
                <a:ea typeface="Arial"/>
                <a:cs typeface="Arial"/>
                <a:sym typeface="Arial"/>
              </a:rPr>
              <a:t>erasers  </a:t>
            </a:r>
            <a:endParaRPr sz="5400" b="0" i="0" u="none" strike="noStrike" cap="none">
              <a:solidFill>
                <a:srgbClr val="FD13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609627">
            <a:off x="2922112" y="1982027"/>
            <a:ext cx="790575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609627">
            <a:off x="4235786" y="2131523"/>
            <a:ext cx="790575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609627">
            <a:off x="5549459" y="2176307"/>
            <a:ext cx="790575" cy="176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2"/>
          <p:cNvSpPr/>
          <p:nvPr/>
        </p:nvSpPr>
        <p:spPr>
          <a:xfrm>
            <a:off x="671332" y="347241"/>
            <a:ext cx="7812911" cy="1342663"/>
          </a:xfrm>
          <a:prstGeom prst="wedgeRoundRectCallout">
            <a:avLst>
              <a:gd name="adj1" fmla="val -37199"/>
              <a:gd name="adj2" fmla="val 129647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lang="en-US" sz="52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Do you have ......................?</a:t>
            </a:r>
            <a:endParaRPr sz="52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12"/>
          <p:cNvSpPr/>
          <p:nvPr/>
        </p:nvSpPr>
        <p:spPr>
          <a:xfrm>
            <a:off x="2523280" y="3923818"/>
            <a:ext cx="3750198" cy="994022"/>
          </a:xfrm>
          <a:prstGeom prst="wedgeRoundRectCallout">
            <a:avLst>
              <a:gd name="adj1" fmla="val 69513"/>
              <a:gd name="adj2" fmla="val 431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Yes, I do.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12"/>
          <p:cNvSpPr/>
          <p:nvPr/>
        </p:nvSpPr>
        <p:spPr>
          <a:xfrm>
            <a:off x="2882262" y="834328"/>
            <a:ext cx="303223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>
                <a:solidFill>
                  <a:srgbClr val="FD1309"/>
                </a:solidFill>
                <a:latin typeface="Arial"/>
                <a:ea typeface="Arial"/>
                <a:cs typeface="Arial"/>
                <a:sym typeface="Arial"/>
              </a:rPr>
              <a:t>pencils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FD130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400" b="0" i="0" u="none" strike="noStrike" cap="none">
              <a:solidFill>
                <a:srgbClr val="FD13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2" name="Google Shape;462;p12" descr="CLASSROOM OBJECTS | Baambooz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98059" y="2444635"/>
            <a:ext cx="957655" cy="1108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12" descr="CLASSROOM OBJECTS | Baambooz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3315" y="2444988"/>
            <a:ext cx="957655" cy="1108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12" descr="CLASSROOM OBJECTS | Baambooz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13939" y="2444635"/>
            <a:ext cx="957655" cy="1108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290" y="2814000"/>
            <a:ext cx="1876687" cy="221963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66" name="Google Shape;466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25020" y="2909264"/>
            <a:ext cx="1905266" cy="212437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7" name="Google Shape;467;p12" descr="Green Pencil Clip Art Free PNG Image｜Illustoon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3"/>
          <p:cNvSpPr/>
          <p:nvPr/>
        </p:nvSpPr>
        <p:spPr>
          <a:xfrm>
            <a:off x="671332" y="347241"/>
            <a:ext cx="7812911" cy="1342663"/>
          </a:xfrm>
          <a:prstGeom prst="wedgeRoundRectCallout">
            <a:avLst>
              <a:gd name="adj1" fmla="val -35603"/>
              <a:gd name="adj2" fmla="val 129647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Do you have ......................?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13"/>
          <p:cNvSpPr/>
          <p:nvPr/>
        </p:nvSpPr>
        <p:spPr>
          <a:xfrm>
            <a:off x="2523280" y="3923818"/>
            <a:ext cx="3750198" cy="994022"/>
          </a:xfrm>
          <a:prstGeom prst="wedgeRoundRectCallout">
            <a:avLst>
              <a:gd name="adj1" fmla="val 66410"/>
              <a:gd name="adj2" fmla="val -32184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Yes, I do.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4" name="Google Shape;474;p13" descr="Pen Vector Clipart - Clipart Sugge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23418" y="2215159"/>
            <a:ext cx="1114668" cy="1451768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13"/>
          <p:cNvSpPr/>
          <p:nvPr/>
        </p:nvSpPr>
        <p:spPr>
          <a:xfrm>
            <a:off x="3395036" y="896594"/>
            <a:ext cx="2353928" cy="536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FD1309"/>
                </a:solidFill>
                <a:latin typeface="Arial"/>
                <a:ea typeface="Arial"/>
                <a:cs typeface="Arial"/>
                <a:sym typeface="Arial"/>
              </a:rPr>
              <a:t>pens</a:t>
            </a:r>
            <a:endParaRPr sz="5400" b="0" i="0" u="none" strike="noStrike" cap="none">
              <a:solidFill>
                <a:srgbClr val="FD13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6" name="Google Shape;476;p13" descr="Pen Vector Clipart - Clipart Sugge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3740" y="2239257"/>
            <a:ext cx="1114668" cy="1451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13" descr="Pen Vector Clipart - Clipart Sugge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0756" y="2239257"/>
            <a:ext cx="1114668" cy="1451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938" y="2814000"/>
            <a:ext cx="1876687" cy="221963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79" name="Google Shape;479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23800" y="2941043"/>
            <a:ext cx="1905266" cy="212437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4"/>
          <p:cNvSpPr/>
          <p:nvPr/>
        </p:nvSpPr>
        <p:spPr>
          <a:xfrm>
            <a:off x="671332" y="347241"/>
            <a:ext cx="7812911" cy="1342663"/>
          </a:xfrm>
          <a:prstGeom prst="wedgeRoundRectCallout">
            <a:avLst>
              <a:gd name="adj1" fmla="val -33582"/>
              <a:gd name="adj2" fmla="val 139553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Do you have ......................?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14"/>
          <p:cNvSpPr/>
          <p:nvPr/>
        </p:nvSpPr>
        <p:spPr>
          <a:xfrm>
            <a:off x="2523280" y="3923818"/>
            <a:ext cx="3750198" cy="994022"/>
          </a:xfrm>
          <a:prstGeom prst="wedgeRoundRectCallout">
            <a:avLst>
              <a:gd name="adj1" fmla="val 69513"/>
              <a:gd name="adj2" fmla="val 431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Yes, I do.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14"/>
          <p:cNvSpPr/>
          <p:nvPr/>
        </p:nvSpPr>
        <p:spPr>
          <a:xfrm>
            <a:off x="3218871" y="895003"/>
            <a:ext cx="235901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FD1309"/>
                </a:solidFill>
                <a:latin typeface="Arial"/>
                <a:ea typeface="Arial"/>
                <a:cs typeface="Arial"/>
                <a:sym typeface="Arial"/>
              </a:rPr>
              <a:t>rulers</a:t>
            </a:r>
            <a:endParaRPr sz="5400" b="0" i="0" u="none" strike="noStrike" cap="none">
              <a:solidFill>
                <a:srgbClr val="FD13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7" name="Google Shape;487;p14" descr="vector illustration of ruler, instrument of measurement:: tasmeemME.co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4870" y="2238917"/>
            <a:ext cx="1524306" cy="151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14" descr="vector illustration of ruler, instrument of measurement:: tasmeemME.co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69647" y="2253973"/>
            <a:ext cx="1524306" cy="151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202" y="2814000"/>
            <a:ext cx="1876687" cy="221963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90" name="Google Shape;490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37934" y="2909264"/>
            <a:ext cx="1905266" cy="212437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5"/>
          <p:cNvSpPr txBox="1">
            <a:spLocks noGrp="1"/>
          </p:cNvSpPr>
          <p:nvPr>
            <p:ph type="title"/>
          </p:nvPr>
        </p:nvSpPr>
        <p:spPr>
          <a:xfrm>
            <a:off x="1643369" y="282257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DE6F64"/>
                </a:solidFill>
              </a:rPr>
              <a:t>L</a:t>
            </a:r>
            <a:r>
              <a:rPr lang="en-US">
                <a:solidFill>
                  <a:srgbClr val="8D6CD2"/>
                </a:solidFill>
              </a:rPr>
              <a:t>o</a:t>
            </a:r>
            <a:r>
              <a:rPr lang="en-US">
                <a:solidFill>
                  <a:srgbClr val="E8A46B"/>
                </a:solidFill>
              </a:rPr>
              <a:t>o</a:t>
            </a:r>
            <a:r>
              <a:rPr lang="en-US">
                <a:solidFill>
                  <a:srgbClr val="81A5E4"/>
                </a:solidFill>
              </a:rPr>
              <a:t>k</a:t>
            </a:r>
            <a:r>
              <a:rPr lang="en-US"/>
              <a:t>, </a:t>
            </a:r>
            <a:r>
              <a:rPr lang="en-US">
                <a:solidFill>
                  <a:srgbClr val="DE6F64"/>
                </a:solidFill>
              </a:rPr>
              <a:t>l</a:t>
            </a:r>
            <a:r>
              <a:rPr lang="en-US">
                <a:solidFill>
                  <a:srgbClr val="8D6CD2"/>
                </a:solidFill>
              </a:rPr>
              <a:t>i</a:t>
            </a:r>
            <a:r>
              <a:rPr lang="en-US">
                <a:solidFill>
                  <a:srgbClr val="E8A46B"/>
                </a:solidFill>
              </a:rPr>
              <a:t>s</a:t>
            </a:r>
            <a:r>
              <a:rPr lang="en-US">
                <a:solidFill>
                  <a:srgbClr val="81A5E4"/>
                </a:solidFill>
              </a:rPr>
              <a:t>t</a:t>
            </a:r>
            <a:r>
              <a:rPr lang="en-US">
                <a:solidFill>
                  <a:srgbClr val="DE6F64"/>
                </a:solidFill>
              </a:rPr>
              <a:t>e</a:t>
            </a:r>
            <a:r>
              <a:rPr lang="en-US">
                <a:solidFill>
                  <a:srgbClr val="8D6CD2"/>
                </a:solidFill>
              </a:rPr>
              <a:t>n</a:t>
            </a:r>
            <a:r>
              <a:rPr lang="en-US"/>
              <a:t> </a:t>
            </a:r>
            <a:r>
              <a:rPr lang="en-US">
                <a:solidFill>
                  <a:srgbClr val="DE6F64"/>
                </a:solidFill>
              </a:rPr>
              <a:t>a</a:t>
            </a:r>
            <a:r>
              <a:rPr lang="en-US">
                <a:solidFill>
                  <a:srgbClr val="8D6CD2"/>
                </a:solidFill>
              </a:rPr>
              <a:t>n</a:t>
            </a:r>
            <a:r>
              <a:rPr lang="en-US">
                <a:solidFill>
                  <a:srgbClr val="E8A46B"/>
                </a:solidFill>
              </a:rPr>
              <a:t>d</a:t>
            </a:r>
            <a:r>
              <a:rPr lang="en-US"/>
              <a:t> </a:t>
            </a:r>
            <a:r>
              <a:rPr lang="en-US">
                <a:solidFill>
                  <a:srgbClr val="DE6F64"/>
                </a:solidFill>
              </a:rPr>
              <a:t>r</a:t>
            </a:r>
            <a:r>
              <a:rPr lang="en-US">
                <a:solidFill>
                  <a:srgbClr val="8D6CD2"/>
                </a:solidFill>
              </a:rPr>
              <a:t>e</a:t>
            </a:r>
            <a:r>
              <a:rPr lang="en-US">
                <a:solidFill>
                  <a:srgbClr val="E8A46B"/>
                </a:solidFill>
              </a:rPr>
              <a:t>p</a:t>
            </a:r>
            <a:r>
              <a:rPr lang="en-US">
                <a:solidFill>
                  <a:srgbClr val="81A5E4"/>
                </a:solidFill>
              </a:rPr>
              <a:t>e</a:t>
            </a:r>
            <a:r>
              <a:rPr lang="en-US">
                <a:solidFill>
                  <a:srgbClr val="DE6F64"/>
                </a:solidFill>
              </a:rPr>
              <a:t>a</a:t>
            </a:r>
            <a:r>
              <a:rPr lang="en-US">
                <a:solidFill>
                  <a:srgbClr val="8D6CD2"/>
                </a:solidFill>
              </a:rPr>
              <a:t>t</a:t>
            </a:r>
            <a:r>
              <a:rPr lang="en-US">
                <a:solidFill>
                  <a:srgbClr val="81A5E4"/>
                </a:solidFill>
              </a:rPr>
              <a:t>.</a:t>
            </a:r>
            <a:r>
              <a:rPr lang="en-US"/>
              <a:t> 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496" name="Google Shape;49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8616" y="971508"/>
            <a:ext cx="1749256" cy="1489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16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16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16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16"/>
          <p:cNvSpPr/>
          <p:nvPr/>
        </p:nvSpPr>
        <p:spPr>
          <a:xfrm>
            <a:off x="5425897" y="2547672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16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16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16"/>
          <p:cNvSpPr/>
          <p:nvPr/>
        </p:nvSpPr>
        <p:spPr>
          <a:xfrm>
            <a:off x="671332" y="347242"/>
            <a:ext cx="7812911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What are these?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16"/>
          <p:cNvSpPr/>
          <p:nvPr/>
        </p:nvSpPr>
        <p:spPr>
          <a:xfrm>
            <a:off x="436421" y="378922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They are pencils.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16"/>
          <p:cNvSpPr/>
          <p:nvPr/>
        </p:nvSpPr>
        <p:spPr>
          <a:xfrm>
            <a:off x="661662" y="338427"/>
            <a:ext cx="7812911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What colour are they?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2" name="Google Shape;512;p16" descr="https://media.baamboozle.com/uploads/images/132297/1610210664_8929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065387" y="1976130"/>
            <a:ext cx="1545307" cy="1376480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16"/>
          <p:cNvSpPr/>
          <p:nvPr/>
        </p:nvSpPr>
        <p:spPr>
          <a:xfrm>
            <a:off x="436420" y="3781597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They are green.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4" name="Google Shape;514;p16" descr="CLASSROOM OBJECTS | Baamboozl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68122" y="1384055"/>
            <a:ext cx="1962722" cy="237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16" descr="CLASSROOM OBJECTS | Baamboozl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33378" y="1384408"/>
            <a:ext cx="1962722" cy="237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16" descr="CLASSROOM OBJECTS | Baamboozl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84002" y="1384055"/>
            <a:ext cx="1962722" cy="2375501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16" descr="Green Pencil Clip Art Free PNG Image｜Illustoon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8" name="Google Shape;518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67636" y="1384055"/>
            <a:ext cx="2528464" cy="2528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94687" y="1560265"/>
            <a:ext cx="2528464" cy="2528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3878" y="1162009"/>
            <a:ext cx="4027672" cy="291216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25" name="Google Shape;525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7863" y="1162009"/>
            <a:ext cx="4045405" cy="291216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8"/>
          <p:cNvSpPr txBox="1">
            <a:spLocks noGrp="1"/>
          </p:cNvSpPr>
          <p:nvPr>
            <p:ph type="title"/>
          </p:nvPr>
        </p:nvSpPr>
        <p:spPr>
          <a:xfrm>
            <a:off x="1710290" y="30178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00B0F0"/>
                </a:solidFill>
              </a:rPr>
              <a:t>L</a:t>
            </a:r>
            <a:r>
              <a:rPr lang="en-US"/>
              <a:t>i</a:t>
            </a:r>
            <a:r>
              <a:rPr lang="en-US">
                <a:solidFill>
                  <a:srgbClr val="FD1309"/>
                </a:solidFill>
              </a:rPr>
              <a:t>s</a:t>
            </a:r>
            <a:r>
              <a:rPr lang="en-US">
                <a:solidFill>
                  <a:srgbClr val="F6A704"/>
                </a:solidFill>
              </a:rPr>
              <a:t>t</a:t>
            </a:r>
            <a:r>
              <a:rPr lang="en-US">
                <a:solidFill>
                  <a:srgbClr val="92D050"/>
                </a:solidFill>
              </a:rPr>
              <a:t>e</a:t>
            </a:r>
            <a:r>
              <a:rPr lang="en-US">
                <a:solidFill>
                  <a:srgbClr val="00B0F0"/>
                </a:solidFill>
              </a:rPr>
              <a:t>n</a:t>
            </a:r>
            <a:r>
              <a:rPr lang="en-US">
                <a:solidFill>
                  <a:srgbClr val="59B568"/>
                </a:solidFill>
              </a:rPr>
              <a:t>,</a:t>
            </a:r>
            <a:r>
              <a:rPr lang="en-US"/>
              <a:t> </a:t>
            </a:r>
            <a:r>
              <a:rPr lang="en-US">
                <a:solidFill>
                  <a:srgbClr val="00B0F0"/>
                </a:solidFill>
              </a:rPr>
              <a:t>p</a:t>
            </a:r>
            <a:r>
              <a:rPr lang="en-US"/>
              <a:t>o</a:t>
            </a:r>
            <a:r>
              <a:rPr lang="en-US">
                <a:solidFill>
                  <a:srgbClr val="FF0000"/>
                </a:solidFill>
              </a:rPr>
              <a:t>i</a:t>
            </a:r>
            <a:r>
              <a:rPr lang="en-US">
                <a:solidFill>
                  <a:srgbClr val="F6A704"/>
                </a:solidFill>
              </a:rPr>
              <a:t>n</a:t>
            </a:r>
            <a:r>
              <a:rPr lang="en-US">
                <a:solidFill>
                  <a:srgbClr val="00B0F0"/>
                </a:solidFill>
              </a:rPr>
              <a:t>t</a:t>
            </a:r>
            <a:r>
              <a:rPr lang="en-US"/>
              <a:t> </a:t>
            </a:r>
            <a:r>
              <a:rPr lang="en-US">
                <a:solidFill>
                  <a:srgbClr val="00B0F0"/>
                </a:solidFill>
              </a:rPr>
              <a:t>a</a:t>
            </a:r>
            <a:r>
              <a:rPr lang="en-US"/>
              <a:t>n</a:t>
            </a:r>
            <a:r>
              <a:rPr lang="en-US">
                <a:solidFill>
                  <a:srgbClr val="FD1309"/>
                </a:solidFill>
              </a:rPr>
              <a:t>d</a:t>
            </a:r>
            <a:r>
              <a:rPr lang="en-US"/>
              <a:t> </a:t>
            </a:r>
            <a:r>
              <a:rPr lang="en-US">
                <a:solidFill>
                  <a:srgbClr val="FFC000"/>
                </a:solidFill>
              </a:rPr>
              <a:t>s</a:t>
            </a:r>
            <a:r>
              <a:rPr lang="en-US">
                <a:solidFill>
                  <a:srgbClr val="00B0F0"/>
                </a:solidFill>
              </a:rPr>
              <a:t>a</a:t>
            </a:r>
            <a:r>
              <a:rPr lang="en-US"/>
              <a:t>y.</a:t>
            </a:r>
            <a:endParaRPr>
              <a:solidFill>
                <a:srgbClr val="00B0F0"/>
              </a:solidFill>
            </a:endParaRPr>
          </a:p>
        </p:txBody>
      </p:sp>
      <p:pic>
        <p:nvPicPr>
          <p:cNvPr id="531" name="Google Shape;53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6236" y="1687789"/>
            <a:ext cx="1796844" cy="1530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Google Shape;53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2379" y="767797"/>
            <a:ext cx="3219450" cy="2057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37" name="Google Shape;537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42889" y="956641"/>
            <a:ext cx="2238375" cy="153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12454" y="3006612"/>
            <a:ext cx="2019300" cy="120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85739" y="2815952"/>
            <a:ext cx="2295525" cy="153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21547" y="347041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19"/>
          <p:cNvSpPr txBox="1"/>
          <p:nvPr/>
        </p:nvSpPr>
        <p:spPr>
          <a:xfrm>
            <a:off x="2540276" y="2415842"/>
            <a:ext cx="139147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D72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Orange</a:t>
            </a:r>
            <a:endParaRPr sz="2000" b="1" i="0" u="none" strike="noStrike" cap="none">
              <a:solidFill>
                <a:srgbClr val="FD72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2" name="Google Shape;542;p19"/>
          <p:cNvSpPr txBox="1"/>
          <p:nvPr/>
        </p:nvSpPr>
        <p:spPr>
          <a:xfrm>
            <a:off x="5763868" y="4409183"/>
            <a:ext cx="139147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Black</a:t>
            </a:r>
            <a:endParaRPr sz="20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3" name="Google Shape;543;p19"/>
          <p:cNvSpPr/>
          <p:nvPr/>
        </p:nvSpPr>
        <p:spPr>
          <a:xfrm>
            <a:off x="2540276" y="4273187"/>
            <a:ext cx="918542" cy="442674"/>
          </a:xfrm>
          <a:prstGeom prst="roundRect">
            <a:avLst>
              <a:gd name="adj" fmla="val 16667"/>
            </a:avLst>
          </a:prstGeom>
          <a:solidFill>
            <a:srgbClr val="2F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White</a:t>
            </a:r>
            <a:endParaRPr sz="2000" b="1" i="0" u="none" strike="noStrike" cap="none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4" name="Google Shape;544;p19"/>
          <p:cNvSpPr txBox="1"/>
          <p:nvPr/>
        </p:nvSpPr>
        <p:spPr>
          <a:xfrm>
            <a:off x="5666337" y="2482857"/>
            <a:ext cx="139147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Green</a:t>
            </a:r>
            <a:endParaRPr sz="2000" b="1" i="0" u="none" strike="noStrike" cap="none">
              <a:solidFill>
                <a:srgbClr val="00B05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20"/>
          <p:cNvSpPr txBox="1">
            <a:spLocks noGrp="1"/>
          </p:cNvSpPr>
          <p:nvPr>
            <p:ph type="title"/>
          </p:nvPr>
        </p:nvSpPr>
        <p:spPr>
          <a:xfrm>
            <a:off x="1562046" y="3021982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chemeClr val="accent2"/>
                </a:solidFill>
              </a:rPr>
              <a:t>L</a:t>
            </a:r>
            <a:r>
              <a:rPr lang="en-US">
                <a:solidFill>
                  <a:srgbClr val="00B050"/>
                </a:solidFill>
              </a:rPr>
              <a:t>e</a:t>
            </a:r>
            <a:r>
              <a:rPr lang="en-US">
                <a:solidFill>
                  <a:srgbClr val="92D050"/>
                </a:solidFill>
              </a:rPr>
              <a:t>t</a:t>
            </a:r>
            <a:r>
              <a:rPr lang="en-US">
                <a:solidFill>
                  <a:schemeClr val="accent2"/>
                </a:solidFill>
              </a:rPr>
              <a:t>’</a:t>
            </a:r>
            <a:r>
              <a:rPr lang="en-US">
                <a:solidFill>
                  <a:srgbClr val="FFFF00"/>
                </a:solidFill>
              </a:rPr>
              <a:t>s</a:t>
            </a:r>
            <a:r>
              <a:rPr lang="en-US">
                <a:solidFill>
                  <a:schemeClr val="accent2"/>
                </a:solidFill>
              </a:rPr>
              <a:t> t</a:t>
            </a:r>
            <a:r>
              <a:rPr lang="en-US">
                <a:solidFill>
                  <a:srgbClr val="00B050"/>
                </a:solidFill>
              </a:rPr>
              <a:t>a</a:t>
            </a:r>
            <a:r>
              <a:rPr lang="en-US">
                <a:solidFill>
                  <a:srgbClr val="92D050"/>
                </a:solidFill>
              </a:rPr>
              <a:t>l</a:t>
            </a:r>
            <a:r>
              <a:rPr lang="en-US">
                <a:solidFill>
                  <a:srgbClr val="FFFF00"/>
                </a:solidFill>
              </a:rPr>
              <a:t>k</a:t>
            </a:r>
            <a:r>
              <a:rPr lang="en-US">
                <a:solidFill>
                  <a:schemeClr val="accent2"/>
                </a:solidFill>
              </a:rPr>
              <a:t>.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550" name="Google Shape;55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78736" y="1554408"/>
            <a:ext cx="2120620" cy="1739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"/>
          <p:cNvSpPr/>
          <p:nvPr/>
        </p:nvSpPr>
        <p:spPr>
          <a:xfrm>
            <a:off x="3805036" y="1061700"/>
            <a:ext cx="1519287" cy="124165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3"/>
          <p:cNvSpPr txBox="1">
            <a:spLocks noGrp="1"/>
          </p:cNvSpPr>
          <p:nvPr>
            <p:ph type="title"/>
          </p:nvPr>
        </p:nvSpPr>
        <p:spPr>
          <a:xfrm>
            <a:off x="1695000" y="250327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DF786F"/>
                </a:solidFill>
              </a:rPr>
              <a:t>W</a:t>
            </a:r>
            <a:r>
              <a:rPr lang="en-US" sz="5400">
                <a:solidFill>
                  <a:srgbClr val="90D1DD"/>
                </a:solidFill>
              </a:rPr>
              <a:t>a</a:t>
            </a:r>
            <a:r>
              <a:rPr lang="en-US" sz="5400">
                <a:solidFill>
                  <a:srgbClr val="E59755"/>
                </a:solidFill>
              </a:rPr>
              <a:t>r</a:t>
            </a:r>
            <a:r>
              <a:rPr lang="en-US" sz="5400">
                <a:solidFill>
                  <a:srgbClr val="9B7ED7"/>
                </a:solidFill>
              </a:rPr>
              <a:t>m</a:t>
            </a:r>
            <a:r>
              <a:rPr lang="en-US" sz="5400">
                <a:solidFill>
                  <a:schemeClr val="accent4"/>
                </a:solidFill>
              </a:rPr>
              <a:t>-</a:t>
            </a:r>
            <a:r>
              <a:rPr lang="en-US" sz="5400">
                <a:solidFill>
                  <a:srgbClr val="E08179"/>
                </a:solidFill>
              </a:rPr>
              <a:t>u</a:t>
            </a:r>
            <a:r>
              <a:rPr lang="en-US" sz="5400">
                <a:solidFill>
                  <a:srgbClr val="91D0DD"/>
                </a:solidFill>
              </a:rPr>
              <a:t>p</a:t>
            </a:r>
            <a:r>
              <a:rPr lang="en-US" sz="5400">
                <a:solidFill>
                  <a:schemeClr val="accent4"/>
                </a:solidFill>
              </a:rPr>
              <a:t> </a:t>
            </a:r>
            <a:r>
              <a:rPr lang="en-US" sz="5400">
                <a:solidFill>
                  <a:srgbClr val="DF756C"/>
                </a:solidFill>
              </a:rPr>
              <a:t>a</a:t>
            </a:r>
            <a:r>
              <a:rPr lang="en-US" sz="5400">
                <a:solidFill>
                  <a:srgbClr val="90D1DD"/>
                </a:solidFill>
              </a:rPr>
              <a:t>n</a:t>
            </a:r>
            <a:r>
              <a:rPr lang="en-US" sz="5400">
                <a:solidFill>
                  <a:srgbClr val="E59755"/>
                </a:solidFill>
              </a:rPr>
              <a:t>d</a:t>
            </a:r>
            <a:r>
              <a:rPr lang="en-US" sz="5400">
                <a:solidFill>
                  <a:schemeClr val="accent4"/>
                </a:solidFill>
              </a:rPr>
              <a:t> </a:t>
            </a:r>
            <a:r>
              <a:rPr lang="en-US" sz="5400">
                <a:solidFill>
                  <a:srgbClr val="DF786F"/>
                </a:solidFill>
              </a:rPr>
              <a:t>r</a:t>
            </a:r>
            <a:r>
              <a:rPr lang="en-US" sz="5400">
                <a:solidFill>
                  <a:srgbClr val="90D1DD"/>
                </a:solidFill>
              </a:rPr>
              <a:t>e</a:t>
            </a:r>
            <a:r>
              <a:rPr lang="en-US" sz="5400">
                <a:solidFill>
                  <a:srgbClr val="E59755"/>
                </a:solidFill>
              </a:rPr>
              <a:t>v</a:t>
            </a:r>
            <a:r>
              <a:rPr lang="en-US" sz="5400"/>
              <a:t>i</a:t>
            </a:r>
            <a:r>
              <a:rPr lang="en-US" sz="5400">
                <a:solidFill>
                  <a:schemeClr val="dk2"/>
                </a:solidFill>
              </a:rPr>
              <a:t>e</a:t>
            </a:r>
            <a:r>
              <a:rPr lang="en-US" sz="5400">
                <a:solidFill>
                  <a:schemeClr val="lt2"/>
                </a:solidFill>
              </a:rPr>
              <a:t>w</a:t>
            </a:r>
            <a:endParaRPr sz="5400">
              <a:solidFill>
                <a:schemeClr val="accent2"/>
              </a:solidFill>
            </a:endParaRPr>
          </a:p>
        </p:txBody>
      </p:sp>
      <p:sp>
        <p:nvSpPr>
          <p:cNvPr id="353" name="Google Shape;353;p3"/>
          <p:cNvSpPr txBox="1">
            <a:spLocks noGrp="1"/>
          </p:cNvSpPr>
          <p:nvPr>
            <p:ph type="title" idx="2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01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Google Shape;55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3105" y="692840"/>
            <a:ext cx="5809300" cy="3864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02" y="288235"/>
            <a:ext cx="2953490" cy="1842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2"/>
          <p:cNvSpPr txBox="1">
            <a:spLocks noGrp="1"/>
          </p:cNvSpPr>
          <p:nvPr>
            <p:ph type="title"/>
          </p:nvPr>
        </p:nvSpPr>
        <p:spPr>
          <a:xfrm>
            <a:off x="828399" y="2689932"/>
            <a:ext cx="681641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FFC000"/>
                </a:solidFill>
              </a:rPr>
              <a:t>F</a:t>
            </a:r>
            <a:r>
              <a:rPr lang="en-US">
                <a:solidFill>
                  <a:schemeClr val="accent4"/>
                </a:solidFill>
              </a:rPr>
              <a:t>u</a:t>
            </a:r>
            <a:r>
              <a:rPr lang="en-US">
                <a:solidFill>
                  <a:schemeClr val="accent2"/>
                </a:solidFill>
              </a:rPr>
              <a:t>n</a:t>
            </a:r>
            <a:r>
              <a:rPr lang="en-US">
                <a:solidFill>
                  <a:schemeClr val="accent4"/>
                </a:solidFill>
              </a:rPr>
              <a:t> </a:t>
            </a:r>
            <a:r>
              <a:rPr lang="en-US">
                <a:solidFill>
                  <a:srgbClr val="F6A704"/>
                </a:solidFill>
              </a:rPr>
              <a:t>c</a:t>
            </a:r>
            <a:r>
              <a:rPr lang="en-US">
                <a:solidFill>
                  <a:schemeClr val="accent4"/>
                </a:solidFill>
              </a:rPr>
              <a:t>o</a:t>
            </a:r>
            <a:r>
              <a:rPr lang="en-US">
                <a:solidFill>
                  <a:schemeClr val="accent2"/>
                </a:solidFill>
              </a:rPr>
              <a:t>r</a:t>
            </a:r>
            <a:r>
              <a:rPr lang="en-US">
                <a:solidFill>
                  <a:srgbClr val="FD1309"/>
                </a:solidFill>
              </a:rPr>
              <a:t>n</a:t>
            </a:r>
            <a:r>
              <a:rPr lang="en-US">
                <a:solidFill>
                  <a:srgbClr val="C8ADE8"/>
                </a:solidFill>
              </a:rPr>
              <a:t>e</a:t>
            </a:r>
            <a:r>
              <a:rPr lang="en-US">
                <a:solidFill>
                  <a:srgbClr val="F6A704"/>
                </a:solidFill>
              </a:rPr>
              <a:t>r</a:t>
            </a:r>
            <a:r>
              <a:rPr lang="en-US">
                <a:solidFill>
                  <a:schemeClr val="accent4"/>
                </a:solidFill>
              </a:rPr>
              <a:t> a</a:t>
            </a:r>
            <a:r>
              <a:rPr lang="en-US">
                <a:solidFill>
                  <a:srgbClr val="F6A704"/>
                </a:solidFill>
              </a:rPr>
              <a:t>n</a:t>
            </a:r>
            <a:r>
              <a:rPr lang="en-US">
                <a:solidFill>
                  <a:srgbClr val="C8ADE8"/>
                </a:solidFill>
              </a:rPr>
              <a:t>d</a:t>
            </a:r>
            <a:r>
              <a:rPr lang="en-US">
                <a:solidFill>
                  <a:schemeClr val="accent4"/>
                </a:solidFill>
              </a:rPr>
              <a:t> </a:t>
            </a:r>
            <a:r>
              <a:rPr lang="en-US">
                <a:solidFill>
                  <a:schemeClr val="lt2"/>
                </a:solidFill>
              </a:rPr>
              <a:t>w</a:t>
            </a:r>
            <a:r>
              <a:rPr lang="en-US">
                <a:solidFill>
                  <a:schemeClr val="accent1"/>
                </a:solidFill>
              </a:rPr>
              <a:t>r</a:t>
            </a:r>
            <a:r>
              <a:rPr lang="en-US">
                <a:solidFill>
                  <a:schemeClr val="accent4"/>
                </a:solidFill>
              </a:rPr>
              <a:t>a</a:t>
            </a:r>
            <a:r>
              <a:rPr lang="en-US">
                <a:solidFill>
                  <a:schemeClr val="accent2"/>
                </a:solidFill>
              </a:rPr>
              <a:t>p</a:t>
            </a:r>
            <a:r>
              <a:rPr lang="en-US">
                <a:solidFill>
                  <a:schemeClr val="accent3"/>
                </a:solidFill>
              </a:rPr>
              <a:t>-u</a:t>
            </a:r>
            <a:r>
              <a:rPr lang="en-US"/>
              <a:t>p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562" name="Google Shape;56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37636" y="1393371"/>
            <a:ext cx="1667868" cy="1420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7" name="Google Shape;567;p23"/>
          <p:cNvGraphicFramePr/>
          <p:nvPr/>
        </p:nvGraphicFramePr>
        <p:xfrm>
          <a:off x="1457324" y="982054"/>
          <a:ext cx="4102600" cy="3771900"/>
        </p:xfrm>
        <a:graphic>
          <a:graphicData uri="http://schemas.openxmlformats.org/drawingml/2006/table">
            <a:tbl>
              <a:tblPr firstRow="1" bandRow="1">
                <a:noFill/>
                <a:tableStyleId>{A65ADD77-B1FD-4946-85D3-713330C9E5E8}</a:tableStyleId>
              </a:tblPr>
              <a:tblGrid>
                <a:gridCol w="1025650"/>
                <a:gridCol w="1025650"/>
                <a:gridCol w="1025650"/>
                <a:gridCol w="1025650"/>
              </a:tblGrid>
              <a:tr h="942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942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942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942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68" name="Google Shape;568;p23"/>
          <p:cNvSpPr/>
          <p:nvPr/>
        </p:nvSpPr>
        <p:spPr>
          <a:xfrm>
            <a:off x="1488301" y="154062"/>
            <a:ext cx="754380" cy="754380"/>
          </a:xfrm>
          <a:prstGeom prst="star8">
            <a:avLst>
              <a:gd name="adj" fmla="val 37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50" b="0" i="0" u="none" strike="noStrike" cap="none">
              <a:solidFill>
                <a:srgbClr val="F936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23"/>
          <p:cNvSpPr/>
          <p:nvPr/>
        </p:nvSpPr>
        <p:spPr>
          <a:xfrm>
            <a:off x="2552722" y="86316"/>
            <a:ext cx="754380" cy="754380"/>
          </a:xfrm>
          <a:prstGeom prst="star8">
            <a:avLst>
              <a:gd name="adj" fmla="val 37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50" b="0" i="0" u="none" strike="noStrike" cap="none">
              <a:solidFill>
                <a:srgbClr val="F936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23"/>
          <p:cNvSpPr/>
          <p:nvPr/>
        </p:nvSpPr>
        <p:spPr>
          <a:xfrm>
            <a:off x="3605631" y="42170"/>
            <a:ext cx="754380" cy="754380"/>
          </a:xfrm>
          <a:prstGeom prst="star8">
            <a:avLst>
              <a:gd name="adj" fmla="val 37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50" b="0" i="0" u="none" strike="noStrike" cap="none">
              <a:solidFill>
                <a:srgbClr val="F936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23"/>
          <p:cNvSpPr/>
          <p:nvPr/>
        </p:nvSpPr>
        <p:spPr>
          <a:xfrm>
            <a:off x="4673150" y="182734"/>
            <a:ext cx="754380" cy="754380"/>
          </a:xfrm>
          <a:prstGeom prst="star8">
            <a:avLst>
              <a:gd name="adj" fmla="val 37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50" b="0" i="0" u="none" strike="noStrike" cap="none">
              <a:solidFill>
                <a:srgbClr val="F936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23"/>
          <p:cNvSpPr/>
          <p:nvPr/>
        </p:nvSpPr>
        <p:spPr>
          <a:xfrm>
            <a:off x="388520" y="1043847"/>
            <a:ext cx="754380" cy="754380"/>
          </a:xfrm>
          <a:prstGeom prst="star8">
            <a:avLst>
              <a:gd name="adj" fmla="val 37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50" b="0" i="0" u="none" strike="noStrike" cap="none">
              <a:solidFill>
                <a:srgbClr val="F936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23"/>
          <p:cNvSpPr/>
          <p:nvPr/>
        </p:nvSpPr>
        <p:spPr>
          <a:xfrm>
            <a:off x="388520" y="1984840"/>
            <a:ext cx="754380" cy="754380"/>
          </a:xfrm>
          <a:prstGeom prst="star8">
            <a:avLst>
              <a:gd name="adj" fmla="val 37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50" b="0" i="0" u="none" strike="noStrike" cap="none">
              <a:solidFill>
                <a:srgbClr val="F936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23"/>
          <p:cNvSpPr txBox="1"/>
          <p:nvPr/>
        </p:nvSpPr>
        <p:spPr>
          <a:xfrm>
            <a:off x="3577991" y="1028979"/>
            <a:ext cx="936158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-1</a:t>
            </a:r>
            <a:endParaRPr/>
          </a:p>
        </p:txBody>
      </p:sp>
      <p:sp>
        <p:nvSpPr>
          <p:cNvPr id="575" name="Google Shape;575;p23"/>
          <p:cNvSpPr txBox="1"/>
          <p:nvPr/>
        </p:nvSpPr>
        <p:spPr>
          <a:xfrm>
            <a:off x="4585402" y="3891397"/>
            <a:ext cx="936158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-2</a:t>
            </a:r>
            <a:endParaRPr/>
          </a:p>
        </p:txBody>
      </p:sp>
      <p:sp>
        <p:nvSpPr>
          <p:cNvPr id="576" name="Google Shape;576;p23"/>
          <p:cNvSpPr txBox="1"/>
          <p:nvPr/>
        </p:nvSpPr>
        <p:spPr>
          <a:xfrm>
            <a:off x="2466191" y="1971757"/>
            <a:ext cx="936158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-5</a:t>
            </a:r>
            <a:endParaRPr/>
          </a:p>
        </p:txBody>
      </p:sp>
      <p:pic>
        <p:nvPicPr>
          <p:cNvPr id="577" name="Google Shape;57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5311" y="1032667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78" name="Google Shape;57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2722" y="1032667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79" name="Google Shape;57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3651" y="1020420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0" name="Google Shape;58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11062" y="1020420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1" name="Google Shape;58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5311" y="1982995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2" name="Google Shape;58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2722" y="1982995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3" name="Google Shape;58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3651" y="1970748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4" name="Google Shape;58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11062" y="1970748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5" name="Google Shape;58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5311" y="2930461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6" name="Google Shape;586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2722" y="2930461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7" name="Google Shape;58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3651" y="2918214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8" name="Google Shape;58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11062" y="2918214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9" name="Google Shape;58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5311" y="3878734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90" name="Google Shape;59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2722" y="3878734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91" name="Google Shape;59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3651" y="3866488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92" name="Google Shape;59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11062" y="3866488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93" name="Google Shape;593;p23"/>
          <p:cNvPicPr preferRelativeResize="0"/>
          <p:nvPr/>
        </p:nvPicPr>
        <p:blipFill rotWithShape="1">
          <a:blip r:embed="rId4">
            <a:alphaModFix/>
          </a:blip>
          <a:srcRect l="10000" t="11428" r="9785" b="12380"/>
          <a:stretch/>
        </p:blipFill>
        <p:spPr>
          <a:xfrm>
            <a:off x="2548831" y="2016207"/>
            <a:ext cx="822960" cy="7543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4" name="Google Shape;594;p23"/>
          <p:cNvGrpSpPr/>
          <p:nvPr/>
        </p:nvGrpSpPr>
        <p:grpSpPr>
          <a:xfrm>
            <a:off x="5822556" y="1647397"/>
            <a:ext cx="2880360" cy="2566128"/>
            <a:chOff x="7301900" y="1920240"/>
            <a:chExt cx="3840480" cy="3017520"/>
          </a:xfrm>
        </p:grpSpPr>
        <p:sp>
          <p:nvSpPr>
            <p:cNvPr id="595" name="Google Shape;595;p23"/>
            <p:cNvSpPr/>
            <p:nvPr/>
          </p:nvSpPr>
          <p:spPr>
            <a:xfrm>
              <a:off x="7301900" y="1920240"/>
              <a:ext cx="3840480" cy="301752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C24CD1">
                    <a:alpha val="29803"/>
                  </a:srgbClr>
                </a:gs>
                <a:gs pos="50000">
                  <a:srgbClr val="A96CAD">
                    <a:alpha val="49803"/>
                  </a:srgbClr>
                </a:gs>
                <a:gs pos="100000">
                  <a:srgbClr val="A541AD">
                    <a:alpha val="8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Choose 1 box to open. Beware of bombs or dynamites.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92D050"/>
                  </a:solidFill>
                  <a:latin typeface="Arial"/>
                  <a:ea typeface="Arial"/>
                  <a:cs typeface="Arial"/>
                  <a:sym typeface="Arial"/>
                </a:rPr>
                <a:t>Green</a:t>
              </a: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b="0" i="0" u="none" strike="noStrike" cap="none">
                  <a:solidFill>
                    <a:srgbClr val="92D050"/>
                  </a:solidFill>
                  <a:latin typeface="Arial"/>
                  <a:ea typeface="Arial"/>
                  <a:cs typeface="Arial"/>
                  <a:sym typeface="Arial"/>
                </a:rPr>
                <a:t>Gem</a:t>
              </a: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+1pt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F9368E"/>
                  </a:solidFill>
                  <a:latin typeface="Arial"/>
                  <a:ea typeface="Arial"/>
                  <a:cs typeface="Arial"/>
                  <a:sym typeface="Arial"/>
                </a:rPr>
                <a:t>Purple</a:t>
              </a: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b="0" i="0" u="none" strike="noStrike" cap="none">
                  <a:solidFill>
                    <a:srgbClr val="F9368E"/>
                  </a:solidFill>
                  <a:latin typeface="Arial"/>
                  <a:ea typeface="Arial"/>
                  <a:cs typeface="Arial"/>
                  <a:sym typeface="Arial"/>
                </a:rPr>
                <a:t>Gem</a:t>
              </a: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+5pts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FAFF22"/>
                  </a:solidFill>
                  <a:latin typeface="Arial"/>
                  <a:ea typeface="Arial"/>
                  <a:cs typeface="Arial"/>
                  <a:sym typeface="Arial"/>
                </a:rPr>
                <a:t>Trophy</a:t>
              </a: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+10 pts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Crying face -3 pts</a:t>
              </a: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96" name="Google Shape;596;p2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658132" y="2765776"/>
              <a:ext cx="914400" cy="914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7" name="Google Shape;597;p2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764940" y="2824280"/>
              <a:ext cx="914400" cy="914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8" name="Google Shape;598;p2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847212" y="2778524"/>
              <a:ext cx="914400" cy="9144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99" name="Google Shape;599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59869" y="1095084"/>
            <a:ext cx="618822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80550" y="1095084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23"/>
          <p:cNvPicPr preferRelativeResize="0"/>
          <p:nvPr/>
        </p:nvPicPr>
        <p:blipFill rotWithShape="1">
          <a:blip r:embed="rId5">
            <a:alphaModFix/>
          </a:blip>
          <a:srcRect l="7476" t="11688" r="10060" b="15703"/>
          <a:stretch/>
        </p:blipFill>
        <p:spPr>
          <a:xfrm>
            <a:off x="3544529" y="1032667"/>
            <a:ext cx="96012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11759" y="2980687"/>
            <a:ext cx="618822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59869" y="3935068"/>
            <a:ext cx="618822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13164" y="2045134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07169" y="1095084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74211" y="3922821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37630" y="3945487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23"/>
          <p:cNvPicPr preferRelativeResize="0"/>
          <p:nvPr/>
        </p:nvPicPr>
        <p:blipFill rotWithShape="1">
          <a:blip r:embed="rId6">
            <a:alphaModFix/>
          </a:blip>
          <a:srcRect l="11086" t="11086" r="13719" b="8438"/>
          <a:stretch/>
        </p:blipFill>
        <p:spPr>
          <a:xfrm>
            <a:off x="4695032" y="3945487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73951" y="1993603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2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72669" y="2042116"/>
            <a:ext cx="922523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2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508122" y="2820329"/>
            <a:ext cx="102870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2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470197" y="2813285"/>
            <a:ext cx="102870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23" descr="Cartoon Oh No 1.mp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395109" y="-169730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23" descr="Cartoon Oh No 2.mp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841122" y="-1708282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2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478887" y="2832619"/>
            <a:ext cx="102870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23" descr="Cartoon Oh No 1.mp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522339" y="-1701662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23"/>
          <p:cNvPicPr preferRelativeResize="0"/>
          <p:nvPr/>
        </p:nvPicPr>
        <p:blipFill rotWithShape="1">
          <a:blip r:embed="rId14">
            <a:alphaModFix/>
          </a:blip>
          <a:srcRect l="5085" t="3723" r="4031" b="15344"/>
          <a:stretch/>
        </p:blipFill>
        <p:spPr>
          <a:xfrm>
            <a:off x="3234682" y="581254"/>
            <a:ext cx="1591202" cy="1416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23"/>
          <p:cNvPicPr preferRelativeResize="0"/>
          <p:nvPr/>
        </p:nvPicPr>
        <p:blipFill rotWithShape="1">
          <a:blip r:embed="rId14">
            <a:alphaModFix/>
          </a:blip>
          <a:srcRect l="5085" t="3723" r="4031" b="15344"/>
          <a:stretch/>
        </p:blipFill>
        <p:spPr>
          <a:xfrm>
            <a:off x="2226082" y="1608795"/>
            <a:ext cx="1485268" cy="1322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23"/>
          <p:cNvPicPr preferRelativeResize="0"/>
          <p:nvPr/>
        </p:nvPicPr>
        <p:blipFill rotWithShape="1">
          <a:blip r:embed="rId14">
            <a:alphaModFix/>
          </a:blip>
          <a:srcRect l="5085" t="3723" r="4031" b="15344"/>
          <a:stretch/>
        </p:blipFill>
        <p:spPr>
          <a:xfrm>
            <a:off x="4278114" y="3421567"/>
            <a:ext cx="1563008" cy="1391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23" descr="https://media.baamboozle.com/uploads/images/132297/1619809435_515626_url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580239" y="125427"/>
            <a:ext cx="800582" cy="763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3" descr="https://media.baamboozle.com/uploads/images/132297/1610210753_41306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643745" y="166985"/>
            <a:ext cx="734853" cy="695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23" descr="https://media.baamboozle.com/uploads/images/132297/1610210729_47490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680294" y="128166"/>
            <a:ext cx="723144" cy="684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23" descr="https://media.baamboozle.com/uploads/images/132297/1619809538_46026_url.png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4724730" y="138295"/>
            <a:ext cx="702800" cy="665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23" descr="Books colouring page | Activities | Kidspot"/>
          <p:cNvPicPr preferRelativeResize="0"/>
          <p:nvPr/>
        </p:nvPicPr>
        <p:blipFill rotWithShape="1">
          <a:blip r:embed="rId19">
            <a:alphaModFix/>
          </a:blip>
          <a:srcRect l="800" t="19011" r="-800" b="31858"/>
          <a:stretch/>
        </p:blipFill>
        <p:spPr>
          <a:xfrm>
            <a:off x="400032" y="960708"/>
            <a:ext cx="1353998" cy="942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23" descr="Crayon Clip Art Black And White Clipart Panda Free Clipart Images #olhAwc -  Clipart Suggest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548639" y="1994570"/>
            <a:ext cx="723003" cy="826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23" descr="School bag coloring page | School bags, Drawing bag, Bags"/>
          <p:cNvPicPr preferRelativeResize="0"/>
          <p:nvPr/>
        </p:nvPicPr>
        <p:blipFill rotWithShape="1">
          <a:blip r:embed="rId21">
            <a:alphaModFix/>
          </a:blip>
          <a:srcRect b="6708"/>
          <a:stretch/>
        </p:blipFill>
        <p:spPr>
          <a:xfrm>
            <a:off x="551501" y="2887033"/>
            <a:ext cx="678408" cy="895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23" descr="Eraser. Coloring Page. Vector Stock Vector - Illustration of graphic,  design: 112853057"/>
          <p:cNvPicPr preferRelativeResize="0"/>
          <p:nvPr/>
        </p:nvPicPr>
        <p:blipFill rotWithShape="1">
          <a:blip r:embed="rId22">
            <a:alphaModFix/>
          </a:blip>
          <a:srcRect l="17958" t="4667" r="17508" b="20799"/>
          <a:stretch/>
        </p:blipFill>
        <p:spPr>
          <a:xfrm>
            <a:off x="535522" y="3863390"/>
            <a:ext cx="738935" cy="853440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23"/>
          <p:cNvSpPr/>
          <p:nvPr/>
        </p:nvSpPr>
        <p:spPr>
          <a:xfrm>
            <a:off x="251547" y="943089"/>
            <a:ext cx="308196" cy="3365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23"/>
          <p:cNvSpPr/>
          <p:nvPr/>
        </p:nvSpPr>
        <p:spPr>
          <a:xfrm>
            <a:off x="251547" y="1982995"/>
            <a:ext cx="308196" cy="3365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23"/>
          <p:cNvSpPr/>
          <p:nvPr/>
        </p:nvSpPr>
        <p:spPr>
          <a:xfrm>
            <a:off x="235682" y="2854651"/>
            <a:ext cx="308196" cy="3365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23"/>
          <p:cNvSpPr/>
          <p:nvPr/>
        </p:nvSpPr>
        <p:spPr>
          <a:xfrm>
            <a:off x="235682" y="3849029"/>
            <a:ext cx="308196" cy="3365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23"/>
          <p:cNvSpPr/>
          <p:nvPr/>
        </p:nvSpPr>
        <p:spPr>
          <a:xfrm>
            <a:off x="1483532" y="146419"/>
            <a:ext cx="308196" cy="3365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23"/>
          <p:cNvSpPr/>
          <p:nvPr/>
        </p:nvSpPr>
        <p:spPr>
          <a:xfrm>
            <a:off x="2489647" y="146361"/>
            <a:ext cx="308196" cy="3365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23"/>
          <p:cNvSpPr/>
          <p:nvPr/>
        </p:nvSpPr>
        <p:spPr>
          <a:xfrm>
            <a:off x="3491622" y="157969"/>
            <a:ext cx="308196" cy="3365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23"/>
          <p:cNvSpPr/>
          <p:nvPr/>
        </p:nvSpPr>
        <p:spPr>
          <a:xfrm>
            <a:off x="4536822" y="161448"/>
            <a:ext cx="308196" cy="3365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1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1"/>
                            </p:stCondLst>
                            <p:childTnLst>
                              <p:par>
                                <p:cTn id="4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1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1"/>
                            </p:stCondLst>
                            <p:childTnLst>
                              <p:par>
                                <p:cTn id="8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984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184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184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1"/>
                            </p:stCondLst>
                            <p:childTnLst>
                              <p:par>
                                <p:cTn id="1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501"/>
                            </p:stCondLst>
                            <p:childTnLst>
                              <p:par>
                                <p:cTn id="18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00"/>
                            </p:stCondLst>
                            <p:childTnLst>
                              <p:par>
                                <p:cTn id="1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4"/>
          <p:cNvPicPr preferRelativeResize="0"/>
          <p:nvPr/>
        </p:nvPicPr>
        <p:blipFill rotWithShape="1">
          <a:blip r:embed="rId3">
            <a:alphaModFix/>
          </a:blip>
          <a:srcRect t="5072" b="2367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4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4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4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4"/>
          <p:cNvSpPr/>
          <p:nvPr/>
        </p:nvSpPr>
        <p:spPr>
          <a:xfrm>
            <a:off x="1157910" y="315516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pencil</a:t>
            </a:r>
            <a:endParaRPr sz="4400" b="0" i="0" u="none" strike="noStrike" cap="none">
              <a:solidFill>
                <a:srgbClr val="2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63" name="Google Shape;363;p4" descr="How a Pencil Changed My Life - Private Island and Beach Resort Near  Singapo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6258">
            <a:off x="1364542" y="1213922"/>
            <a:ext cx="2898044" cy="1930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" descr="How a Pencil Changed My Life - Private Island and Beach Resort Near  Singapo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6258">
            <a:off x="4712885" y="1226647"/>
            <a:ext cx="2898044" cy="1930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" descr="How a Pencil Changed My Life - Private Island and Beach Resort Near  Singapo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6258">
            <a:off x="5339889" y="1460580"/>
            <a:ext cx="2898044" cy="1930143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4"/>
          <p:cNvSpPr/>
          <p:nvPr/>
        </p:nvSpPr>
        <p:spPr>
          <a:xfrm>
            <a:off x="4947394" y="315516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pencil</a:t>
            </a:r>
            <a:r>
              <a:rPr lang="en-US" sz="44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44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5"/>
          <p:cNvPicPr preferRelativeResize="0"/>
          <p:nvPr/>
        </p:nvPicPr>
        <p:blipFill rotWithShape="1">
          <a:blip r:embed="rId3">
            <a:alphaModFix/>
          </a:blip>
          <a:srcRect t="5072" b="2367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5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5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5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5"/>
          <p:cNvSpPr/>
          <p:nvPr/>
        </p:nvSpPr>
        <p:spPr>
          <a:xfrm>
            <a:off x="739323" y="3301961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 eraser</a:t>
            </a:r>
            <a:endParaRPr sz="4400" b="0" i="0" u="none" strike="noStrike" cap="none">
              <a:solidFill>
                <a:srgbClr val="2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6" name="Google Shape;376;p5"/>
          <p:cNvSpPr/>
          <p:nvPr/>
        </p:nvSpPr>
        <p:spPr>
          <a:xfrm>
            <a:off x="4571999" y="324530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eraser</a:t>
            </a:r>
            <a:r>
              <a:rPr lang="en-US" sz="44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44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77" name="Google Shape;37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609627">
            <a:off x="2111919" y="1509665"/>
            <a:ext cx="790575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609627">
            <a:off x="4902108" y="1462761"/>
            <a:ext cx="790575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609627">
            <a:off x="6215782" y="1612257"/>
            <a:ext cx="790575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609627">
            <a:off x="7529455" y="1657041"/>
            <a:ext cx="790575" cy="176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6"/>
          <p:cNvPicPr preferRelativeResize="0"/>
          <p:nvPr/>
        </p:nvPicPr>
        <p:blipFill rotWithShape="1">
          <a:blip r:embed="rId3">
            <a:alphaModFix/>
          </a:blip>
          <a:srcRect t="5072" b="2367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6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6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6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6"/>
          <p:cNvSpPr/>
          <p:nvPr/>
        </p:nvSpPr>
        <p:spPr>
          <a:xfrm>
            <a:off x="748925" y="316969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pen</a:t>
            </a:r>
            <a:endParaRPr sz="4400" b="0" i="0" u="none" strike="noStrike" cap="none">
              <a:solidFill>
                <a:srgbClr val="2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0" name="Google Shape;390;p6"/>
          <p:cNvSpPr/>
          <p:nvPr/>
        </p:nvSpPr>
        <p:spPr>
          <a:xfrm>
            <a:off x="4576628" y="311695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pen</a:t>
            </a:r>
            <a:r>
              <a:rPr lang="en-US" sz="44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44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91" name="Google Shape;391;p6" descr="Pilot Custom Urushi 845 Fountain Pen - Black – Pen Boutique Lt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14500">
            <a:off x="1443287" y="1051340"/>
            <a:ext cx="2605433" cy="2605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6" descr="Pilot Custom Urushi 845 Fountain Pen - Black – Pen Boutique Lt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856378">
            <a:off x="5144419" y="604235"/>
            <a:ext cx="2605433" cy="2605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6" descr="Pilot Custom Urushi 845 Fountain Pen - Black – Pen Boutique Lt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960901">
            <a:off x="5144420" y="1115795"/>
            <a:ext cx="2605433" cy="2605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6" descr="Pilot Custom Urushi 845 Fountain Pen - Black – Pen Boutique Lt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838496">
            <a:off x="5141003" y="1652612"/>
            <a:ext cx="2605433" cy="2605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7"/>
          <p:cNvPicPr preferRelativeResize="0"/>
          <p:nvPr/>
        </p:nvPicPr>
        <p:blipFill rotWithShape="1">
          <a:blip r:embed="rId3">
            <a:alphaModFix/>
          </a:blip>
          <a:srcRect t="5072" b="2367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7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7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7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7"/>
          <p:cNvSpPr/>
          <p:nvPr/>
        </p:nvSpPr>
        <p:spPr>
          <a:xfrm>
            <a:off x="583565" y="355156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ruler</a:t>
            </a:r>
            <a:endParaRPr sz="4400" b="0" i="0" u="none" strike="noStrike" cap="none">
              <a:solidFill>
                <a:srgbClr val="2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4" name="Google Shape;404;p7"/>
          <p:cNvSpPr/>
          <p:nvPr/>
        </p:nvSpPr>
        <p:spPr>
          <a:xfrm>
            <a:off x="5070628" y="355156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ruler</a:t>
            </a:r>
            <a:r>
              <a:rPr lang="en-US" sz="44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44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05" name="Google Shape;405;p7" descr="Frog PNG, Clipart, Animal Ruler, A Scale, Cartoon, Dimensional Scale,  Measure Free PNG Download"/>
          <p:cNvPicPr preferRelativeResize="0"/>
          <p:nvPr/>
        </p:nvPicPr>
        <p:blipFill rotWithShape="1">
          <a:blip r:embed="rId4">
            <a:alphaModFix/>
          </a:blip>
          <a:srcRect r="61655"/>
          <a:stretch/>
        </p:blipFill>
        <p:spPr>
          <a:xfrm rot="2593975">
            <a:off x="1884822" y="425906"/>
            <a:ext cx="1268315" cy="3513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7" descr="Frog PNG, Clipart, Animal Ruler, A Scale, Cartoon, Dimensional Scale,  Measure Free PNG Downloa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55021">
            <a:off x="4971291" y="560009"/>
            <a:ext cx="3106809" cy="3054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8"/>
          <p:cNvPicPr preferRelativeResize="0"/>
          <p:nvPr/>
        </p:nvPicPr>
        <p:blipFill rotWithShape="1">
          <a:blip r:embed="rId3">
            <a:alphaModFix/>
          </a:blip>
          <a:srcRect t="5072" b="2367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8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8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8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8"/>
          <p:cNvSpPr/>
          <p:nvPr/>
        </p:nvSpPr>
        <p:spPr>
          <a:xfrm>
            <a:off x="587036" y="3402578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notebook</a:t>
            </a:r>
            <a:endParaRPr sz="4400" b="0" i="0" u="none" strike="noStrike" cap="none">
              <a:solidFill>
                <a:srgbClr val="2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6" name="Google Shape;416;p8"/>
          <p:cNvSpPr/>
          <p:nvPr/>
        </p:nvSpPr>
        <p:spPr>
          <a:xfrm>
            <a:off x="4791886" y="344976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notebook</a:t>
            </a:r>
            <a:r>
              <a:rPr lang="en-US" sz="44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44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17" name="Google Shape;41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8299" y="1060621"/>
            <a:ext cx="2716696" cy="2716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8"/>
          <p:cNvPicPr preferRelativeResize="0"/>
          <p:nvPr/>
        </p:nvPicPr>
        <p:blipFill rotWithShape="1">
          <a:blip r:embed="rId5">
            <a:alphaModFix/>
          </a:blip>
          <a:srcRect r="2747"/>
          <a:stretch/>
        </p:blipFill>
        <p:spPr>
          <a:xfrm>
            <a:off x="4839683" y="626107"/>
            <a:ext cx="3230891" cy="3003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9"/>
          <p:cNvPicPr preferRelativeResize="0"/>
          <p:nvPr/>
        </p:nvPicPr>
        <p:blipFill rotWithShape="1">
          <a:blip r:embed="rId3">
            <a:alphaModFix/>
          </a:blip>
          <a:srcRect t="5072" b="2367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9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9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9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9"/>
          <p:cNvSpPr/>
          <p:nvPr/>
        </p:nvSpPr>
        <p:spPr>
          <a:xfrm>
            <a:off x="1012571" y="337268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book</a:t>
            </a:r>
            <a:endParaRPr sz="4400" b="0" i="0" u="none" strike="noStrike" cap="none">
              <a:solidFill>
                <a:srgbClr val="2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8" name="Google Shape;428;p9"/>
          <p:cNvSpPr/>
          <p:nvPr/>
        </p:nvSpPr>
        <p:spPr>
          <a:xfrm>
            <a:off x="4941737" y="3392596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book</a:t>
            </a:r>
            <a:r>
              <a:rPr lang="en-US" sz="44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44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29" name="Google Shape;429;p9" descr="book - School of Industrial engineering and manag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6712" y="941020"/>
            <a:ext cx="3507193" cy="2562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9" descr="IngramSpark Help | Learn How to Self-Publish a Book with IngramSpark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19717" y="1071388"/>
            <a:ext cx="2622850" cy="230129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10"/>
          <p:cNvPicPr preferRelativeResize="0"/>
          <p:nvPr/>
        </p:nvPicPr>
        <p:blipFill rotWithShape="1">
          <a:blip r:embed="rId3">
            <a:alphaModFix/>
          </a:blip>
          <a:srcRect t="5072" b="2367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10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10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10"/>
          <p:cNvSpPr/>
          <p:nvPr/>
        </p:nvSpPr>
        <p:spPr>
          <a:xfrm>
            <a:off x="4712168" y="366513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school bag</a:t>
            </a:r>
            <a:r>
              <a:rPr lang="en-US" sz="42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42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9" name="Google Shape;439;p10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10"/>
          <p:cNvSpPr/>
          <p:nvPr/>
        </p:nvSpPr>
        <p:spPr>
          <a:xfrm>
            <a:off x="809263" y="3665131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-US" sz="42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school bag</a:t>
            </a:r>
            <a:endParaRPr sz="4200" b="0" i="0" u="none" strike="noStrike" cap="none">
              <a:solidFill>
                <a:srgbClr val="2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41" name="Google Shape;441;p10" descr="Mickey Mouse School Bag, School Backpack, Waterproof School Bag, Designer School  Bag, स्कूल का बस्ता, स्कूल बैग - Samah Exports, Thane | ID: 133936869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2592" y="680890"/>
            <a:ext cx="2610484" cy="2783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10" descr="big school bags for teenage girls,welcome to buy,ipn.org.v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39758" y="640969"/>
            <a:ext cx="3427032" cy="3427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251</Words>
  <Application>Microsoft Office PowerPoint</Application>
  <PresentationFormat>On-screen Show (16:9)</PresentationFormat>
  <Paragraphs>68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Comic Sans MS</vt:lpstr>
      <vt:lpstr>Barlow</vt:lpstr>
      <vt:lpstr>Montserrat</vt:lpstr>
      <vt:lpstr>Times New Roman</vt:lpstr>
      <vt:lpstr>Hind</vt:lpstr>
      <vt:lpstr>Over The Rainbow by Slidesgo</vt:lpstr>
      <vt:lpstr>PowerPoint Presentation</vt:lpstr>
      <vt:lpstr>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Look, listen and repeat. </vt:lpstr>
      <vt:lpstr>PowerPoint Presentation</vt:lpstr>
      <vt:lpstr>PowerPoint Presentation</vt:lpstr>
      <vt:lpstr>Listen, point and say.</vt:lpstr>
      <vt:lpstr>PowerPoint Presentation</vt:lpstr>
      <vt:lpstr>Let’s talk.</vt:lpstr>
      <vt:lpstr>PowerPoint Presentation</vt:lpstr>
      <vt:lpstr>Fun corner and wrap-up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21AK22</cp:lastModifiedBy>
  <cp:revision>1</cp:revision>
  <dcterms:modified xsi:type="dcterms:W3CDTF">2025-12-18T12:31:56Z</dcterms:modified>
</cp:coreProperties>
</file>