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6" r:id="rId3"/>
    <p:sldId id="257" r:id="rId4"/>
    <p:sldId id="424" r:id="rId5"/>
    <p:sldId id="426" r:id="rId6"/>
    <p:sldId id="427" r:id="rId7"/>
    <p:sldId id="428" r:id="rId8"/>
    <p:sldId id="429" r:id="rId9"/>
    <p:sldId id="430" r:id="rId10"/>
    <p:sldId id="4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EAF8-E84A-1EEB-B70E-2862DA0A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5404C-F244-71BF-B829-28F3A903A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50D84-47AF-CD6A-410E-19BD94E5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1FCA-B485-76FA-B3FF-8D530469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597B-71D5-98C7-75DF-91335EF9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94C3-6070-2A47-F125-28A7F20F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65BD2-62BD-E84A-AA68-75BA3B085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0B563-859F-71D2-C55E-F831574E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2E2EF-ADAA-C27E-CDD3-FFE7F3DF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BB9B-37C1-753B-DB35-9A408417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9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B23283-9486-224D-801D-4D70D38F3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A611-E3D0-DB2B-8FA3-8C33A5C0C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52F0-95AD-E12F-EAF0-535BDD80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090B9-8D10-CD3B-6A6F-CBF38C7F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1E56-5579-F6A7-2626-DACBEEC6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7D92-2237-ECCF-6382-12ECB5A7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9282-AAAC-2C06-EFD6-C08EFB75E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FDBB0-FC6A-3AFA-50C0-16CE524D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24112-AE04-768D-0B77-CA986F2D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28BF-BD29-B7D7-C431-313C9C57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7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27E0-8C92-3CEE-576B-07182C15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CACE-8622-043A-624C-56CDE1E14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C6D7E-1D69-9EA0-AA4F-8431C0B6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47C7C-AE3C-70ED-A2EA-B082871F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74867-0309-D5FC-7419-C6C90256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36D3-F0B3-B877-4D48-99EBD04D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ADE3-C861-5FE7-058F-277156EA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4AE00-87B6-BDE6-F0C4-CE79C82E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5340C-2738-0AB8-1FD6-05003A1B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610B-9E1F-6DDA-BF88-811189F6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2E340-4691-69A0-6F0B-6CDDEAC4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0886-2148-FC21-7C63-28F0C019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48894-13F1-4B55-D035-FBB40F57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A565A-DE67-161D-3699-07BAE9506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9EB93-1FA3-05DD-41B7-643E50D96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0890F-D537-DC79-6DA1-011B2DEAF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477D9-B334-19A4-A9B1-4FBE8B00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0B524-CFCD-99D6-8D76-27459B2D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2FEF2-A341-6CA0-6101-C626AEAB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8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9DD4-63FE-CEE6-D2A3-09D39D53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7345A-19C3-65D1-C26D-8674738C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0C703-FD5B-3F0E-597F-01901FA7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63FF4-56EC-F6CE-4006-756A62C3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2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4B326-D006-F4A3-91C8-554C3799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FA46D-0666-677D-565B-93240BBF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50354-3B28-89E7-D5E7-E4800964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3B96-991C-0F7A-1D94-CCD0137E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518F-616C-4276-0379-B6EEF4B7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33F99-21B7-BD39-E73B-9C2DE0EB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34742-30A6-5B62-48BF-6FE4743E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97075-B287-4AB8-3216-6DF7D9DD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BB6A-ED94-0341-7832-0F5B43DB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C96A-12E8-F29B-7A45-86121B24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73AE6-F884-BEAD-6606-AA100D7D0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0D001-56AE-4E67-7B2A-B6B8EF72F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11647-236D-09D4-1F8C-94E7163E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9E701-5245-EE8A-2D5F-E837F72D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FC0C0-7491-12C9-BEE4-DA8A8028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345D2-C364-40DB-F1EB-9886C3C1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AEE1-472C-1A47-FDE0-06F50D32A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AA2F-E111-2F77-8835-ED682E17A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5459-865B-45C2-AC83-C9430D9DE25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0F2A8-9C2C-990F-C4C0-41620450D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A717-E4B6-D73D-2E4A-42EFD716D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71AA-0D27-45B3-A108-7ABD2AD6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05A24-2C25-155B-17A7-7EF5747A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1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</a:p>
        </p:txBody>
      </p:sp>
      <p:grpSp>
        <p:nvGrpSpPr>
          <p:cNvPr id="4100" name="Group 70">
            <a:extLst>
              <a:ext uri="{FF2B5EF4-FFF2-40B4-BE49-F238E27FC236}">
                <a16:creationId xmlns:a16="http://schemas.microsoft.com/office/drawing/2014/main" id="{0FDD2DDB-CB16-CC41-7DB2-37B49E99DA49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4101" name="Picture 10" descr="Picture12">
              <a:extLst>
                <a:ext uri="{FF2B5EF4-FFF2-40B4-BE49-F238E27FC236}">
                  <a16:creationId xmlns:a16="http://schemas.microsoft.com/office/drawing/2014/main" id="{1F2D8B7C-AFAB-12A8-993D-16B3EEFC7E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9" descr="Picture12">
              <a:extLst>
                <a:ext uri="{FF2B5EF4-FFF2-40B4-BE49-F238E27FC236}">
                  <a16:creationId xmlns:a16="http://schemas.microsoft.com/office/drawing/2014/main" id="{CCD6B106-410B-AC58-3E8E-3E6205BDF5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0" descr="Picture12">
              <a:extLst>
                <a:ext uri="{FF2B5EF4-FFF2-40B4-BE49-F238E27FC236}">
                  <a16:creationId xmlns:a16="http://schemas.microsoft.com/office/drawing/2014/main" id="{0D71F1C0-4B6A-E722-BB32-4ADF62519D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2" descr="Picture13">
              <a:extLst>
                <a:ext uri="{FF2B5EF4-FFF2-40B4-BE49-F238E27FC236}">
                  <a16:creationId xmlns:a16="http://schemas.microsoft.com/office/drawing/2014/main" id="{8306C0F6-9E22-2D4A-D82F-1CBF8431E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3" descr="Picture13">
              <a:extLst>
                <a:ext uri="{FF2B5EF4-FFF2-40B4-BE49-F238E27FC236}">
                  <a16:creationId xmlns:a16="http://schemas.microsoft.com/office/drawing/2014/main" id="{6315AEE1-F18A-AA83-29C6-EDEA39E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4" descr="Picture13">
              <a:extLst>
                <a:ext uri="{FF2B5EF4-FFF2-40B4-BE49-F238E27FC236}">
                  <a16:creationId xmlns:a16="http://schemas.microsoft.com/office/drawing/2014/main" id="{AA744E67-38DE-6E2D-98F0-78219B11D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7" descr="Picture12">
              <a:extLst>
                <a:ext uri="{FF2B5EF4-FFF2-40B4-BE49-F238E27FC236}">
                  <a16:creationId xmlns:a16="http://schemas.microsoft.com/office/drawing/2014/main" id="{AF2ED7B1-27C7-381E-CA67-F9A26535D4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1" descr="Picture13">
              <a:extLst>
                <a:ext uri="{FF2B5EF4-FFF2-40B4-BE49-F238E27FC236}">
                  <a16:creationId xmlns:a16="http://schemas.microsoft.com/office/drawing/2014/main" id="{8E10FEF9-E843-E7F7-4A82-C7FA841BB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B566E943-5E87-5429-8830-C43F19A2AA13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3A0C1056-5002-3B33-59A4-70077E88CF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6DCFBCBE-6569-BD0E-76DF-D6E4F76CCA5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C32595DB-F78F-8F2D-F1DC-CC13455181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C58FAE2F-35F3-778B-FB31-33EC7C34B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A0AAAAD9-A4A4-FF57-58AA-3388CC6FF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CA51D1B1-31E1-1328-1D20-D0BEE25DA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23BD3F50-FBD9-930F-06E1-06A08EAB14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547D37E6-C316-23BA-35E0-DF3033A10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2">
            <a:extLst>
              <a:ext uri="{FF2B5EF4-FFF2-40B4-BE49-F238E27FC236}">
                <a16:creationId xmlns:a16="http://schemas.microsoft.com/office/drawing/2014/main" id="{53C6E36B-6B0E-9261-F6A5-5CC99D4A9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065" y="2718006"/>
            <a:ext cx="79658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Thực</a:t>
            </a:r>
            <a:r>
              <a:rPr lang="en-US" altLang="en-US" sz="28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hành</a:t>
            </a:r>
            <a:r>
              <a:rPr lang="en-US" altLang="en-US" sz="28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14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98C387-7843-5140-765F-562D0A3C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1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3" name="Group 70">
            <a:extLst>
              <a:ext uri="{FF2B5EF4-FFF2-40B4-BE49-F238E27FC236}">
                <a16:creationId xmlns:a16="http://schemas.microsoft.com/office/drawing/2014/main" id="{1062527F-0682-86B3-62A6-F5C7B985E631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125" name="Picture 10" descr="Picture12">
              <a:extLst>
                <a:ext uri="{FF2B5EF4-FFF2-40B4-BE49-F238E27FC236}">
                  <a16:creationId xmlns:a16="http://schemas.microsoft.com/office/drawing/2014/main" id="{FB3AEBC3-AF81-F141-DAA6-FC93AD0D6F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9" descr="Picture12">
              <a:extLst>
                <a:ext uri="{FF2B5EF4-FFF2-40B4-BE49-F238E27FC236}">
                  <a16:creationId xmlns:a16="http://schemas.microsoft.com/office/drawing/2014/main" id="{F054C62B-EA0E-1D01-8186-EA9909D6AA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0" descr="Picture12">
              <a:extLst>
                <a:ext uri="{FF2B5EF4-FFF2-40B4-BE49-F238E27FC236}">
                  <a16:creationId xmlns:a16="http://schemas.microsoft.com/office/drawing/2014/main" id="{A1D05593-C781-FDA7-3C8B-9D23F52E88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2" descr="Picture13">
              <a:extLst>
                <a:ext uri="{FF2B5EF4-FFF2-40B4-BE49-F238E27FC236}">
                  <a16:creationId xmlns:a16="http://schemas.microsoft.com/office/drawing/2014/main" id="{A3C82168-27EA-5B49-73B4-D0D565533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3" descr="Picture13">
              <a:extLst>
                <a:ext uri="{FF2B5EF4-FFF2-40B4-BE49-F238E27FC236}">
                  <a16:creationId xmlns:a16="http://schemas.microsoft.com/office/drawing/2014/main" id="{F0D3AFF0-020A-1124-8E86-E3C0DDCA0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4" descr="Picture13">
              <a:extLst>
                <a:ext uri="{FF2B5EF4-FFF2-40B4-BE49-F238E27FC236}">
                  <a16:creationId xmlns:a16="http://schemas.microsoft.com/office/drawing/2014/main" id="{B38C6810-18AC-655F-3749-D9778090E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7" descr="Picture12">
              <a:extLst>
                <a:ext uri="{FF2B5EF4-FFF2-40B4-BE49-F238E27FC236}">
                  <a16:creationId xmlns:a16="http://schemas.microsoft.com/office/drawing/2014/main" id="{806EC00F-602C-060A-3A3F-260A1F49E2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1" descr="Picture13">
              <a:extLst>
                <a:ext uri="{FF2B5EF4-FFF2-40B4-BE49-F238E27FC236}">
                  <a16:creationId xmlns:a16="http://schemas.microsoft.com/office/drawing/2014/main" id="{0BC9E7CF-90E6-575E-67CF-7E35C0E1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7A702FDB-A7C8-2CD9-DE23-1BF895E0115C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09699379-8D19-FCB7-5C43-2CE3441601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6378ABF9-3F81-99C2-7861-30D7CADCD6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9E0D7E7E-E8D4-E40E-D062-B0B9472260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5B5DE452-E473-4523-630A-3AB026EFF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F19AD083-0DDD-4FDF-1B18-187DA6D7D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5E03ABAA-945D-E50F-FB91-E3173D007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94034CEC-8D16-502F-0D52-F45196B627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A67D94C8-2FC9-BC0A-7AEE-9CE404840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73915C-DFBE-59B3-9D88-4D3CDA58B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629" y="1392718"/>
            <a:ext cx="9041954" cy="1671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1DE031-6A99-A0A3-A2A2-1116BC7E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149" y="1743265"/>
            <a:ext cx="15770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altLang="en-US" u="sng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87CC37-0F04-4D1E-2040-6BF185876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447" y="3180192"/>
            <a:ext cx="9311575" cy="24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60318"/>
              </p:ext>
            </p:extLst>
          </p:nvPr>
        </p:nvGraphicFramePr>
        <p:xfrm>
          <a:off x="993912" y="1865984"/>
          <a:ext cx="9594573" cy="442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4573">
                  <a:extLst>
                    <a:ext uri="{9D8B030D-6E8A-4147-A177-3AD203B41FA5}">
                      <a16:colId xmlns:a16="http://schemas.microsoft.com/office/drawing/2014/main" val="2517595976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Câu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hỏi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thảo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luận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gợi</a:t>
                      </a:r>
                      <a:r>
                        <a:rPr lang="en-US" sz="3200" b="1" baseline="0" dirty="0"/>
                        <a:t> ý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47405"/>
                  </a:ext>
                </a:extLst>
              </a:tr>
              <a:tr h="696076">
                <a:tc>
                  <a:txBody>
                    <a:bodyPr/>
                    <a:lstStyle/>
                    <a:p>
                      <a:r>
                        <a:rPr lang="en-US" sz="3600" dirty="0" err="1"/>
                        <a:t>Những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vật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nào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có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màu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xanh</a:t>
                      </a:r>
                      <a:r>
                        <a:rPr lang="en-US" sz="3600" baseline="0" dirty="0"/>
                        <a:t> lam?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06346"/>
                  </a:ext>
                </a:extLst>
              </a:tr>
              <a:tr h="696076">
                <a:tc>
                  <a:txBody>
                    <a:bodyPr/>
                    <a:lstStyle/>
                    <a:p>
                      <a:r>
                        <a:rPr lang="en-US" sz="3600" dirty="0" err="1"/>
                        <a:t>Những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vật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nào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có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màu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đỏ</a:t>
                      </a:r>
                      <a:r>
                        <a:rPr lang="en-US" sz="3600" baseline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61806"/>
                  </a:ext>
                </a:extLst>
              </a:tr>
              <a:tr h="801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Những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vật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nào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có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màu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vàng</a:t>
                      </a:r>
                      <a:r>
                        <a:rPr lang="en-US" sz="3600" baseline="0" dirty="0"/>
                        <a:t>?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18919"/>
                  </a:ext>
                </a:extLst>
              </a:tr>
              <a:tr h="801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Những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vật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nào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có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nhiều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màu</a:t>
                      </a:r>
                      <a:r>
                        <a:rPr lang="en-US" sz="3600" baseline="0" dirty="0"/>
                        <a:t>?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606473"/>
                  </a:ext>
                </a:extLst>
              </a:tr>
              <a:tr h="801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Em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thích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sản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phẩm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mĩ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thuật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nào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nhất</a:t>
                      </a:r>
                      <a:r>
                        <a:rPr lang="en-US" sz="3600" baseline="0" dirty="0"/>
                        <a:t>?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50571"/>
                  </a:ext>
                </a:extLst>
              </a:tr>
            </a:tbl>
          </a:graphicData>
        </a:graphic>
      </p:graphicFrame>
      <p:sp>
        <p:nvSpPr>
          <p:cNvPr id="2" name="TextBox 2">
            <a:extLst>
              <a:ext uri="{FF2B5EF4-FFF2-40B4-BE49-F238E27FC236}">
                <a16:creationId xmlns:a16="http://schemas.microsoft.com/office/drawing/2014/main" id="{6D526238-CFB3-F6EB-1950-B7BE4F88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12" y="696590"/>
            <a:ext cx="9594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*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Thảo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luận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về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sản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phẩm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mĩ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thuật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thành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viên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trong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nhóm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theo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gợi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ý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sau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grpSp>
        <p:nvGrpSpPr>
          <p:cNvPr id="6" name="Group 70">
            <a:extLst>
              <a:ext uri="{FF2B5EF4-FFF2-40B4-BE49-F238E27FC236}">
                <a16:creationId xmlns:a16="http://schemas.microsoft.com/office/drawing/2014/main" id="{7EC0F310-5CC6-4074-6051-7EDE22472E57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8C8D7A23-A9F8-B00E-0B0A-86A9DE8B406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Picture12">
              <a:extLst>
                <a:ext uri="{FF2B5EF4-FFF2-40B4-BE49-F238E27FC236}">
                  <a16:creationId xmlns:a16="http://schemas.microsoft.com/office/drawing/2014/main" id="{93A4CAB3-F99A-186B-DF96-50C5C1A9AF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Picture12">
              <a:extLst>
                <a:ext uri="{FF2B5EF4-FFF2-40B4-BE49-F238E27FC236}">
                  <a16:creationId xmlns:a16="http://schemas.microsoft.com/office/drawing/2014/main" id="{4C05AA33-004C-55B9-F412-27A1CDDEB1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Picture13">
              <a:extLst>
                <a:ext uri="{FF2B5EF4-FFF2-40B4-BE49-F238E27FC236}">
                  <a16:creationId xmlns:a16="http://schemas.microsoft.com/office/drawing/2014/main" id="{C576731B-4F8D-4A8D-3A52-ADE22A44B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Picture13">
              <a:extLst>
                <a:ext uri="{FF2B5EF4-FFF2-40B4-BE49-F238E27FC236}">
                  <a16:creationId xmlns:a16="http://schemas.microsoft.com/office/drawing/2014/main" id="{8D3C1671-B777-EAFF-29B3-CDE69EBDD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Picture13">
              <a:extLst>
                <a:ext uri="{FF2B5EF4-FFF2-40B4-BE49-F238E27FC236}">
                  <a16:creationId xmlns:a16="http://schemas.microsoft.com/office/drawing/2014/main" id="{250B03B2-A595-8CD7-12FD-C5EF89BEF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Picture12">
              <a:extLst>
                <a:ext uri="{FF2B5EF4-FFF2-40B4-BE49-F238E27FC236}">
                  <a16:creationId xmlns:a16="http://schemas.microsoft.com/office/drawing/2014/main" id="{E7EECC76-6CF9-6F7F-52EC-C70914E615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Picture13">
              <a:extLst>
                <a:ext uri="{FF2B5EF4-FFF2-40B4-BE49-F238E27FC236}">
                  <a16:creationId xmlns:a16="http://schemas.microsoft.com/office/drawing/2014/main" id="{7773C70C-722D-36CF-4120-23E1C2DFA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C07B77DD-CEFD-CD73-451F-337C6F3E28F6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08561AE3-E05B-F245-FA74-6369FDDF2F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EBCB8742-C42E-9950-5C33-7DFB3DE681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98B19561-7765-CB8A-5E70-2CBC5707B8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E0FBBC54-22EB-154F-D31B-AAEF2FDBE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3EC8086D-AD72-04E4-F4DE-CCFFA2784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A4FEF3E9-C877-54AF-C4F1-2287A5C5D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3EF90AD5-3695-1C1B-97EA-DBF1C42E85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1F87BD6E-1335-1AE4-F766-E9129D036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id="{86170D8F-78FE-B975-BF16-876E9D720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8" y="1052320"/>
            <a:ext cx="79526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Vận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dụng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7391DD2E-B6C9-BC04-AC11-E65D72E4A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85" y="1926041"/>
            <a:ext cx="110986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Sử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dụng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màu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cơ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bản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để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trang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trí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món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đồ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chơi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em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thích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4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4175C886-FBA2-39A2-F318-A1D02C4896E1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2B050C8B-657F-D8E7-96E4-6CDA2EA8B0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F288A477-9A5A-8BE2-A9A8-66BF9F0DA6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6B50CCAB-BCFB-FAD7-40A9-E36533198C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5FB6DCE2-F508-B2F4-5772-73D2072B5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57E926FE-AC09-5D4E-96F2-B293D95BA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E538DE4F-908C-10AB-AAAC-0F493C950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B048F4B2-55B5-D79A-9CDA-D815B6F315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CBDD400A-7F31-08E9-3962-8735D3037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">
            <a:extLst>
              <a:ext uri="{FF2B5EF4-FFF2-40B4-BE49-F238E27FC236}">
                <a16:creationId xmlns:a16="http://schemas.microsoft.com/office/drawing/2014/main" id="{0746316D-BF32-F674-398D-5227D9DD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65" y="2587706"/>
            <a:ext cx="79658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*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Chuẩn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bị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63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8C8AE2A2-FF4E-4BFD-D3AE-05AC0083991D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0D90095D-6922-68FE-A17F-B0832ED548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46824B92-4A79-566B-F4CA-DE46F0CA33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376AF302-3136-DF75-8538-CCB02F8A542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48EB51B9-1AA8-F183-8D3B-CCBBDF615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4E296FF6-1112-681B-FD75-EF4E3755C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ECC4E094-4C45-A41E-3F90-6F53908EF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894CF2A3-C97F-52EB-E87D-08CDD0FED4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9A761CDD-BE82-8CC9-637F-8BBFBD111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1CDA6A8-0FDD-FD40-538C-B4A3BA128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26" y="296524"/>
            <a:ext cx="6963747" cy="4833402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65CAEE18-1CA7-9807-2B3E-1BF57A67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990" y="5222646"/>
            <a:ext cx="225286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Lõi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cuộn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giấy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024EB84C-752A-A1FE-FB26-8E827E29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122" y="5228923"/>
            <a:ext cx="174900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Giấy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màu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F35DDA09-F3F1-7B81-9E18-A3FBC9CB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888" y="5248395"/>
            <a:ext cx="142299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Keo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dán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A26E7B50-87C8-54F5-E2F1-0C17CF57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157" y="5268079"/>
            <a:ext cx="14728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Bút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dạ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bút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chì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467840C0-42CE-5AB5-9431-7CBEAE04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252" y="5248395"/>
            <a:ext cx="10125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kéo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C4907B24-11B3-AD02-384D-5DA435A75F51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F9C983F8-2460-E132-A064-DE92EA9AA9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727789B4-E4B0-6F0E-ACD9-AA210DE146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4E111189-BB8A-BD7A-6CBD-2CB327B1D1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FFAD80D6-8593-FDDD-F045-A998C2AF3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5BE5E621-2B99-9F12-A2D1-CD20DD4C5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23D06E19-86CA-20E2-3EB0-4568E40D0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16996036-53D5-C8A1-5CA0-3051EDA5B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C00D5AFE-0026-B28A-AE1B-7659AF068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3B86C87-3354-3A9C-4FEF-5D0DE95D5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6" y="145203"/>
            <a:ext cx="3286125" cy="45094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527706-6D76-B9B8-9D35-A1F9EF5FF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03" y="46456"/>
            <a:ext cx="3019425" cy="4608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C2CD6A-47B0-42A9-6C92-3129A62EA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03" y="43964"/>
            <a:ext cx="3362325" cy="4630181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A24DDBC5-17E8-7A4A-84C4-A8040DA0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96" y="4462111"/>
            <a:ext cx="8383651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sz="2400" dirty="0">
                <a:latin typeface="+mj-lt"/>
              </a:rPr>
              <a:t>Bước 1: Dùng giấy màu </a:t>
            </a:r>
            <a:r>
              <a:rPr lang="en-US" sz="2400" dirty="0" err="1">
                <a:latin typeface="+mj-lt"/>
              </a:rPr>
              <a:t>đỏ</a:t>
            </a:r>
            <a:r>
              <a:rPr lang="vi-VN" sz="2400" dirty="0">
                <a:latin typeface="+mj-lt"/>
              </a:rPr>
              <a:t> bọc một lớp ngoài vào lõi giấy vệ sinh</a:t>
            </a:r>
          </a:p>
          <a:p>
            <a:r>
              <a:rPr lang="vi-VN" sz="2400" dirty="0">
                <a:latin typeface="+mj-lt"/>
              </a:rPr>
              <a:t>Bước 2: Cắt 2 cái tai hình con thỏ bằng giấy mà</a:t>
            </a:r>
            <a:r>
              <a:rPr lang="en-US" sz="2400" dirty="0">
                <a:latin typeface="+mj-lt"/>
              </a:rPr>
              <a:t>u </a:t>
            </a:r>
            <a:r>
              <a:rPr lang="en-US" sz="2400" dirty="0" err="1">
                <a:latin typeface="+mj-lt"/>
              </a:rPr>
              <a:t>vàng</a:t>
            </a:r>
            <a:r>
              <a:rPr lang="vi-VN" sz="2400" dirty="0">
                <a:latin typeface="+mj-lt"/>
              </a:rPr>
              <a:t> như hình bên dưới</a:t>
            </a:r>
          </a:p>
          <a:p>
            <a:r>
              <a:rPr lang="vi-VN" sz="2400" dirty="0">
                <a:latin typeface="+mj-lt"/>
              </a:rPr>
              <a:t>Bước </a:t>
            </a:r>
            <a:r>
              <a:rPr lang="en-US" sz="2400" dirty="0">
                <a:latin typeface="+mj-lt"/>
              </a:rPr>
              <a:t>3</a:t>
            </a:r>
            <a:r>
              <a:rPr lang="vi-VN" sz="2400" dirty="0">
                <a:latin typeface="+mj-lt"/>
              </a:rPr>
              <a:t>: Dựng lõi giấy vệ sinh đứng, và dán 2 tai thỏ lên</a:t>
            </a:r>
          </a:p>
          <a:p>
            <a:r>
              <a:rPr lang="vi-VN" sz="2400" dirty="0">
                <a:latin typeface="+mj-lt"/>
              </a:rPr>
              <a:t>Bước 5: Dùng bút màu đen vẽ mắt, râu, mũi của con thỏ là hoàn thành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6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>
            <a:extLst>
              <a:ext uri="{FF2B5EF4-FFF2-40B4-BE49-F238E27FC236}">
                <a16:creationId xmlns:a16="http://schemas.microsoft.com/office/drawing/2014/main" id="{63AE4641-1C2C-BF1D-500B-C4AC4EC69559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2192000" cy="6867525"/>
            <a:chOff x="-36444" y="-10160"/>
            <a:chExt cx="9194070" cy="6868160"/>
          </a:xfrm>
        </p:grpSpPr>
        <p:pic>
          <p:nvPicPr>
            <p:cNvPr id="5" name="Picture 10" descr="Picture12">
              <a:extLst>
                <a:ext uri="{FF2B5EF4-FFF2-40B4-BE49-F238E27FC236}">
                  <a16:creationId xmlns:a16="http://schemas.microsoft.com/office/drawing/2014/main" id="{475F9A54-469E-DD51-EDE6-80984638FF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Picture12">
              <a:extLst>
                <a:ext uri="{FF2B5EF4-FFF2-40B4-BE49-F238E27FC236}">
                  <a16:creationId xmlns:a16="http://schemas.microsoft.com/office/drawing/2014/main" id="{5CC452C2-106C-AB41-ADA5-BED999DD17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Picture12">
              <a:extLst>
                <a:ext uri="{FF2B5EF4-FFF2-40B4-BE49-F238E27FC236}">
                  <a16:creationId xmlns:a16="http://schemas.microsoft.com/office/drawing/2014/main" id="{7FA023FB-A115-5571-1A18-40EAA0769A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icture13">
              <a:extLst>
                <a:ext uri="{FF2B5EF4-FFF2-40B4-BE49-F238E27FC236}">
                  <a16:creationId xmlns:a16="http://schemas.microsoft.com/office/drawing/2014/main" id="{DA08933A-D0B9-14C3-8EE4-9814624A8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Picture13">
              <a:extLst>
                <a:ext uri="{FF2B5EF4-FFF2-40B4-BE49-F238E27FC236}">
                  <a16:creationId xmlns:a16="http://schemas.microsoft.com/office/drawing/2014/main" id="{C3E08763-0B12-7E46-82A4-0A825793C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Picture13">
              <a:extLst>
                <a:ext uri="{FF2B5EF4-FFF2-40B4-BE49-F238E27FC236}">
                  <a16:creationId xmlns:a16="http://schemas.microsoft.com/office/drawing/2014/main" id="{76B2F83A-0108-31BB-7ED3-84A28F3DD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Picture12">
              <a:extLst>
                <a:ext uri="{FF2B5EF4-FFF2-40B4-BE49-F238E27FC236}">
                  <a16:creationId xmlns:a16="http://schemas.microsoft.com/office/drawing/2014/main" id="{28019B8D-BC2C-EC02-FB5C-1CF284CAFD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Picture13">
              <a:extLst>
                <a:ext uri="{FF2B5EF4-FFF2-40B4-BE49-F238E27FC236}">
                  <a16:creationId xmlns:a16="http://schemas.microsoft.com/office/drawing/2014/main" id="{ECDEB04E-1F09-844B-2D12-E9AE13527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317F8-CD78-62A8-1209-BAABE90D6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5" y="1003556"/>
            <a:ext cx="3284212" cy="48366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44822C-ECAF-E80B-6D4B-B589A84A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05" y="1021080"/>
            <a:ext cx="3123686" cy="4778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E6B2C1-C42C-956A-D611-BE4EF6980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35" y="1071951"/>
            <a:ext cx="2990992" cy="47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9</cp:revision>
  <dcterms:created xsi:type="dcterms:W3CDTF">2022-11-27T02:12:12Z</dcterms:created>
  <dcterms:modified xsi:type="dcterms:W3CDTF">2025-12-17T13:12:31Z</dcterms:modified>
</cp:coreProperties>
</file>