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11"/>
  </p:notesMasterIdLst>
  <p:sldIdLst>
    <p:sldId id="3350" r:id="rId4"/>
    <p:sldId id="312" r:id="rId5"/>
    <p:sldId id="3349" r:id="rId6"/>
    <p:sldId id="3355" r:id="rId7"/>
    <p:sldId id="3356" r:id="rId8"/>
    <p:sldId id="262" r:id="rId9"/>
    <p:sldId id="335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5D1EA-CCF9-4C0F-89AD-F1CD16864A60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80FDD-7A20-4B20-8689-4E0DF98757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834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3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506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21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04C4-2BD3-4622-BD3C-E5C0C2064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2ED47-DF07-430A-B8FD-8DE467E73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4E930-8D0C-4BB3-94D2-ECB86E6AC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359F4-D75E-4E0A-B803-FC4A06CD6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93546-2AC4-4420-B701-2D2C58F3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724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E91DC-184E-49B2-ACC3-8AAC6382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A20A69-4B2A-4B5A-B7C0-6181CA4B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BC84-5D9B-4F31-89F1-605A25D9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22DC0-09D3-41CB-ABF3-3D652333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380D-1D08-4015-A234-81F0ACD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197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4FB05D-D3BF-41F0-B36F-66EE0D9555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E5B65-05D9-4BC1-BAAA-5761FC567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6BC96-FA14-4DCC-A7FD-AFA741BA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A1B82-445A-414C-B93B-55E087A6C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5AC06-E728-44EA-B99C-31746715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46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2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4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2" y="235082"/>
            <a:ext cx="220041" cy="327799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8"/>
            <a:ext cx="321173" cy="175567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3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89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4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20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0253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31CB-9E87-4099-A6A4-12D55DFB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FF657-F1B3-4A7D-AE8B-68175DF2E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C2762-1060-4369-9A25-57D4842A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F51B2-1D0B-44DB-8237-EA879E52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D54B7-0163-4FF8-9DF2-82ED7E62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3761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3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9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1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7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9A9E0-71CB-4E0A-A741-FCAFE4040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FEAD-BEAC-438B-AEAF-0241AD851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D1AFE-0CE9-42D1-9196-7431B22A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227D6-D356-47E4-A884-4D237B47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B4661-B55A-4428-91C3-4EA76292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304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92CA-4756-4BAA-8696-6BDF2BCF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D16BA-EE75-4816-8B6C-6DCDAB203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E14B1-9184-4E8A-8D47-47CE1230E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A9520-7C97-4580-9B67-CB1B06A1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AB14B-60C3-4D02-9AFE-CBD4F6A2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192FE-3E70-4924-B2CD-AFF8AD17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6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7372-B65B-4127-B9EE-7253451E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54C0E-16AD-4FC7-A451-E0CEB5ABF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02E97-6AF9-4800-BF86-2AAEE550B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59BE-F294-401E-A8EE-729639740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5112A-36BE-4E95-877D-00AF0C323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A77EFE-AB07-4328-A2B3-E91F3226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EDAE9E-7111-4161-A747-A4240EF4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F810D-C4E1-4CD9-BD92-1CE86D4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39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1A0CB-2A4E-4782-82DE-C6746A22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78360-8CFD-495B-8034-31A85DE8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BA67E-CEB8-4FAB-A997-FA6857A7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E62E6-A4E9-4A64-95A7-8C79ECD7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244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2EDEC0-D9C4-4368-9AAC-D44E18A1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B2D16-5C91-4251-B197-2A416E0B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65D47-0C62-4096-867F-C631754B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10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CEA18-4CB1-42D7-AEE9-2606450C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1DB6A-DC13-4DAC-AC81-8E4C413C9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56A95-CE82-4264-9FC7-BF0FDD3F2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9BF13-C510-464D-A9F1-4B16743E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4B367-18A6-4C26-B280-F0809561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53F5C-5465-4BA2-9F7B-9427C931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39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AF8A5-331E-4DDE-9D0B-7C7CBDE1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78D9-FDE7-4F24-AF7E-59D232A1E7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791A2-A90B-4419-9262-91A3D56E4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56517-6076-44C3-8CA5-F295D164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D1E36-A15A-4BFF-9C9A-0E707E94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6AE70-E614-440B-B21A-31C5F18C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17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C6A76B-9AB5-43DF-B1C6-F248CEF9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87F8D-204F-4FC8-8535-8F02FDFC9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C321C-1E23-4294-B09C-C2EBE7AD0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72C6-FAC4-49FA-8042-F2DCD1FF04A2}" type="datetimeFigureOut">
              <a:rPr lang="vi-VN" smtClean="0"/>
              <a:t>23/12/2025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2CA59-D1D2-4E4C-8B04-2D125C6B1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2420-6B16-4F14-A5F6-9EA015B7C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25E71-A651-4D55-8383-92AD8F4B7D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64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5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73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71" y="2500460"/>
            <a:ext cx="2684477" cy="4223317"/>
          </a:xfrm>
          <a:prstGeom prst="rect">
            <a:avLst/>
          </a:prstGeom>
        </p:spPr>
      </p:pic>
      <p:pic>
        <p:nvPicPr>
          <p:cNvPr id="8" name="图片 12" descr="资源 9@4x3">
            <a:extLst>
              <a:ext uri="{FF2B5EF4-FFF2-40B4-BE49-F238E27FC236}">
                <a16:creationId xmlns:a16="http://schemas.microsoft.com/office/drawing/2014/main" id="{820E4EF5-3B5E-40B7-985A-BDA6E33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946" y="6019800"/>
            <a:ext cx="6794471" cy="838200"/>
          </a:xfrm>
          <a:prstGeom prst="rect">
            <a:avLst/>
          </a:prstGeom>
        </p:spPr>
      </p:pic>
      <p:pic>
        <p:nvPicPr>
          <p:cNvPr id="9" name="图片 12" descr="资源 9@4x3">
            <a:extLst>
              <a:ext uri="{FF2B5EF4-FFF2-40B4-BE49-F238E27FC236}">
                <a16:creationId xmlns:a16="http://schemas.microsoft.com/office/drawing/2014/main" id="{872D1FE9-0AB9-4AA2-ADE9-DA191B29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35" y="6019800"/>
            <a:ext cx="6794471" cy="838200"/>
          </a:xfrm>
          <a:prstGeom prst="rect">
            <a:avLst/>
          </a:prstGeom>
        </p:spPr>
      </p:pic>
      <p:pic>
        <p:nvPicPr>
          <p:cNvPr id="11" name="图片 20" descr="资源 1113334">
            <a:extLst>
              <a:ext uri="{FF2B5EF4-FFF2-40B4-BE49-F238E27FC236}">
                <a16:creationId xmlns:a16="http://schemas.microsoft.com/office/drawing/2014/main" id="{75713517-386F-46D7-A9BE-4434FA232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55900">
            <a:off x="10988024" y="-166635"/>
            <a:ext cx="1393031" cy="13454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A90AE32-6FE6-48A5-8A90-AF42DDD804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29519" y="134223"/>
            <a:ext cx="1271046" cy="1245625"/>
          </a:xfrm>
          <a:prstGeom prst="rect">
            <a:avLst/>
          </a:prstGeom>
        </p:spPr>
      </p:pic>
      <p:sp>
        <p:nvSpPr>
          <p:cNvPr id="7" name="Rectangle 26">
            <a:extLst>
              <a:ext uri="{FF2B5EF4-FFF2-40B4-BE49-F238E27FC236}">
                <a16:creationId xmlns:a16="http://schemas.microsoft.com/office/drawing/2014/main" id="{4A840FEA-1FDF-427F-BD07-DD68168025FD}"/>
              </a:ext>
            </a:extLst>
          </p:cNvPr>
          <p:cNvSpPr/>
          <p:nvPr/>
        </p:nvSpPr>
        <p:spPr>
          <a:xfrm>
            <a:off x="2357306" y="2136398"/>
            <a:ext cx="7255385" cy="10676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4800" b="1" i="0" u="none" strike="noStrike" kern="1200" cap="none" spc="0" normalizeH="0" baseline="0" noProof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03771B68-4B00-4E94-A6F8-92B33AECC5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748" y="3908339"/>
            <a:ext cx="3456384" cy="25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7EA604-BE65-451F-9AC8-9AFAF7933684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81F7-3C4C-46BE-9015-A93F37165CEA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16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FCB0A-A0C4-42E5-94CF-EDE204DB30B0}"/>
              </a:ext>
            </a:extLst>
          </p:cNvPr>
          <p:cNvSpPr txBox="1"/>
          <p:nvPr/>
        </p:nvSpPr>
        <p:spPr>
          <a:xfrm>
            <a:off x="2617306" y="1442958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14785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7C699A-301C-4EBD-9D7D-DC88922EE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518" y="1680369"/>
            <a:ext cx="8793622" cy="2649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A7851-58D5-4D36-944C-275BDD3547E7}"/>
              </a:ext>
            </a:extLst>
          </p:cNvPr>
          <p:cNvSpPr txBox="1"/>
          <p:nvPr/>
        </p:nvSpPr>
        <p:spPr>
          <a:xfrm>
            <a:off x="282011" y="704265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áng tạo</a:t>
            </a:r>
          </a:p>
        </p:txBody>
      </p:sp>
      <p:pic>
        <p:nvPicPr>
          <p:cNvPr id="10" name="ht">
            <a:hlinkClick r:id="" action="ppaction://media"/>
            <a:extLst>
              <a:ext uri="{FF2B5EF4-FFF2-40B4-BE49-F238E27FC236}">
                <a16:creationId xmlns:a16="http://schemas.microsoft.com/office/drawing/2014/main" id="{4986A041-7054-4FA3-9F9D-111E506B4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767" y="4518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A23B24-1C27-4C8E-89CB-686CAD7A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37" y="441740"/>
            <a:ext cx="9956800" cy="586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2F4B4DB-7BDE-4AE7-AB85-5755D1AE0A3B}"/>
              </a:ext>
            </a:extLst>
          </p:cNvPr>
          <p:cNvSpPr txBox="1"/>
          <p:nvPr/>
        </p:nvSpPr>
        <p:spPr>
          <a:xfrm>
            <a:off x="1623777" y="4307833"/>
            <a:ext cx="1056822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Ô! chim      én       trên       trời              cao      liệng     bay trong     nắng vàng     mê       say.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C7C37-FFF6-4C3C-B0FB-237CA59B3EC9}"/>
              </a:ext>
            </a:extLst>
          </p:cNvPr>
          <p:cNvSpPr txBox="1"/>
          <p:nvPr/>
        </p:nvSpPr>
        <p:spPr>
          <a:xfrm>
            <a:off x="1577314" y="5152825"/>
            <a:ext cx="1029824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Xuân   xuân       đến     mang   niềm            vui,          nồng            ấm       chan           hòa,      xuân  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6754F-535E-4B2A-ABA2-9F28061AAF8B}"/>
              </a:ext>
            </a:extLst>
          </p:cNvPr>
          <p:cNvSpPr txBox="1"/>
          <p:nvPr/>
        </p:nvSpPr>
        <p:spPr>
          <a:xfrm>
            <a:off x="1949554" y="6057669"/>
            <a:ext cx="815245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Về               khắp             muôn                      nhà.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8E1C30-CF47-4875-B071-46E8274D9333}"/>
              </a:ext>
            </a:extLst>
          </p:cNvPr>
          <p:cNvSpPr txBox="1"/>
          <p:nvPr/>
        </p:nvSpPr>
        <p:spPr>
          <a:xfrm>
            <a:off x="2250225" y="1156949"/>
            <a:ext cx="828040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xuân   thắm      tươi,                               cỏ       cây      lá           hoa.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CD28B1-4EA7-48E7-943D-B74D377E93E2}"/>
              </a:ext>
            </a:extLst>
          </p:cNvPr>
          <p:cNvSpPr txBox="1"/>
          <p:nvPr/>
        </p:nvSpPr>
        <p:spPr>
          <a:xfrm>
            <a:off x="1637559" y="2007657"/>
            <a:ext cx="8534864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Đàn     em       hát           ca               bao            ngày      tháng   êm           đềm.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F6ADB6-44B4-49EE-AE70-5EF523BC5E76}"/>
              </a:ext>
            </a:extLst>
          </p:cNvPr>
          <p:cNvSpPr txBox="1"/>
          <p:nvPr/>
        </p:nvSpPr>
        <p:spPr>
          <a:xfrm>
            <a:off x="1881649" y="2809387"/>
            <a:ext cx="828826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Đẹp      xinh       áo             hoa                             cùng   nhau  nắm               tay.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BA001-031C-47C7-B7B1-E47E041AC2C0}"/>
              </a:ext>
            </a:extLst>
          </p:cNvPr>
          <p:cNvSpPr txBox="1"/>
          <p:nvPr/>
        </p:nvSpPr>
        <p:spPr>
          <a:xfrm>
            <a:off x="1641046" y="365437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Hòa     vang tiếng           ca              cho                lộc     đến    muôn            nhà.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BDC7E37-6648-4359-88A6-1FA163C7C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3979" y="3970576"/>
            <a:ext cx="266967" cy="2079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52E514-BB46-46FE-9B19-269D85FE3AB7}"/>
              </a:ext>
            </a:extLst>
          </p:cNvPr>
          <p:cNvSpPr txBox="1"/>
          <p:nvPr/>
        </p:nvSpPr>
        <p:spPr>
          <a:xfrm>
            <a:off x="1570795" y="1792537"/>
            <a:ext cx="835243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Nụ       hoa    thắm         trên            môi            người   tiếng     em           cười.</a:t>
            </a:r>
          </a:p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43AD1-9F74-4EDB-A9CB-2B28EE4A8A45}"/>
              </a:ext>
            </a:extLst>
          </p:cNvPr>
          <p:cNvSpPr txBox="1"/>
          <p:nvPr/>
        </p:nvSpPr>
        <p:spPr>
          <a:xfrm>
            <a:off x="2262780" y="971560"/>
            <a:ext cx="83524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Mùa   xuân    hát         ca,                               thềm   xuân    bước      qua.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EC0600-B8A5-4237-A59C-6E4E7A98EEF5}"/>
              </a:ext>
            </a:extLst>
          </p:cNvPr>
          <p:cNvSpPr txBox="1"/>
          <p:nvPr/>
        </p:nvSpPr>
        <p:spPr>
          <a:xfrm>
            <a:off x="1828801" y="2598675"/>
            <a:ext cx="87376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Vườn    xuân     hát               ca                               ngàn   hoa   sắc               hương.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BDEE3D-37D6-4992-80FA-20E360D63CEB}"/>
              </a:ext>
            </a:extLst>
          </p:cNvPr>
          <p:cNvSpPr txBox="1"/>
          <p:nvPr/>
        </p:nvSpPr>
        <p:spPr>
          <a:xfrm>
            <a:off x="1570795" y="3451057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Đào,   lan,    cúc,          mai            xinh               đẹp     đón     xuân              về. </a:t>
            </a:r>
          </a:p>
        </p:txBody>
      </p:sp>
      <p:pic>
        <p:nvPicPr>
          <p:cNvPr id="2" name="DUYÊN DÁNG MÙA XUÂN KARAOKE II ÂM NHẠC LỚP 5II KẾT NỐI TRI THỨC (1)">
            <a:hlinkClick r:id="" action="ppaction://media"/>
            <a:extLst>
              <a:ext uri="{FF2B5EF4-FFF2-40B4-BE49-F238E27FC236}">
                <a16:creationId xmlns:a16="http://schemas.microsoft.com/office/drawing/2014/main" id="{100B3592-EE2F-4774-A1C6-25271A4BE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299" y="912460"/>
            <a:ext cx="723318" cy="7233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A9F999D-A46B-4F3E-9F4F-F4BC36BDFB61}"/>
              </a:ext>
            </a:extLst>
          </p:cNvPr>
          <p:cNvSpPr txBox="1"/>
          <p:nvPr/>
        </p:nvSpPr>
        <p:spPr>
          <a:xfrm>
            <a:off x="3743214" y="28178"/>
            <a:ext cx="6384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n w="12700">
                  <a:solidFill>
                    <a:srgbClr val="4F81BD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Duyên dáng mùa xuân</a:t>
            </a:r>
            <a:endParaRPr lang="vi-VN" sz="28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AB18E0-A30A-4FAA-9B00-D733F451600E}"/>
              </a:ext>
            </a:extLst>
          </p:cNvPr>
          <p:cNvSpPr/>
          <p:nvPr/>
        </p:nvSpPr>
        <p:spPr>
          <a:xfrm>
            <a:off x="-744909" y="971172"/>
            <a:ext cx="12639231" cy="116955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Viết lời giới thiệu và biểu diễn bài hát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</a:rPr>
              <a:t>“Duyên dáng mùa xuân” theo ý tưởng sáng tạo.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3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70934-7802-421D-A0B1-B165D956B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37" y="1946246"/>
            <a:ext cx="8258694" cy="187711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3B4130-CEE1-40B1-AEB9-C98E1F14E2C6}"/>
              </a:ext>
            </a:extLst>
          </p:cNvPr>
          <p:cNvSpPr/>
          <p:nvPr/>
        </p:nvSpPr>
        <p:spPr>
          <a:xfrm>
            <a:off x="0" y="0"/>
            <a:ext cx="1413383" cy="1946246"/>
          </a:xfrm>
          <a:custGeom>
            <a:avLst/>
            <a:gdLst/>
            <a:ahLst/>
            <a:cxnLst/>
            <a:rect l="l" t="t" r="r" b="b"/>
            <a:pathLst>
              <a:path w="2327077" h="6332181">
                <a:moveTo>
                  <a:pt x="0" y="0"/>
                </a:moveTo>
                <a:lnTo>
                  <a:pt x="2327077" y="0"/>
                </a:lnTo>
                <a:lnTo>
                  <a:pt x="2327077" y="6332181"/>
                </a:lnTo>
                <a:lnTo>
                  <a:pt x="0" y="6332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848BCA6-6F04-49BB-9EA8-BA8DC75773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4154" y="-272502"/>
            <a:ext cx="1271046" cy="12456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4EED8F-A708-47FD-AE0A-AB943E1C3F14}"/>
              </a:ext>
            </a:extLst>
          </p:cNvPr>
          <p:cNvSpPr/>
          <p:nvPr/>
        </p:nvSpPr>
        <p:spPr>
          <a:xfrm>
            <a:off x="1146892" y="329249"/>
            <a:ext cx="8193941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 diễn Ri-coóc-đơ trích đoạn: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F1459-6A83-4C2F-8AD6-0C56C90551A2}"/>
              </a:ext>
            </a:extLst>
          </p:cNvPr>
          <p:cNvSpPr/>
          <p:nvPr/>
        </p:nvSpPr>
        <p:spPr>
          <a:xfrm>
            <a:off x="3977309" y="1168761"/>
            <a:ext cx="3006468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 gà con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63DFE-F0EE-405B-9780-6C1937F77EA4}"/>
              </a:ext>
            </a:extLst>
          </p:cNvPr>
          <p:cNvSpPr/>
          <p:nvPr/>
        </p:nvSpPr>
        <p:spPr>
          <a:xfrm>
            <a:off x="4865086" y="1684636"/>
            <a:ext cx="1230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(Trích)</a:t>
            </a:r>
            <a:endParaRPr kumimoji="0" lang="en-US" sz="2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0F6DA-099D-4F49-AB50-25D959A1299A}"/>
              </a:ext>
            </a:extLst>
          </p:cNvPr>
          <p:cNvSpPr/>
          <p:nvPr/>
        </p:nvSpPr>
        <p:spPr>
          <a:xfrm>
            <a:off x="8477137" y="1979802"/>
            <a:ext cx="117532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 pháp</a:t>
            </a:r>
            <a:endParaRPr kumimoji="0" lang="en-US" sz="16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dan ga">
            <a:hlinkClick r:id="" action="ppaction://media"/>
            <a:extLst>
              <a:ext uri="{FF2B5EF4-FFF2-40B4-BE49-F238E27FC236}">
                <a16:creationId xmlns:a16="http://schemas.microsoft.com/office/drawing/2014/main" id="{5F79FCD1-4BFC-40C3-B095-053938584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709" y="5150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5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7EA604-BE65-451F-9AC8-9AFAF7933684}"/>
              </a:ext>
            </a:extLst>
          </p:cNvPr>
          <p:cNvSpPr/>
          <p:nvPr/>
        </p:nvSpPr>
        <p:spPr>
          <a:xfrm>
            <a:off x="1413383" y="157062"/>
            <a:ext cx="60564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Chủ đề 4: Chào mùa xuân đến</a:t>
            </a:r>
            <a:endParaRPr kumimoji="0" lang="en-US" sz="32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E81F7-3C4C-46BE-9015-A93F37165CEA}"/>
              </a:ext>
            </a:extLst>
          </p:cNvPr>
          <p:cNvSpPr/>
          <p:nvPr/>
        </p:nvSpPr>
        <p:spPr>
          <a:xfrm>
            <a:off x="3834473" y="898899"/>
            <a:ext cx="285830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Tiết 16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7FCB0A-A0C4-42E5-94CF-EDE204DB30B0}"/>
              </a:ext>
            </a:extLst>
          </p:cNvPr>
          <p:cNvSpPr txBox="1"/>
          <p:nvPr/>
        </p:nvSpPr>
        <p:spPr>
          <a:xfrm>
            <a:off x="2617306" y="1442958"/>
            <a:ext cx="9574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Tổ chức hoạt động vận dụng – sáng tạo</a:t>
            </a:r>
          </a:p>
        </p:txBody>
      </p:sp>
    </p:spTree>
    <p:extLst>
      <p:ext uri="{BB962C8B-B14F-4D97-AF65-F5344CB8AC3E}">
        <p14:creationId xmlns:p14="http://schemas.microsoft.com/office/powerpoint/2010/main" val="21117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206</Words>
  <Application>Microsoft Office PowerPoint</Application>
  <PresentationFormat>Widescreen</PresentationFormat>
  <Paragraphs>31</Paragraphs>
  <Slides>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www.33ppt.com ​​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trangphamminh1105@gmail.com</cp:lastModifiedBy>
  <cp:revision>5</cp:revision>
  <dcterms:created xsi:type="dcterms:W3CDTF">2024-06-13T01:02:19Z</dcterms:created>
  <dcterms:modified xsi:type="dcterms:W3CDTF">2025-12-23T16:34:42Z</dcterms:modified>
</cp:coreProperties>
</file>