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  <p:sldMasterId id="2147483819" r:id="rId2"/>
  </p:sldMasterIdLst>
  <p:notesMasterIdLst>
    <p:notesMasterId r:id="rId7"/>
  </p:notesMasterIdLst>
  <p:sldIdLst>
    <p:sldId id="293" r:id="rId3"/>
    <p:sldId id="309" r:id="rId4"/>
    <p:sldId id="342" r:id="rId5"/>
    <p:sldId id="331" r:id="rId6"/>
  </p:sldIdLst>
  <p:sldSz cx="12192000" cy="6858000"/>
  <p:notesSz cx="6858000" cy="9144000"/>
  <p:defaultTextStyle>
    <a:defPPr>
      <a:defRPr lang="en-US"/>
    </a:defPPr>
    <a:lvl1pPr marL="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AEC3"/>
    <a:srgbClr val="2E88DA"/>
    <a:srgbClr val="1A0FF1"/>
    <a:srgbClr val="FF00FF"/>
    <a:srgbClr val="0D94D7"/>
    <a:srgbClr val="FF6600"/>
    <a:srgbClr val="9AD3DE"/>
    <a:srgbClr val="7AC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64" autoAdjust="0"/>
  </p:normalViewPr>
  <p:slideViewPr>
    <p:cSldViewPr snapToGrid="0">
      <p:cViewPr varScale="1">
        <p:scale>
          <a:sx n="69" d="100"/>
          <a:sy n="69" d="100"/>
        </p:scale>
        <p:origin x="56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B18E9-02B1-4411-871B-DD93ACE0DEA8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E9C84C-1540-4193-A9AB-D0DE40C1E6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6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8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9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5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26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82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40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99" algn="l" defTabSz="91412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59" indent="0" algn="ctr">
              <a:buNone/>
              <a:defRPr sz="2000"/>
            </a:lvl2pPr>
            <a:lvl3pPr marL="914128" indent="0" algn="ctr">
              <a:buNone/>
              <a:defRPr sz="1900"/>
            </a:lvl3pPr>
            <a:lvl4pPr marL="1371192" indent="0" algn="ctr">
              <a:buNone/>
              <a:defRPr sz="1600"/>
            </a:lvl4pPr>
            <a:lvl5pPr marL="1828256" indent="0" algn="ctr">
              <a:buNone/>
              <a:defRPr sz="1600"/>
            </a:lvl5pPr>
            <a:lvl6pPr marL="2285326" indent="0" algn="ctr">
              <a:buNone/>
              <a:defRPr sz="1600"/>
            </a:lvl6pPr>
            <a:lvl7pPr marL="2742382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49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145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546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41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41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69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719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5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638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27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6866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744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0660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947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9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3577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341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7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3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8467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55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5403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5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2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1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49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81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9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59" indent="0">
              <a:buNone/>
              <a:defRPr sz="2000" b="1"/>
            </a:lvl2pPr>
            <a:lvl3pPr marL="914128" indent="0">
              <a:buNone/>
              <a:defRPr sz="1900" b="1"/>
            </a:lvl3pPr>
            <a:lvl4pPr marL="1371192" indent="0">
              <a:buNone/>
              <a:defRPr sz="1600" b="1"/>
            </a:lvl4pPr>
            <a:lvl5pPr marL="1828256" indent="0">
              <a:buNone/>
              <a:defRPr sz="1600" b="1"/>
            </a:lvl5pPr>
            <a:lvl6pPr marL="2285326" indent="0">
              <a:buNone/>
              <a:defRPr sz="1600" b="1"/>
            </a:lvl6pPr>
            <a:lvl7pPr marL="2742382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49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035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476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29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65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4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059" indent="0">
              <a:buNone/>
              <a:defRPr sz="2800"/>
            </a:lvl2pPr>
            <a:lvl3pPr marL="914128" indent="0">
              <a:buNone/>
              <a:defRPr sz="2400"/>
            </a:lvl3pPr>
            <a:lvl4pPr marL="1371192" indent="0">
              <a:buNone/>
              <a:defRPr sz="2000"/>
            </a:lvl4pPr>
            <a:lvl5pPr marL="1828256" indent="0">
              <a:buNone/>
              <a:defRPr sz="2000"/>
            </a:lvl5pPr>
            <a:lvl6pPr marL="2285326" indent="0">
              <a:buNone/>
              <a:defRPr sz="2000"/>
            </a:lvl6pPr>
            <a:lvl7pPr marL="2742382" indent="0">
              <a:buNone/>
              <a:defRPr sz="2000"/>
            </a:lvl7pPr>
            <a:lvl8pPr marL="3199440" indent="0">
              <a:buNone/>
              <a:defRPr sz="2000"/>
            </a:lvl8pPr>
            <a:lvl9pPr marL="365649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59" indent="0">
              <a:buNone/>
              <a:defRPr sz="1500"/>
            </a:lvl2pPr>
            <a:lvl3pPr marL="914128" indent="0">
              <a:buNone/>
              <a:defRPr sz="1200"/>
            </a:lvl3pPr>
            <a:lvl4pPr marL="1371192" indent="0">
              <a:buNone/>
              <a:defRPr sz="1100"/>
            </a:lvl4pPr>
            <a:lvl5pPr marL="1828256" indent="0">
              <a:buNone/>
              <a:defRPr sz="1100"/>
            </a:lvl5pPr>
            <a:lvl6pPr marL="2285326" indent="0">
              <a:buNone/>
              <a:defRPr sz="1100"/>
            </a:lvl6pPr>
            <a:lvl7pPr marL="2742382" indent="0">
              <a:buNone/>
              <a:defRPr sz="1100"/>
            </a:lvl7pPr>
            <a:lvl8pPr marL="3199440" indent="0">
              <a:buNone/>
              <a:defRPr sz="1100"/>
            </a:lvl8pPr>
            <a:lvl9pPr marL="365649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897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16" tIns="45718" rIns="91416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16" tIns="45718" rIns="9141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16" tIns="45718" rIns="9141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A picture containing flower, plant, bouquet&#10;&#10;Description automatically generated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70" y="-14080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100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844" r:id="rId12"/>
  </p:sldLayoutIdLst>
  <p:txStyles>
    <p:titleStyle>
      <a:lvl1pPr algn="l" defTabSz="91412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6" indent="-228536" algn="l" defTabSz="91412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0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66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79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8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12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046" indent="-228536" algn="l" defTabSz="91412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28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9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26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82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99" algn="l" defTabSz="91412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12/23/2025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170"/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917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63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01599" cy="7629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807A5B2-5CDB-CA45-5BBF-B6020DA877C7}"/>
              </a:ext>
            </a:extLst>
          </p:cNvPr>
          <p:cNvSpPr/>
          <p:nvPr/>
        </p:nvSpPr>
        <p:spPr>
          <a:xfrm>
            <a:off x="1148080" y="510996"/>
            <a:ext cx="989584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ĩ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0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endParaRPr lang="en-US" sz="4000" b="1" cap="none" spc="0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endParaRPr lang="en-US" sz="4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90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hỗ dành sẵn cho Nội dung 3">
            <a:extLst>
              <a:ext uri="{FF2B5EF4-FFF2-40B4-BE49-F238E27FC236}">
                <a16:creationId xmlns:a16="http://schemas.microsoft.com/office/drawing/2014/main" id="{20CB7791-6595-C772-E928-5C96A076E6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8170" y="1079334"/>
            <a:ext cx="10375699" cy="5778666"/>
          </a:xfrm>
        </p:spPr>
      </p:pic>
      <p:sp>
        <p:nvSpPr>
          <p:cNvPr id="6" name="Tiêu đề 1">
            <a:extLst>
              <a:ext uri="{FF2B5EF4-FFF2-40B4-BE49-F238E27FC236}">
                <a16:creationId xmlns:a16="http://schemas.microsoft.com/office/drawing/2014/main" id="{71EB22B4-2994-BD90-4035-D39346C300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23855" y="331851"/>
            <a:ext cx="4291830" cy="8212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vi-VN" b="1" i="1" dirty="0">
                <a:solidFill>
                  <a:srgbClr val="FF0000"/>
                </a:solidFill>
              </a:rPr>
              <a:t>BÀI THAM KHẢO</a:t>
            </a:r>
          </a:p>
        </p:txBody>
      </p:sp>
    </p:spTree>
    <p:extLst>
      <p:ext uri="{BB962C8B-B14F-4D97-AF65-F5344CB8AC3E}">
        <p14:creationId xmlns:p14="http://schemas.microsoft.com/office/powerpoint/2010/main" val="191249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7" name="Picture 5">
            <a:extLst>
              <a:ext uri="{FF2B5EF4-FFF2-40B4-BE49-F238E27FC236}">
                <a16:creationId xmlns:a16="http://schemas.microsoft.com/office/drawing/2014/main" id="{0218B8C0-8974-82CB-8D52-6A7A7510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4" y="152401"/>
            <a:ext cx="4686869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8" name="Picture 6">
            <a:extLst>
              <a:ext uri="{FF2B5EF4-FFF2-40B4-BE49-F238E27FC236}">
                <a16:creationId xmlns:a16="http://schemas.microsoft.com/office/drawing/2014/main" id="{97C07C5E-CBCC-E3B8-DA6E-95DB9B54C8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52401"/>
            <a:ext cx="4876800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3239" name="Picture 7">
            <a:extLst>
              <a:ext uri="{FF2B5EF4-FFF2-40B4-BE49-F238E27FC236}">
                <a16:creationId xmlns:a16="http://schemas.microsoft.com/office/drawing/2014/main" id="{C5BC1E62-CA72-0EF3-4BF2-5AF07FF4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590800"/>
            <a:ext cx="48006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02B90C2-92B9-4F29-8857-9705F4AC6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76200"/>
            <a:ext cx="125730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D4F2C3B-3AB7-68C3-8C6A-06DBFDF38E51}"/>
              </a:ext>
            </a:extLst>
          </p:cNvPr>
          <p:cNvSpPr/>
          <p:nvPr/>
        </p:nvSpPr>
        <p:spPr>
          <a:xfrm>
            <a:off x="3599964" y="1508751"/>
            <a:ext cx="49920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8000" b="1" cap="none" spc="0" dirty="0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/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8000" b="1" cap="none" spc="0" dirty="0">
              <a:ln/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A3A4B5B-6476-8B49-95EC-8F0D85051A95}"/>
              </a:ext>
            </a:extLst>
          </p:cNvPr>
          <p:cNvSpPr/>
          <p:nvPr/>
        </p:nvSpPr>
        <p:spPr>
          <a:xfrm>
            <a:off x="1232334" y="2871649"/>
            <a:ext cx="9346332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xé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đắp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nặn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4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10587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1106</TotalTime>
  <Words>42</Words>
  <Application>Microsoft Office PowerPoint</Application>
  <PresentationFormat>Widescreen</PresentationFormat>
  <Paragraphs>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3_Office Theme</vt:lpstr>
      <vt:lpstr>5_Office Theme</vt:lpstr>
      <vt:lpstr>PowerPoint Presentation</vt:lpstr>
      <vt:lpstr>BÀI THAM KHẢO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Loan Đồng</dc:creator>
  <cp:lastModifiedBy>Admin</cp:lastModifiedBy>
  <cp:revision>113</cp:revision>
  <dcterms:created xsi:type="dcterms:W3CDTF">2021-07-06T02:11:11Z</dcterms:created>
  <dcterms:modified xsi:type="dcterms:W3CDTF">2025-12-23T12:47:38Z</dcterms:modified>
</cp:coreProperties>
</file>