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85" r:id="rId3"/>
    <p:sldId id="296" r:id="rId5"/>
    <p:sldId id="286" r:id="rId6"/>
    <p:sldId id="305" r:id="rId7"/>
    <p:sldId id="314" r:id="rId8"/>
    <p:sldId id="309" r:id="rId9"/>
    <p:sldId id="322" r:id="rId10"/>
    <p:sldId id="321" r:id="rId11"/>
    <p:sldId id="323" r:id="rId12"/>
    <p:sldId id="324" r:id="rId13"/>
    <p:sldId id="325" r:id="rId14"/>
    <p:sldId id="326" r:id="rId15"/>
    <p:sldId id="327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0066"/>
    <a:srgbClr val="0000FF"/>
    <a:srgbClr val="F6C6E3"/>
    <a:srgbClr val="AFDC7E"/>
    <a:srgbClr val="C4E59F"/>
    <a:srgbClr val="A9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1"/>
    <p:restoredTop sz="90418" autoAdjust="0"/>
  </p:normalViewPr>
  <p:slideViewPr>
    <p:cSldViewPr showGuides="1">
      <p:cViewPr varScale="1">
        <p:scale>
          <a:sx n="66" d="100"/>
          <a:sy n="66" d="100"/>
        </p:scale>
        <p:origin x="153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95" d="100"/>
          <a:sy n="95" d="100"/>
        </p:scale>
        <p:origin x="3400" y="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click to show answer</a:t>
            </a:r>
            <a:endParaRPr lang="en-US" dirty="0" smtClean="0"/>
          </a:p>
          <a:p>
            <a:r>
              <a:rPr lang="en-US" dirty="0" smtClean="0"/>
              <a:t>St</a:t>
            </a:r>
            <a:r>
              <a:rPr lang="en-US" baseline="0" dirty="0" smtClean="0"/>
              <a:t> with correct answer will receive the stars on the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click to show answer</a:t>
            </a:r>
            <a:endParaRPr lang="en-US" dirty="0" smtClean="0"/>
          </a:p>
          <a:p>
            <a:r>
              <a:rPr lang="en-US" dirty="0" smtClean="0"/>
              <a:t>St</a:t>
            </a:r>
            <a:r>
              <a:rPr lang="en-US" baseline="0" dirty="0" smtClean="0"/>
              <a:t> with correct answer will receive the stars on the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click to show answer</a:t>
            </a:r>
            <a:endParaRPr lang="en-US" dirty="0" smtClean="0"/>
          </a:p>
          <a:p>
            <a:r>
              <a:rPr lang="en-US" dirty="0" smtClean="0"/>
              <a:t>St</a:t>
            </a:r>
            <a:r>
              <a:rPr lang="en-US" baseline="0" dirty="0" smtClean="0"/>
              <a:t> with correct answer will receive the stars on the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click to show answer</a:t>
            </a:r>
            <a:endParaRPr lang="en-US" dirty="0" smtClean="0"/>
          </a:p>
          <a:p>
            <a:r>
              <a:rPr lang="en-US" dirty="0" smtClean="0"/>
              <a:t>St</a:t>
            </a:r>
            <a:r>
              <a:rPr lang="en-US" baseline="0" dirty="0" smtClean="0"/>
              <a:t> with correct answer will receive the stars on the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Sing “Animals” song in the Theme song of the software/ or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play the clip in this slide</a:t>
            </a:r>
            <a:endParaRPr lang="en-US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>
              <a:buFontTx/>
              <a:buChar char="-"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Press ESC to exit from the full screen while playing.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Review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words with body language/flashcards</a:t>
            </a:r>
            <a:endParaRPr lang="en-US" baseline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Play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game “Slap the board”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06599"/>
            <a:ext cx="5486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After the game, has the whole class 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say all the animals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Well done.</a:t>
            </a:r>
            <a:endParaRPr lang="en-US" dirty="0" smtClean="0"/>
          </a:p>
          <a:p>
            <a:r>
              <a:rPr lang="en-US" dirty="0" smtClean="0"/>
              <a:t>Now, follow me:</a:t>
            </a:r>
            <a:r>
              <a:rPr lang="en-US" baseline="0" dirty="0" smtClean="0"/>
              <a:t> </a:t>
            </a:r>
            <a:r>
              <a:rPr lang="en-US" dirty="0" smtClean="0"/>
              <a:t>swim, fly, run, jump</a:t>
            </a:r>
            <a:endParaRPr lang="en-US" dirty="0" smtClean="0"/>
          </a:p>
          <a:p>
            <a:r>
              <a:rPr lang="en-US" dirty="0" smtClean="0"/>
              <a:t>- The students follow the teacher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Wrap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up </a:t>
            </a:r>
            <a:r>
              <a:rPr lang="en-US" baseline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lesson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Mouse click to show answer</a:t>
            </a:r>
            <a:endParaRPr lang="en-US" dirty="0" smtClean="0"/>
          </a:p>
          <a:p>
            <a:r>
              <a:rPr lang="en-US" dirty="0" smtClean="0"/>
              <a:t>St</a:t>
            </a:r>
            <a:r>
              <a:rPr lang="en-US" baseline="0" dirty="0" smtClean="0"/>
              <a:t> with correct answer will receive the stars on the right corner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slide" Target="slide6.xml"/><Relationship Id="rId3" Type="http://schemas.microsoft.com/office/2007/relationships/hdphoto" Target="../media/image31.wdp"/><Relationship Id="rId2" Type="http://schemas.openxmlformats.org/officeDocument/2006/relationships/image" Target="../media/image30.png"/><Relationship Id="rId1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slide" Target="slide6.xml"/><Relationship Id="rId2" Type="http://schemas.openxmlformats.org/officeDocument/2006/relationships/image" Target="../media/image17.jpeg"/><Relationship Id="rId1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slide" Target="slide6.xml"/><Relationship Id="rId2" Type="http://schemas.openxmlformats.org/officeDocument/2006/relationships/image" Target="../media/image29.png"/><Relationship Id="rId1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3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6.xml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jpeg"/><Relationship Id="rId2" Type="http://schemas.microsoft.com/office/2007/relationships/media" Target="file:///C:\Users\W7-X64\Desktop\PS1_TAI%20LIEU%20BO%20SUNG\PPT\Review%20U4,5,6_Period%202\How%20Many%20Fingers%20Song.mp4" TargetMode="External"/><Relationship Id="rId1" Type="http://schemas.openxmlformats.org/officeDocument/2006/relationships/video" Target="file:///C:\Users\W7-X64\Desktop\PS1_TAI%20LIEU%20BO%20SUNG\PPT\Review%20U4,5,6_Period%202\How%20Many%20Fingers%20Song.mp4" TargetMode="Externa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2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5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0.png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7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slide" Target="slide13.xml"/><Relationship Id="rId4" Type="http://schemas.openxmlformats.org/officeDocument/2006/relationships/slide" Target="slide12.xml"/><Relationship Id="rId3" Type="http://schemas.openxmlformats.org/officeDocument/2006/relationships/slide" Target="slide11.xml"/><Relationship Id="rId2" Type="http://schemas.openxmlformats.org/officeDocument/2006/relationships/slide" Target="slide10.xml"/><Relationship Id="rId1" Type="http://schemas.openxmlformats.org/officeDocument/2006/relationships/slide" Target="slide9.xml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2.xml"/><Relationship Id="rId2" Type="http://schemas.openxmlformats.org/officeDocument/2006/relationships/audio" Target="../media/audio2.wav"/><Relationship Id="rId1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jpeg"/><Relationship Id="rId8" Type="http://schemas.openxmlformats.org/officeDocument/2006/relationships/image" Target="../media/image26.jpeg"/><Relationship Id="rId7" Type="http://schemas.openxmlformats.org/officeDocument/2006/relationships/image" Target="../media/image25.jpeg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notesSlide" Target="../notesSlides/notesSlide8.xml"/><Relationship Id="rId10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audio1.wav"/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" Target="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8382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I see a ___.</a:t>
            </a:r>
            <a:endParaRPr 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24384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dog</a:t>
            </a: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34290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duck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71600" y="44958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donkey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4495800"/>
            <a:ext cx="3657600" cy="762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C. donkey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 descr="Cartoon-star-clipart-transparen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72171" y="0"/>
            <a:ext cx="1225404" cy="12192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0" b="87071" l="8992" r="81815">
                        <a14:foregroundMark x1="81815" y1="70309" x2="81815" y2="703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744" t="11441" r="27755" b="11327"/>
          <a:stretch>
            <a:fillRect/>
          </a:stretch>
        </p:blipFill>
        <p:spPr>
          <a:xfrm>
            <a:off x="5556955" y="2286000"/>
            <a:ext cx="3587045" cy="3124200"/>
          </a:xfrm>
          <a:prstGeom prst="rect">
            <a:avLst/>
          </a:prstGeom>
        </p:spPr>
      </p:pic>
      <p:pic>
        <p:nvPicPr>
          <p:cNvPr id="15" name="Picture 14" descr="Cartoon-star-clipart-transparent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394" y="0"/>
            <a:ext cx="1225404" cy="1219200"/>
          </a:xfrm>
          <a:prstGeom prst="rect">
            <a:avLst/>
          </a:prstGeom>
        </p:spPr>
      </p:pic>
      <p:sp>
        <p:nvSpPr>
          <p:cNvPr id="17" name="Right Arrow 16">
            <a:hlinkClick r:id="rId4" action="ppaction://hlinksldjump"/>
          </p:cNvPr>
          <p:cNvSpPr/>
          <p:nvPr/>
        </p:nvSpPr>
        <p:spPr>
          <a:xfrm>
            <a:off x="7848600" y="6019800"/>
            <a:ext cx="1295400" cy="838200"/>
          </a:xfrm>
          <a:prstGeom prst="rightArrow">
            <a:avLst>
              <a:gd name="adj1" fmla="val 61636"/>
              <a:gd name="adj2" fmla="val 572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8382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A fish can____.</a:t>
            </a:r>
            <a:endParaRPr 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24384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swim</a:t>
            </a: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34290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run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71600" y="44958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fly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2438400"/>
            <a:ext cx="3657600" cy="762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A. swim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4" name="Picture 33" descr="Cartoon-star-clipart-transparent.png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705600" y="0"/>
            <a:ext cx="842465" cy="838200"/>
          </a:xfrm>
          <a:prstGeom prst="rect">
            <a:avLst/>
          </a:prstGeom>
        </p:spPr>
      </p:pic>
      <p:pic>
        <p:nvPicPr>
          <p:cNvPr id="15" name="Picture 14" descr="Cartoon-star-clipart-transparent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10132" y="0"/>
            <a:ext cx="842465" cy="838200"/>
          </a:xfrm>
          <a:prstGeom prst="rect">
            <a:avLst/>
          </a:prstGeom>
        </p:spPr>
      </p:pic>
      <p:pic>
        <p:nvPicPr>
          <p:cNvPr id="11" name="Picture 10" descr="Cartoon-star-clipart-transparent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301535" y="0"/>
            <a:ext cx="842465" cy="838200"/>
          </a:xfrm>
          <a:prstGeom prst="rect">
            <a:avLst/>
          </a:prstGeom>
        </p:spPr>
      </p:pic>
      <p:grpSp>
        <p:nvGrpSpPr>
          <p:cNvPr id="2" name="Group 11"/>
          <p:cNvGrpSpPr/>
          <p:nvPr/>
        </p:nvGrpSpPr>
        <p:grpSpPr>
          <a:xfrm>
            <a:off x="5715000" y="2590800"/>
            <a:ext cx="3276600" cy="2819400"/>
            <a:chOff x="5192484" y="2259958"/>
            <a:chExt cx="2808516" cy="193104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143" t="8571" r="11905" b="14286"/>
            <a:stretch>
              <a:fillRect/>
            </a:stretch>
          </p:blipFill>
          <p:spPr>
            <a:xfrm>
              <a:off x="5192484" y="2259958"/>
              <a:ext cx="2714172" cy="1823026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391400" y="3733800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sp>
        <p:nvSpPr>
          <p:cNvPr id="20" name="Right Arrow 19">
            <a:hlinkClick r:id="rId3" action="ppaction://hlinksldjump"/>
          </p:cNvPr>
          <p:cNvSpPr/>
          <p:nvPr/>
        </p:nvSpPr>
        <p:spPr>
          <a:xfrm>
            <a:off x="7848600" y="6019800"/>
            <a:ext cx="1295400" cy="838200"/>
          </a:xfrm>
          <a:prstGeom prst="rightArrow">
            <a:avLst>
              <a:gd name="adj1" fmla="val 61636"/>
              <a:gd name="adj2" fmla="val 572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8382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_</a:t>
            </a:r>
            <a:r>
              <a:rPr lang="en-US" sz="6000" b="1" dirty="0" err="1" smtClean="0">
                <a:solidFill>
                  <a:srgbClr val="0000FF"/>
                </a:solidFill>
                <a:latin typeface="Comic Sans MS" panose="030F0702030302020204" pitchFamily="66" charset="0"/>
              </a:rPr>
              <a:t>hicken</a:t>
            </a:r>
            <a:endParaRPr 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066800" y="2438400"/>
            <a:ext cx="41148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Letter C </a:t>
            </a: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066800" y="3429000"/>
            <a:ext cx="41148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Letter D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066800" y="4495800"/>
            <a:ext cx="41148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Letter F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066800" y="2438400"/>
            <a:ext cx="4114800" cy="762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A. Letter C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1" cstate="print"/>
          <a:srcRect l="13013" t="21875" r="21922" b="6250"/>
          <a:stretch>
            <a:fillRect/>
          </a:stretch>
        </p:blipFill>
        <p:spPr bwMode="auto">
          <a:xfrm>
            <a:off x="5867400" y="2895600"/>
            <a:ext cx="30811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16" descr="Cartoon-star-clipart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2171" y="0"/>
            <a:ext cx="1225404" cy="1219200"/>
          </a:xfrm>
          <a:prstGeom prst="rect">
            <a:avLst/>
          </a:prstGeom>
        </p:spPr>
      </p:pic>
      <p:pic>
        <p:nvPicPr>
          <p:cNvPr id="18" name="Picture 17" descr="Cartoon-star-clipart-transparen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2394" y="0"/>
            <a:ext cx="1225404" cy="1219200"/>
          </a:xfrm>
          <a:prstGeom prst="rect">
            <a:avLst/>
          </a:prstGeom>
        </p:spPr>
      </p:pic>
      <p:sp>
        <p:nvSpPr>
          <p:cNvPr id="19" name="Right Arrow 18">
            <a:hlinkClick r:id="rId3" action="ppaction://hlinksldjump"/>
          </p:cNvPr>
          <p:cNvSpPr/>
          <p:nvPr/>
        </p:nvSpPr>
        <p:spPr>
          <a:xfrm>
            <a:off x="7848600" y="6019800"/>
            <a:ext cx="1295400" cy="838200"/>
          </a:xfrm>
          <a:prstGeom prst="rightArrow">
            <a:avLst>
              <a:gd name="adj1" fmla="val 61636"/>
              <a:gd name="adj2" fmla="val 572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9906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e is the sound of __.</a:t>
            </a:r>
            <a:endParaRPr 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219200" y="4876800"/>
            <a:ext cx="762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4191000" y="4876800"/>
            <a:ext cx="762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858000" y="4876800"/>
            <a:ext cx="7620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C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4191000" y="4876800"/>
            <a:ext cx="762000" cy="6858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 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8" name="Picture 17" descr="Cartoon-star-clipart-transparent.png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48600" y="0"/>
            <a:ext cx="1225404" cy="1219200"/>
          </a:xfrm>
          <a:prstGeom prst="rect">
            <a:avLst/>
          </a:prstGeom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2971800"/>
            <a:ext cx="2257425" cy="15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971800"/>
            <a:ext cx="2209800" cy="15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971800"/>
            <a:ext cx="2209800" cy="15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Right Arrow 15">
            <a:hlinkClick r:id="rId5" action="ppaction://hlinksldjump"/>
          </p:cNvPr>
          <p:cNvSpPr/>
          <p:nvPr/>
        </p:nvSpPr>
        <p:spPr>
          <a:xfrm>
            <a:off x="7848600" y="6019800"/>
            <a:ext cx="1295400" cy="838200"/>
          </a:xfrm>
          <a:prstGeom prst="rightArrow">
            <a:avLst>
              <a:gd name="adj1" fmla="val 61636"/>
              <a:gd name="adj2" fmla="val 572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743200" y="152400"/>
            <a:ext cx="359425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WARM - UP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8" name="Horizontal Scroll 7"/>
          <p:cNvSpPr/>
          <p:nvPr/>
        </p:nvSpPr>
        <p:spPr>
          <a:xfrm>
            <a:off x="2743200" y="838200"/>
            <a:ext cx="3352800" cy="762000"/>
          </a:xfrm>
          <a:prstGeom prst="horizontalScroll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Five fingers</a:t>
            </a:r>
            <a:endParaRPr lang="en-US" sz="4000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How Many Fingers Song.mp4">
            <a:hlinkClick r:id="" action="ppaction://media"/>
          </p:cNvPr>
          <p:cNvPicPr>
            <a:picLocks noRot="1"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127596" y="1676400"/>
            <a:ext cx="8915400" cy="501491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 fullScrn="1"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C:\Users\Thinkpad\Downloads\anh-01.jpg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77" y="0"/>
            <a:ext cx="9144000" cy="6875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80" b="89824" l="6061" r="89945">
                        <a14:foregroundMark x1="46006" y1="37965" x2="46006" y2="37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306" t="9720" r="33557" b="12568"/>
          <a:stretch>
            <a:fillRect/>
          </a:stretch>
        </p:blipFill>
        <p:spPr>
          <a:xfrm>
            <a:off x="2576623" y="3513485"/>
            <a:ext cx="3746911" cy="33055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143000" y="685800"/>
            <a:ext cx="273985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REVIEW</a:t>
            </a:r>
            <a:endParaRPr lang="en-US" sz="4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447800"/>
            <a:ext cx="510539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Unit </a:t>
            </a:r>
            <a:r>
              <a:rPr lang="en-US" sz="48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4,5,6</a:t>
            </a:r>
            <a:endParaRPr lang="en-US" sz="48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(</a:t>
            </a:r>
            <a:r>
              <a:rPr lang="en-US" sz="48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Period 2)</a:t>
            </a:r>
            <a:endParaRPr lang="en-US" sz="4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447800" y="0"/>
            <a:ext cx="64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Review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Unit 4 – 6 (P2)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054398" y="2438400"/>
            <a:ext cx="2257425" cy="1557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799" y="2438401"/>
            <a:ext cx="2209800" cy="152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31199" y="2438400"/>
            <a:ext cx="2209800" cy="1526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779334"/>
            <a:ext cx="2229394" cy="155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0" y="4779334"/>
            <a:ext cx="2186432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4779334"/>
            <a:ext cx="2209800" cy="1537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781800" y="4779334"/>
            <a:ext cx="2209800" cy="1513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Explosion 1 18"/>
          <p:cNvSpPr/>
          <p:nvPr/>
        </p:nvSpPr>
        <p:spPr>
          <a:xfrm>
            <a:off x="2438400" y="533400"/>
            <a:ext cx="4572000" cy="1981200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Game: Slap the board</a:t>
            </a:r>
            <a:endParaRPr lang="en-US" sz="3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1600200" y="762000"/>
            <a:ext cx="621035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800" b="1" cap="none" spc="0" dirty="0" err="1" smtClean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Game:Animal</a:t>
            </a:r>
            <a:r>
              <a:rPr lang="en-US" sz="48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 esca</a:t>
            </a: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pe</a:t>
            </a:r>
            <a:endParaRPr lang="en-US" sz="4800" b="1" cap="none" spc="0" dirty="0">
              <a:ln w="11430">
                <a:solidFill>
                  <a:schemeClr val="tx1"/>
                </a:solidFill>
              </a:ln>
              <a:solidFill>
                <a:srgbClr val="FF3399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5" name="Horizontal Scroll 24"/>
          <p:cNvSpPr/>
          <p:nvPr/>
        </p:nvSpPr>
        <p:spPr>
          <a:xfrm>
            <a:off x="2555363" y="3276600"/>
            <a:ext cx="4191000" cy="1676400"/>
          </a:xfrm>
          <a:prstGeom prst="horizontalScroll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It is ....</a:t>
            </a:r>
            <a:endParaRPr lang="en-US" sz="3600" dirty="0" smtClean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r>
              <a:rPr lang="en-US" sz="36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The..... can.......</a:t>
            </a:r>
            <a:endParaRPr lang="en-US" sz="36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447800" y="0"/>
            <a:ext cx="64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Review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Unit 4 – 6 (P2)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94" y="5245398"/>
            <a:ext cx="2162196" cy="1524000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1295400" y="1676399"/>
            <a:ext cx="2076276" cy="1434353"/>
            <a:chOff x="4893128" y="4327138"/>
            <a:chExt cx="3548540" cy="2501149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3128" y="4327138"/>
              <a:ext cx="3548540" cy="2501149"/>
            </a:xfrm>
            <a:prstGeom prst="rect">
              <a:avLst/>
            </a:prstGeom>
          </p:spPr>
        </p:pic>
        <p:sp>
          <p:nvSpPr>
            <p:cNvPr id="30" name="TextBox 29"/>
            <p:cNvSpPr txBox="1"/>
            <p:nvPr/>
          </p:nvSpPr>
          <p:spPr>
            <a:xfrm>
              <a:off x="7239000" y="6019800"/>
              <a:ext cx="914400" cy="5334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31" name="Picture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466" y="1676400"/>
            <a:ext cx="2188987" cy="144471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5755763" y="1676399"/>
            <a:ext cx="2162788" cy="1434353"/>
            <a:chOff x="4953000" y="2057400"/>
            <a:chExt cx="3352801" cy="2363183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3000" y="2057400"/>
              <a:ext cx="3352801" cy="2363183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7391400" y="3733800"/>
              <a:ext cx="609600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17163" y="5257800"/>
            <a:ext cx="2249300" cy="1524000"/>
            <a:chOff x="5181600" y="4519713"/>
            <a:chExt cx="3238500" cy="2202057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1600" y="4519713"/>
              <a:ext cx="3238500" cy="2202057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315200" y="6080654"/>
              <a:ext cx="827314" cy="4572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6962" y="3429000"/>
            <a:ext cx="210038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51163" y="3505200"/>
            <a:ext cx="1981200" cy="137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438400" y="1066800"/>
            <a:ext cx="47323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Lucky number</a:t>
            </a:r>
            <a:endParaRPr lang="en-US" sz="5400" b="1" cap="none" spc="0" dirty="0">
              <a:ln w="11430">
                <a:solidFill>
                  <a:schemeClr val="tx1"/>
                </a:solidFill>
              </a:ln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7800" y="0"/>
            <a:ext cx="640080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Review </a:t>
            </a:r>
            <a:r>
              <a:rPr lang="en-US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</a:rPr>
              <a:t>Unit 4 – 6 (P2)</a:t>
            </a:r>
            <a:endParaRPr lang="en-US" sz="40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2" name="5-Point Star 11">
            <a:hlinkClick r:id="rId1" action="ppaction://hlinksldjump"/>
          </p:cNvPr>
          <p:cNvSpPr/>
          <p:nvPr/>
        </p:nvSpPr>
        <p:spPr>
          <a:xfrm>
            <a:off x="762000" y="2438400"/>
            <a:ext cx="2057400" cy="1676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1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3" name="5-Point Star 12">
            <a:hlinkClick r:id="rId2" action="ppaction://hlinksldjump"/>
          </p:cNvPr>
          <p:cNvSpPr/>
          <p:nvPr/>
        </p:nvSpPr>
        <p:spPr>
          <a:xfrm>
            <a:off x="3581400" y="2438400"/>
            <a:ext cx="2057400" cy="1676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2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4" name="5-Point Star 13">
            <a:hlinkClick r:id="rId3" action="ppaction://hlinksldjump"/>
          </p:cNvPr>
          <p:cNvSpPr/>
          <p:nvPr/>
        </p:nvSpPr>
        <p:spPr>
          <a:xfrm>
            <a:off x="6324600" y="2438400"/>
            <a:ext cx="2057400" cy="1676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3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6" name="5-Point Star 15">
            <a:hlinkClick r:id="rId4" action="ppaction://hlinksldjump"/>
          </p:cNvPr>
          <p:cNvSpPr/>
          <p:nvPr/>
        </p:nvSpPr>
        <p:spPr>
          <a:xfrm>
            <a:off x="2133600" y="4572000"/>
            <a:ext cx="2057400" cy="1676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4</a:t>
            </a:r>
            <a:endParaRPr lang="en-US" sz="6000" dirty="0">
              <a:solidFill>
                <a:schemeClr val="tx1"/>
              </a:solidFill>
            </a:endParaRPr>
          </a:p>
        </p:txBody>
      </p:sp>
      <p:sp>
        <p:nvSpPr>
          <p:cNvPr id="18" name="5-Point Star 17">
            <a:hlinkClick r:id="rId5" action="ppaction://hlinksldjump"/>
          </p:cNvPr>
          <p:cNvSpPr/>
          <p:nvPr/>
        </p:nvSpPr>
        <p:spPr>
          <a:xfrm>
            <a:off x="5105400" y="4572000"/>
            <a:ext cx="2057400" cy="1676400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solidFill>
                  <a:schemeClr val="tx1"/>
                </a:solidFill>
              </a:rPr>
              <a:t>5</a:t>
            </a:r>
            <a:endParaRPr lang="en-US" sz="6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6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7" grpId="1"/>
      <p:bldP spid="17" grpId="2"/>
      <p:bldP spid="12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8" grpId="0" animBg="1"/>
      <p:bldP spid="1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318" y="1524000"/>
            <a:ext cx="6521363" cy="4148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00400" y="0"/>
            <a:ext cx="2807179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WRAP UP</a:t>
            </a:r>
            <a:endParaRPr lang="en-US" sz="40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457200" y="1143000"/>
            <a:ext cx="242898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61663" y="1143000"/>
            <a:ext cx="242170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143000"/>
            <a:ext cx="2438400" cy="163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0" y="4938628"/>
            <a:ext cx="2615027" cy="184317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64" y="5010066"/>
            <a:ext cx="2621783" cy="18479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50" y="5029200"/>
            <a:ext cx="2594636" cy="18288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61" y="2935901"/>
            <a:ext cx="2615027" cy="1843173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5464" y="2935900"/>
            <a:ext cx="2621783" cy="205525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650" y="2935900"/>
            <a:ext cx="2594636" cy="2055253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ounded Rectangle 41"/>
          <p:cNvSpPr/>
          <p:nvPr/>
        </p:nvSpPr>
        <p:spPr>
          <a:xfrm>
            <a:off x="0" y="838200"/>
            <a:ext cx="9144000" cy="914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smtClean="0">
                <a:solidFill>
                  <a:srgbClr val="0000FF"/>
                </a:solidFill>
                <a:latin typeface="Comic Sans MS" panose="030F0702030302020204" pitchFamily="66" charset="0"/>
              </a:rPr>
              <a:t>How many eggs?</a:t>
            </a:r>
            <a:endParaRPr lang="en-US" sz="6000" b="1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371600" y="24384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. three</a:t>
            </a:r>
            <a:endParaRPr lang="en-US" sz="5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371600" y="34290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B.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four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371600" y="4495800"/>
            <a:ext cx="3657600" cy="685800"/>
          </a:xfrm>
          <a:prstGeom prst="roundRect">
            <a:avLst/>
          </a:prstGeom>
          <a:solidFill>
            <a:srgbClr val="FFC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solidFill>
                  <a:schemeClr val="tx1"/>
                </a:solidFill>
                <a:latin typeface="Comic Sans MS" panose="030F0702030302020204" pitchFamily="66" charset="0"/>
              </a:rPr>
              <a:t>C. </a:t>
            </a:r>
            <a:r>
              <a:rPr lang="en-US" sz="5000" b="1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five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371600" y="3429000"/>
            <a:ext cx="3657600" cy="762000"/>
          </a:xfrm>
          <a:prstGeom prst="roundRect">
            <a:avLst/>
          </a:prstGeom>
          <a:solidFill>
            <a:srgbClr val="FF0000"/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000" b="1" dirty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B</a:t>
            </a:r>
            <a:r>
              <a:rPr lang="en-US" sz="5000" b="1" dirty="0" smtClean="0">
                <a:ln>
                  <a:solidFill>
                    <a:srgbClr val="FFFF00"/>
                  </a:solidFill>
                </a:ln>
                <a:solidFill>
                  <a:schemeClr val="tx1"/>
                </a:solidFill>
                <a:latin typeface="Comic Sans MS" panose="030F0702030302020204" pitchFamily="66" charset="0"/>
              </a:rPr>
              <a:t>. four</a:t>
            </a:r>
            <a:endParaRPr lang="en-US" sz="5000" b="1" dirty="0">
              <a:ln>
                <a:solidFill>
                  <a:srgbClr val="FFFF00"/>
                </a:solidFill>
              </a:ln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Right Arrow 27">
            <a:hlinkClick r:id="rId1" action="ppaction://hlinksldjump"/>
          </p:cNvPr>
          <p:cNvSpPr/>
          <p:nvPr/>
        </p:nvSpPr>
        <p:spPr>
          <a:xfrm>
            <a:off x="7848600" y="6019800"/>
            <a:ext cx="1295400" cy="838200"/>
          </a:xfrm>
          <a:prstGeom prst="rightArrow">
            <a:avLst>
              <a:gd name="adj1" fmla="val 61636"/>
              <a:gd name="adj2" fmla="val 57273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BACK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2" name="Group 32"/>
          <p:cNvGrpSpPr/>
          <p:nvPr/>
        </p:nvGrpSpPr>
        <p:grpSpPr>
          <a:xfrm>
            <a:off x="5715000" y="2667000"/>
            <a:ext cx="3299342" cy="2819400"/>
            <a:chOff x="5410200" y="2590800"/>
            <a:chExt cx="3299342" cy="2819400"/>
          </a:xfrm>
        </p:grpSpPr>
        <p:pic>
          <p:nvPicPr>
            <p:cNvPr id="29" name="Picture 28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7" t="10220" r="36259" b="8467"/>
            <a:stretch>
              <a:fillRect/>
            </a:stretch>
          </p:blipFill>
          <p:spPr>
            <a:xfrm>
              <a:off x="5410200" y="2590800"/>
              <a:ext cx="1546742" cy="160020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7" t="10220" r="36259" b="8467"/>
            <a:stretch>
              <a:fillRect/>
            </a:stretch>
          </p:blipFill>
          <p:spPr>
            <a:xfrm>
              <a:off x="6553200" y="3048000"/>
              <a:ext cx="1546742" cy="1600200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7" t="10220" r="36259" b="8467"/>
            <a:stretch>
              <a:fillRect/>
            </a:stretch>
          </p:blipFill>
          <p:spPr>
            <a:xfrm>
              <a:off x="5638800" y="3810000"/>
              <a:ext cx="1546742" cy="1600200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87" t="10220" r="36259" b="8467"/>
            <a:stretch>
              <a:fillRect/>
            </a:stretch>
          </p:blipFill>
          <p:spPr>
            <a:xfrm>
              <a:off x="7162800" y="3733800"/>
              <a:ext cx="1546742" cy="1600200"/>
            </a:xfrm>
            <a:prstGeom prst="rect">
              <a:avLst/>
            </a:prstGeom>
          </p:spPr>
        </p:pic>
      </p:grpSp>
      <p:pic>
        <p:nvPicPr>
          <p:cNvPr id="34" name="Picture 33" descr="Cartoon-star-clipart-transparen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96200" y="0"/>
            <a:ext cx="1225404" cy="12192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Mod val="75000"/>
          </a:schemeClr>
        </a:solidFill>
        <a:ln>
          <a:solidFill>
            <a:schemeClr val="accent6">
              <a:lumMod val="50000"/>
            </a:schemeClr>
          </a:solidFill>
        </a:ln>
      </a:spPr>
      <a:bodyPr rtlCol="0" anchor="ctr"/>
      <a:lstStyle>
        <a:defPPr algn="ctr">
          <a:defRPr sz="2400" b="1" dirty="0" smtClean="0">
            <a:solidFill>
              <a:schemeClr val="bg1"/>
            </a:solidFill>
            <a:latin typeface="Comic Sans MS" panose="030F0702030302020204" pitchFamily="66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434</Words>
  <Application>WPS Presentation</Application>
  <PresentationFormat>On-screen Show (4:3)</PresentationFormat>
  <Paragraphs>101</Paragraphs>
  <Slides>13</Slides>
  <Notes>15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2" baseType="lpstr">
      <vt:lpstr>Arial</vt:lpstr>
      <vt:lpstr>SimSun</vt:lpstr>
      <vt:lpstr>Wingdings</vt:lpstr>
      <vt:lpstr>Comic Sans MS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37.Lương Thị Yến</cp:lastModifiedBy>
  <cp:revision>459</cp:revision>
  <dcterms:created xsi:type="dcterms:W3CDTF">2006-08-16T00:00:00Z</dcterms:created>
  <dcterms:modified xsi:type="dcterms:W3CDTF">2025-12-23T13:14:41Z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B4B6E251ACE74371A5E65F0A304CCB99_12</vt:lpwstr>
  </property>
  <property fmtid="{D5CDD505-2E9C-101B-9397-08002B2CF9AE}" pid="3" name="KSOProductBuildVer">
    <vt:lpwstr>1033-12.2.0.23196</vt:lpwstr>
  </property>
</Properties>
</file>