
<file path=[Content_Types].xml><?xml version="1.0" encoding="utf-8"?>
<Types xmlns="http://schemas.openxmlformats.org/package/2006/content-types">
  <Default Extension="emf" ContentType="image/x-emf"/>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715" r:id="rId3"/>
  </p:sldMasterIdLst>
  <p:notesMasterIdLst>
    <p:notesMasterId r:id="rId25"/>
  </p:notesMasterIdLst>
  <p:sldIdLst>
    <p:sldId id="337" r:id="rId4"/>
    <p:sldId id="256" r:id="rId5"/>
    <p:sldId id="288" r:id="rId6"/>
    <p:sldId id="296" r:id="rId7"/>
    <p:sldId id="289" r:id="rId8"/>
    <p:sldId id="342" r:id="rId9"/>
    <p:sldId id="343" r:id="rId10"/>
    <p:sldId id="309" r:id="rId11"/>
    <p:sldId id="355" r:id="rId12"/>
    <p:sldId id="356" r:id="rId13"/>
    <p:sldId id="357" r:id="rId14"/>
    <p:sldId id="345" r:id="rId15"/>
    <p:sldId id="346" r:id="rId16"/>
    <p:sldId id="347" r:id="rId17"/>
    <p:sldId id="349" r:id="rId18"/>
    <p:sldId id="350" r:id="rId19"/>
    <p:sldId id="348" r:id="rId20"/>
    <p:sldId id="351" r:id="rId21"/>
    <p:sldId id="286" r:id="rId22"/>
    <p:sldId id="344" r:id="rId23"/>
    <p:sldId id="269" r:id="rId24"/>
  </p:sldIdLst>
  <p:sldSz cx="9144000" cy="5143500" type="screen16x9"/>
  <p:notesSz cx="6858000" cy="9144000"/>
  <p:embeddedFontLst>
    <p:embeddedFont>
      <p:font typeface="#9Slide02 Noi dung dai" panose="020B0604020202020204" charset="0"/>
      <p:regular r:id="rId26"/>
    </p:embeddedFont>
    <p:embeddedFont>
      <p:font typeface="#9Slide02 Tieu de dai" panose="020B0604020202020204" charset="0"/>
      <p:bold r:id="rId27"/>
    </p:embeddedFont>
    <p:embeddedFont>
      <p:font typeface="Bebas Neue" panose="020B0604020202020204" charset="0"/>
      <p:regular r:id="rId28"/>
    </p:embeddedFont>
    <p:embeddedFont>
      <p:font typeface="Calibri" panose="020F0502020204030204" pitchFamily="34" charset="0"/>
      <p:regular r:id="rId29"/>
      <p:bold r:id="rId30"/>
      <p:italic r:id="rId31"/>
      <p:boldItalic r:id="rId32"/>
    </p:embeddedFont>
    <p:embeddedFont>
      <p:font typeface="Nunito" pitchFamily="2" charset="0"/>
      <p:regular r:id="rId33"/>
      <p:bold r:id="rId34"/>
      <p:italic r:id="rId35"/>
      <p:boldItalic r:id="rId36"/>
    </p:embeddedFont>
    <p:embeddedFont>
      <p:font typeface="Proxima Nova" panose="020B060402020202020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Condensed Light" panose="02000000000000000000" pitchFamily="2" charset="0"/>
      <p:regular r:id="rId45"/>
      <p:italic r:id="rId46"/>
    </p:embeddedFont>
    <p:embeddedFont>
      <p:font typeface="Ubuntu"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B43627-2564-4FDC-ACD0-5ECA6EEF5F41}">
  <a:tblStyle styleId="{8BB43627-2564-4FDC-ACD0-5ECA6EEF5F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140988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cb6057b600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cb6057b600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11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18045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934389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42219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8582fade18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8582fade18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1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8582fade18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8582fade18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538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8582fade1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8582fade1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67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00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8582fade18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8582fade1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099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8582fade18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8582fade18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3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8582fade18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8582fade1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17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8582fade18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8582fade1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31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4"/>
        <p:cNvGrpSpPr/>
        <p:nvPr/>
      </p:nvGrpSpPr>
      <p:grpSpPr>
        <a:xfrm>
          <a:off x="0" y="0"/>
          <a:ext cx="0" cy="0"/>
          <a:chOff x="0" y="0"/>
          <a:chExt cx="0" cy="0"/>
        </a:xfrm>
      </p:grpSpPr>
      <p:sp>
        <p:nvSpPr>
          <p:cNvPr id="3875" name="Google Shape;3875;gfb487f7e0d_1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6" name="Google Shape;3876;gfb487f7e0d_1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91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5"/>
        <p:cNvGrpSpPr/>
        <p:nvPr/>
      </p:nvGrpSpPr>
      <p:grpSpPr>
        <a:xfrm>
          <a:off x="0" y="0"/>
          <a:ext cx="0" cy="0"/>
          <a:chOff x="0" y="0"/>
          <a:chExt cx="0" cy="0"/>
        </a:xfrm>
      </p:grpSpPr>
      <p:sp>
        <p:nvSpPr>
          <p:cNvPr id="4036" name="Google Shape;4036;g858862c0de_2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7" name="Google Shape;4037;g858862c0de_2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34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12263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72525" y="4762120"/>
            <a:ext cx="86022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28950" y="4762120"/>
            <a:ext cx="65457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22791" y="4762120"/>
            <a:ext cx="22410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18650" y="1915050"/>
            <a:ext cx="5906708"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02668" y="1980489"/>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50" y="1075992"/>
            <a:ext cx="7717500" cy="9045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6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1884890" y="1904300"/>
            <a:ext cx="5373900" cy="520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000">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 name="Google Shape;23;p2"/>
          <p:cNvSpPr/>
          <p:nvPr/>
        </p:nvSpPr>
        <p:spPr>
          <a:xfrm>
            <a:off x="6580500" y="4762120"/>
            <a:ext cx="22941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493119" y="3118200"/>
            <a:ext cx="207081" cy="40103"/>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85768" y="26778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019467" y="82797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18996" y="2764025"/>
            <a:ext cx="2743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29143" y="682947"/>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61192" y="41583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69868" y="3734060"/>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35903" y="723025"/>
            <a:ext cx="201277"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036693" y="539497"/>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72689" y="416733"/>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41542" y="41708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72617" y="33093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720000" y="217962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 name="Google Shape;84;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918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5"/>
        <p:cNvGrpSpPr/>
        <p:nvPr/>
      </p:nvGrpSpPr>
      <p:grpSpPr>
        <a:xfrm>
          <a:off x="0" y="0"/>
          <a:ext cx="0" cy="0"/>
          <a:chOff x="0" y="0"/>
          <a:chExt cx="0" cy="0"/>
        </a:xfrm>
      </p:grpSpPr>
      <p:grpSp>
        <p:nvGrpSpPr>
          <p:cNvPr id="86" name="Google Shape;86;p4"/>
          <p:cNvGrpSpPr/>
          <p:nvPr/>
        </p:nvGrpSpPr>
        <p:grpSpPr>
          <a:xfrm flipH="1">
            <a:off x="-733898" y="-6952"/>
            <a:ext cx="9874856" cy="5855372"/>
            <a:chOff x="-40873" y="-6952"/>
            <a:chExt cx="9874856" cy="5855372"/>
          </a:xfrm>
        </p:grpSpPr>
        <p:sp>
          <p:nvSpPr>
            <p:cNvPr id="87" name="Google Shape;87;p4"/>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8" name="Google Shape;88;p4"/>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 name="Google Shape;89;p4"/>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 name="Google Shape;90;p4"/>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1" name="Google Shape;91;p4"/>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2" name="Google Shape;92;p4"/>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3" name="Google Shape;93;p4"/>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 name="Google Shape;94;p4"/>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5" name="Google Shape;95;p4"/>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6" name="Google Shape;96;p4"/>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7" name="Google Shape;97;p4"/>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 name="Google Shape;98;p4"/>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 name="Google Shape;99;p4"/>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 name="Google Shape;100;p4"/>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1" name="Google Shape;101;p4"/>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2" name="Google Shape;102;p4"/>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 name="Google Shape;103;p4"/>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 name="Google Shape;104;p4"/>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 name="Google Shape;105;p4"/>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 name="Google Shape;106;p4"/>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 name="Google Shape;107;p4"/>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 name="Google Shape;108;p4"/>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9" name="Google Shape;109;p4"/>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10;p4"/>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1" name="Google Shape;111;p4"/>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 name="Google Shape;112;p4"/>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 name="Google Shape;113;p4"/>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 name="Google Shape;114;p4"/>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4"/>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 name="Google Shape;116;p4"/>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 name="Google Shape;117;p4"/>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 name="Google Shape;118;p4"/>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 name="Google Shape;119;p4"/>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 name="Google Shape;120;p4"/>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1" name="Google Shape;121;p4"/>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2" name="Google Shape;122;p4"/>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3" name="Google Shape;123;p4"/>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 name="Google Shape;124;p4"/>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 name="Google Shape;125;p4"/>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 name="Google Shape;126;p4"/>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 name="Google Shape;127;p4"/>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 name="Google Shape;128;p4"/>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 name="Google Shape;129;p4"/>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 name="Google Shape;130;p4"/>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 name="Google Shape;131;p4"/>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 name="Google Shape;132;p4"/>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 name="Google Shape;133;p4"/>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 name="Google Shape;134;p4"/>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 name="Google Shape;135;p4"/>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 name="Google Shape;136;p4"/>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 name="Google Shape;137;p4"/>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 name="Google Shape;138;p4"/>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39;p4"/>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140;p4"/>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141;p4"/>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2" name="Google Shape;142;p4"/>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3" name="Google Shape;143;p4"/>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4" name="Google Shape;144;p4"/>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145;p4"/>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6" name="Google Shape;146;p4"/>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7" name="Google Shape;147;p4"/>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 name="Google Shape;148;p4"/>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 name="Google Shape;149;p4"/>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0" name="Google Shape;150;p4"/>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1" name="Google Shape;151;p4"/>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2" name="Google Shape;152;p4"/>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3" name="Google Shape;153;p4"/>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4" name="Google Shape;154;p4"/>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55" name="Google Shape;155;p4"/>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6" name="Google Shape;156;p4"/>
          <p:cNvSpPr txBox="1">
            <a:spLocks noGrp="1"/>
          </p:cNvSpPr>
          <p:nvPr>
            <p:ph type="title"/>
          </p:nvPr>
        </p:nvSpPr>
        <p:spPr>
          <a:xfrm>
            <a:off x="720000" y="98325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4"/>
          <p:cNvSpPr txBox="1">
            <a:spLocks noGrp="1"/>
          </p:cNvSpPr>
          <p:nvPr>
            <p:ph type="body" idx="1"/>
          </p:nvPr>
        </p:nvSpPr>
        <p:spPr>
          <a:xfrm>
            <a:off x="720000" y="1502275"/>
            <a:ext cx="7704000" cy="309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64360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8"/>
        <p:cNvGrpSpPr/>
        <p:nvPr/>
      </p:nvGrpSpPr>
      <p:grpSpPr>
        <a:xfrm>
          <a:off x="0" y="0"/>
          <a:ext cx="0" cy="0"/>
          <a:chOff x="0" y="0"/>
          <a:chExt cx="0" cy="0"/>
        </a:xfrm>
      </p:grpSpPr>
      <p:grpSp>
        <p:nvGrpSpPr>
          <p:cNvPr id="159" name="Google Shape;159;p5"/>
          <p:cNvGrpSpPr/>
          <p:nvPr/>
        </p:nvGrpSpPr>
        <p:grpSpPr>
          <a:xfrm>
            <a:off x="-405640" y="-1158409"/>
            <a:ext cx="9881664" cy="6467544"/>
            <a:chOff x="-405640" y="-1158409"/>
            <a:chExt cx="9881664" cy="6467544"/>
          </a:xfrm>
        </p:grpSpPr>
        <p:sp>
          <p:nvSpPr>
            <p:cNvPr id="160" name="Google Shape;160;p5"/>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1" name="Google Shape;161;p5"/>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2" name="Google Shape;162;p5"/>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 name="Google Shape;163;p5"/>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4" name="Google Shape;164;p5"/>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5" name="Google Shape;165;p5"/>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66" name="Google Shape;166;p5"/>
            <p:cNvGrpSpPr/>
            <p:nvPr/>
          </p:nvGrpSpPr>
          <p:grpSpPr>
            <a:xfrm>
              <a:off x="5591672" y="3652334"/>
              <a:ext cx="3264049" cy="1461181"/>
              <a:chOff x="5591672" y="3652334"/>
              <a:chExt cx="3264049" cy="1461181"/>
            </a:xfrm>
          </p:grpSpPr>
          <p:sp>
            <p:nvSpPr>
              <p:cNvPr id="167" name="Google Shape;167;p5"/>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8" name="Google Shape;168;p5"/>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9" name="Google Shape;169;p5"/>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 name="Google Shape;170;p5"/>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 name="Google Shape;171;p5"/>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 name="Google Shape;172;p5"/>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 name="Google Shape;173;p5"/>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 name="Google Shape;174;p5"/>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 name="Google Shape;175;p5"/>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 name="Google Shape;176;p5"/>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 name="Google Shape;177;p5"/>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 name="Google Shape;178;p5"/>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 name="Google Shape;179;p5"/>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0" name="Google Shape;180;p5"/>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 name="Google Shape;181;p5"/>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2" name="Google Shape;182;p5"/>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 name="Google Shape;183;p5"/>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 name="Google Shape;184;p5"/>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 name="Google Shape;185;p5"/>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 name="Google Shape;186;p5"/>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 name="Google Shape;187;p5"/>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 name="Google Shape;188;p5"/>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 name="Google Shape;189;p5"/>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 name="Google Shape;190;p5"/>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 name="Google Shape;191;p5"/>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 name="Google Shape;192;p5"/>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 name="Google Shape;193;p5"/>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 name="Google Shape;194;p5"/>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 name="Google Shape;195;p5"/>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 name="Google Shape;196;p5"/>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 name="Google Shape;197;p5"/>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8" name="Google Shape;198;p5"/>
            <p:cNvGrpSpPr/>
            <p:nvPr/>
          </p:nvGrpSpPr>
          <p:grpSpPr>
            <a:xfrm rot="-4517801">
              <a:off x="1126232" y="3652738"/>
              <a:ext cx="947103" cy="1911532"/>
              <a:chOff x="-14742" y="3231105"/>
              <a:chExt cx="947155" cy="1911637"/>
            </a:xfrm>
          </p:grpSpPr>
          <p:sp>
            <p:nvSpPr>
              <p:cNvPr id="199" name="Google Shape;199;p5"/>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 name="Google Shape;200;p5"/>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 name="Google Shape;201;p5"/>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 name="Google Shape;202;p5"/>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 name="Google Shape;203;p5"/>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4" name="Google Shape;204;p5"/>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5" name="Google Shape;205;p5"/>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6" name="Google Shape;206;p5"/>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7" name="Google Shape;207;p5"/>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8" name="Google Shape;208;p5"/>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9" name="Google Shape;209;p5"/>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 name="Google Shape;210;p5"/>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 name="Google Shape;211;p5"/>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 name="Google Shape;212;p5"/>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 name="Google Shape;213;p5"/>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 name="Google Shape;214;p5"/>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5" name="Google Shape;215;p5"/>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6" name="Google Shape;216;p5"/>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7" name="Google Shape;217;p5"/>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8" name="Google Shape;218;p5"/>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9" name="Google Shape;219;p5"/>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0" name="Google Shape;220;p5"/>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1" name="Google Shape;221;p5"/>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2" name="Google Shape;222;p5"/>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3" name="Google Shape;223;p5"/>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4" name="Google Shape;224;p5"/>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5"/>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6" name="Google Shape;226;p5"/>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227" name="Google Shape;227;p5"/>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8" name="Google Shape;228;p5"/>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29" name="Google Shape;229;p5"/>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0" name="Google Shape;230;p5"/>
          <p:cNvSpPr txBox="1">
            <a:spLocks noGrp="1"/>
          </p:cNvSpPr>
          <p:nvPr>
            <p:ph type="subTitle" idx="1"/>
          </p:nvPr>
        </p:nvSpPr>
        <p:spPr>
          <a:xfrm>
            <a:off x="1082663" y="1341700"/>
            <a:ext cx="3332400" cy="340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500" b="1">
                <a:solidFill>
                  <a:schemeClr val="accent1"/>
                </a:solidFill>
                <a:latin typeface="Roboto"/>
                <a:ea typeface="Roboto"/>
                <a:cs typeface="Roboto"/>
                <a:sym typeface="Robo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1" name="Google Shape;231;p5"/>
          <p:cNvSpPr txBox="1">
            <a:spLocks noGrp="1"/>
          </p:cNvSpPr>
          <p:nvPr>
            <p:ph type="subTitle" idx="2"/>
          </p:nvPr>
        </p:nvSpPr>
        <p:spPr>
          <a:xfrm>
            <a:off x="4733263" y="1341700"/>
            <a:ext cx="3332400" cy="34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500" b="1">
                <a:solidFill>
                  <a:schemeClr val="dk2"/>
                </a:solidFill>
                <a:latin typeface="Roboto"/>
                <a:ea typeface="Roboto"/>
                <a:cs typeface="Roboto"/>
                <a:sym typeface="Robo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2" name="Google Shape;232;p5"/>
          <p:cNvSpPr txBox="1">
            <a:spLocks noGrp="1"/>
          </p:cNvSpPr>
          <p:nvPr>
            <p:ph type="subTitle" idx="3"/>
          </p:nvPr>
        </p:nvSpPr>
        <p:spPr>
          <a:xfrm>
            <a:off x="1078338" y="1736200"/>
            <a:ext cx="3332400" cy="2872200"/>
          </a:xfrm>
          <a:prstGeom prst="rect">
            <a:avLst/>
          </a:prstGeom>
          <a:ln w="1905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33" name="Google Shape;233;p5"/>
          <p:cNvSpPr txBox="1">
            <a:spLocks noGrp="1"/>
          </p:cNvSpPr>
          <p:nvPr>
            <p:ph type="subTitle" idx="4"/>
          </p:nvPr>
        </p:nvSpPr>
        <p:spPr>
          <a:xfrm>
            <a:off x="4733263" y="1736200"/>
            <a:ext cx="3332400" cy="28722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4550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4"/>
        <p:cNvGrpSpPr/>
        <p:nvPr/>
      </p:nvGrpSpPr>
      <p:grpSpPr>
        <a:xfrm>
          <a:off x="0" y="0"/>
          <a:ext cx="0" cy="0"/>
          <a:chOff x="0" y="0"/>
          <a:chExt cx="0" cy="0"/>
        </a:xfrm>
      </p:grpSpPr>
      <p:grpSp>
        <p:nvGrpSpPr>
          <p:cNvPr id="235" name="Google Shape;235;p6"/>
          <p:cNvGrpSpPr/>
          <p:nvPr/>
        </p:nvGrpSpPr>
        <p:grpSpPr>
          <a:xfrm rot="10800000">
            <a:off x="-39881" y="-1571226"/>
            <a:ext cx="9782325" cy="6714737"/>
            <a:chOff x="-601718" y="-6951"/>
            <a:chExt cx="9782325" cy="6714737"/>
          </a:xfrm>
        </p:grpSpPr>
        <p:sp>
          <p:nvSpPr>
            <p:cNvPr id="236" name="Google Shape;236;p6"/>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7" name="Google Shape;237;p6"/>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 name="Google Shape;238;p6"/>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9" name="Google Shape;239;p6"/>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0" name="Google Shape;240;p6"/>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 name="Google Shape;241;p6"/>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42" name="Google Shape;242;p6"/>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243" name="Google Shape;243;p6"/>
            <p:cNvGrpSpPr/>
            <p:nvPr/>
          </p:nvGrpSpPr>
          <p:grpSpPr>
            <a:xfrm>
              <a:off x="5591672" y="3652334"/>
              <a:ext cx="3264049" cy="1461181"/>
              <a:chOff x="5591672" y="3652334"/>
              <a:chExt cx="3264049" cy="1461181"/>
            </a:xfrm>
          </p:grpSpPr>
          <p:sp>
            <p:nvSpPr>
              <p:cNvPr id="244" name="Google Shape;244;p6"/>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5" name="Google Shape;245;p6"/>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6" name="Google Shape;246;p6"/>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7" name="Google Shape;247;p6"/>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8" name="Google Shape;248;p6"/>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9" name="Google Shape;249;p6"/>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0" name="Google Shape;250;p6"/>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1" name="Google Shape;251;p6"/>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2" name="Google Shape;252;p6"/>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3" name="Google Shape;253;p6"/>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4" name="Google Shape;254;p6"/>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5" name="Google Shape;255;p6"/>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6" name="Google Shape;256;p6"/>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7" name="Google Shape;257;p6"/>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8" name="Google Shape;258;p6"/>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9" name="Google Shape;259;p6"/>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0" name="Google Shape;260;p6"/>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1" name="Google Shape;261;p6"/>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2" name="Google Shape;262;p6"/>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3" name="Google Shape;263;p6"/>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4" name="Google Shape;264;p6"/>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5" name="Google Shape;265;p6"/>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6" name="Google Shape;266;p6"/>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7" name="Google Shape;267;p6"/>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8" name="Google Shape;268;p6"/>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 name="Google Shape;269;p6"/>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 name="Google Shape;270;p6"/>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 name="Google Shape;271;p6"/>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2" name="Google Shape;272;p6"/>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3" name="Google Shape;273;p6"/>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4" name="Google Shape;274;p6"/>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75" name="Google Shape;275;p6"/>
            <p:cNvGrpSpPr/>
            <p:nvPr/>
          </p:nvGrpSpPr>
          <p:grpSpPr>
            <a:xfrm rot="-4517801">
              <a:off x="1905157" y="3672888"/>
              <a:ext cx="947103" cy="1911532"/>
              <a:chOff x="-14742" y="3231105"/>
              <a:chExt cx="947155" cy="1911637"/>
            </a:xfrm>
          </p:grpSpPr>
          <p:sp>
            <p:nvSpPr>
              <p:cNvPr id="276" name="Google Shape;276;p6"/>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7" name="Google Shape;277;p6"/>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8" name="Google Shape;278;p6"/>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9" name="Google Shape;279;p6"/>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0" name="Google Shape;280;p6"/>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 name="Google Shape;281;p6"/>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 name="Google Shape;282;p6"/>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3" name="Google Shape;283;p6"/>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4" name="Google Shape;284;p6"/>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5" name="Google Shape;285;p6"/>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6" name="Google Shape;286;p6"/>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7" name="Google Shape;287;p6"/>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8" name="Google Shape;288;p6"/>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9" name="Google Shape;289;p6"/>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290;p6"/>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291;p6"/>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 name="Google Shape;292;p6"/>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3" name="Google Shape;293;p6"/>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4" name="Google Shape;294;p6"/>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5" name="Google Shape;295;p6"/>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296;p6"/>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7" name="Google Shape;297;p6"/>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8" name="Google Shape;298;p6"/>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9" name="Google Shape;299;p6"/>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0" name="Google Shape;300;p6"/>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1" name="Google Shape;301;p6"/>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2" name="Google Shape;302;p6"/>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3" name="Google Shape;303;p6"/>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04" name="Google Shape;304;p6"/>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5" name="Google Shape;305;p6"/>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6" name="Google Shape;306;p6"/>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7" name="Google Shape;307;p6"/>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8643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8"/>
        <p:cNvGrpSpPr/>
        <p:nvPr/>
      </p:nvGrpSpPr>
      <p:grpSpPr>
        <a:xfrm>
          <a:off x="0" y="0"/>
          <a:ext cx="0" cy="0"/>
          <a:chOff x="0" y="0"/>
          <a:chExt cx="0" cy="0"/>
        </a:xfrm>
      </p:grpSpPr>
      <p:grpSp>
        <p:nvGrpSpPr>
          <p:cNvPr id="309" name="Google Shape;309;p7"/>
          <p:cNvGrpSpPr/>
          <p:nvPr/>
        </p:nvGrpSpPr>
        <p:grpSpPr>
          <a:xfrm rot="10800000">
            <a:off x="-39881" y="-1571226"/>
            <a:ext cx="9782325" cy="6714737"/>
            <a:chOff x="-601718" y="-6951"/>
            <a:chExt cx="9782325" cy="6714737"/>
          </a:xfrm>
        </p:grpSpPr>
        <p:sp>
          <p:nvSpPr>
            <p:cNvPr id="310" name="Google Shape;310;p7"/>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1" name="Google Shape;311;p7"/>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2" name="Google Shape;312;p7"/>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3" name="Google Shape;313;p7"/>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4" name="Google Shape;314;p7"/>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5" name="Google Shape;315;p7"/>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6" name="Google Shape;316;p7"/>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317" name="Google Shape;317;p7"/>
            <p:cNvGrpSpPr/>
            <p:nvPr/>
          </p:nvGrpSpPr>
          <p:grpSpPr>
            <a:xfrm>
              <a:off x="5591672" y="3652334"/>
              <a:ext cx="3264049" cy="1461181"/>
              <a:chOff x="5591672" y="3652334"/>
              <a:chExt cx="3264049" cy="1461181"/>
            </a:xfrm>
          </p:grpSpPr>
          <p:sp>
            <p:nvSpPr>
              <p:cNvPr id="318" name="Google Shape;318;p7"/>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9" name="Google Shape;319;p7"/>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0" name="Google Shape;320;p7"/>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1" name="Google Shape;321;p7"/>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 name="Google Shape;322;p7"/>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3" name="Google Shape;323;p7"/>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4" name="Google Shape;324;p7"/>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5" name="Google Shape;325;p7"/>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6" name="Google Shape;326;p7"/>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7" name="Google Shape;327;p7"/>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8" name="Google Shape;328;p7"/>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9" name="Google Shape;329;p7"/>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0" name="Google Shape;330;p7"/>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1" name="Google Shape;331;p7"/>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2" name="Google Shape;332;p7"/>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3" name="Google Shape;333;p7"/>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4" name="Google Shape;334;p7"/>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5" name="Google Shape;335;p7"/>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6" name="Google Shape;336;p7"/>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7" name="Google Shape;337;p7"/>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8" name="Google Shape;338;p7"/>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9" name="Google Shape;339;p7"/>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0" name="Google Shape;340;p7"/>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1" name="Google Shape;341;p7"/>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 name="Google Shape;342;p7"/>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3" name="Google Shape;343;p7"/>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4" name="Google Shape;344;p7"/>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5" name="Google Shape;345;p7"/>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6" name="Google Shape;346;p7"/>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7" name="Google Shape;347;p7"/>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8" name="Google Shape;348;p7"/>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349" name="Google Shape;349;p7"/>
            <p:cNvGrpSpPr/>
            <p:nvPr/>
          </p:nvGrpSpPr>
          <p:grpSpPr>
            <a:xfrm rot="-4517801">
              <a:off x="1905157" y="3672888"/>
              <a:ext cx="947103" cy="1911532"/>
              <a:chOff x="-14742" y="3231105"/>
              <a:chExt cx="947155" cy="1911637"/>
            </a:xfrm>
          </p:grpSpPr>
          <p:sp>
            <p:nvSpPr>
              <p:cNvPr id="350" name="Google Shape;350;p7"/>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1" name="Google Shape;351;p7"/>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2" name="Google Shape;352;p7"/>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3" name="Google Shape;353;p7"/>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4" name="Google Shape;354;p7"/>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5" name="Google Shape;355;p7"/>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6" name="Google Shape;356;p7"/>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7" name="Google Shape;357;p7"/>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8" name="Google Shape;358;p7"/>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9" name="Google Shape;359;p7"/>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0" name="Google Shape;360;p7"/>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1" name="Google Shape;361;p7"/>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2" name="Google Shape;362;p7"/>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3" name="Google Shape;363;p7"/>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4" name="Google Shape;364;p7"/>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 name="Google Shape;365;p7"/>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6" name="Google Shape;366;p7"/>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 name="Google Shape;367;p7"/>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 name="Google Shape;368;p7"/>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 name="Google Shape;369;p7"/>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 name="Google Shape;370;p7"/>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 name="Google Shape;371;p7"/>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 name="Google Shape;372;p7"/>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 name="Google Shape;373;p7"/>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 name="Google Shape;374;p7"/>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 name="Google Shape;375;p7"/>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 name="Google Shape;376;p7"/>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 name="Google Shape;377;p7"/>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78" name="Google Shape;378;p7"/>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9" name="Google Shape;379;p7"/>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80" name="Google Shape;380;p7"/>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1" name="Google Shape;381;p7"/>
          <p:cNvSpPr txBox="1">
            <a:spLocks noGrp="1"/>
          </p:cNvSpPr>
          <p:nvPr>
            <p:ph type="body" idx="1"/>
          </p:nvPr>
        </p:nvSpPr>
        <p:spPr>
          <a:xfrm>
            <a:off x="720000" y="2055025"/>
            <a:ext cx="4051500" cy="25143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595959"/>
              </a:buClr>
              <a:buSzPts val="1000"/>
              <a:buFont typeface="Anaheim"/>
              <a:buChar char="●"/>
              <a:defRPr sz="1400">
                <a:solidFill>
                  <a:srgbClr val="434343"/>
                </a:solidFill>
              </a:defRPr>
            </a:lvl1pPr>
            <a:lvl2pPr marL="914400" lvl="1" indent="-317500" rtl="0">
              <a:lnSpc>
                <a:spcPct val="115000"/>
              </a:lnSpc>
              <a:spcBef>
                <a:spcPts val="0"/>
              </a:spcBef>
              <a:spcAft>
                <a:spcPts val="0"/>
              </a:spcAft>
              <a:buClr>
                <a:srgbClr val="595959"/>
              </a:buClr>
              <a:buSzPts val="1400"/>
              <a:buFont typeface="Anaheim"/>
              <a:buChar char="○"/>
              <a:defRPr>
                <a:solidFill>
                  <a:srgbClr val="434343"/>
                </a:solidFill>
              </a:defRPr>
            </a:lvl2pPr>
            <a:lvl3pPr marL="1371600" lvl="2" indent="-317500" rtl="0">
              <a:lnSpc>
                <a:spcPct val="115000"/>
              </a:lnSpc>
              <a:spcBef>
                <a:spcPts val="0"/>
              </a:spcBef>
              <a:spcAft>
                <a:spcPts val="0"/>
              </a:spcAft>
              <a:buClr>
                <a:srgbClr val="595959"/>
              </a:buClr>
              <a:buSzPts val="1400"/>
              <a:buFont typeface="Anaheim"/>
              <a:buChar char="■"/>
              <a:defRPr>
                <a:solidFill>
                  <a:srgbClr val="434343"/>
                </a:solidFill>
              </a:defRPr>
            </a:lvl3pPr>
            <a:lvl4pPr marL="1828800" lvl="3" indent="-317500" rtl="0">
              <a:lnSpc>
                <a:spcPct val="115000"/>
              </a:lnSpc>
              <a:spcBef>
                <a:spcPts val="0"/>
              </a:spcBef>
              <a:spcAft>
                <a:spcPts val="0"/>
              </a:spcAft>
              <a:buClr>
                <a:srgbClr val="595959"/>
              </a:buClr>
              <a:buSzPts val="1400"/>
              <a:buFont typeface="Anaheim"/>
              <a:buChar char="●"/>
              <a:defRPr>
                <a:solidFill>
                  <a:srgbClr val="434343"/>
                </a:solidFill>
              </a:defRPr>
            </a:lvl4pPr>
            <a:lvl5pPr marL="2286000" lvl="4" indent="-317500" rtl="0">
              <a:lnSpc>
                <a:spcPct val="115000"/>
              </a:lnSpc>
              <a:spcBef>
                <a:spcPts val="0"/>
              </a:spcBef>
              <a:spcAft>
                <a:spcPts val="0"/>
              </a:spcAft>
              <a:buClr>
                <a:srgbClr val="595959"/>
              </a:buClr>
              <a:buSzPts val="1400"/>
              <a:buFont typeface="Anaheim"/>
              <a:buChar char="○"/>
              <a:defRPr>
                <a:solidFill>
                  <a:srgbClr val="434343"/>
                </a:solidFill>
              </a:defRPr>
            </a:lvl5pPr>
            <a:lvl6pPr marL="2743200" lvl="5" indent="-317500" rtl="0">
              <a:lnSpc>
                <a:spcPct val="115000"/>
              </a:lnSpc>
              <a:spcBef>
                <a:spcPts val="0"/>
              </a:spcBef>
              <a:spcAft>
                <a:spcPts val="0"/>
              </a:spcAft>
              <a:buClr>
                <a:srgbClr val="595959"/>
              </a:buClr>
              <a:buSzPts val="1400"/>
              <a:buFont typeface="Anaheim"/>
              <a:buChar char="■"/>
              <a:defRPr>
                <a:solidFill>
                  <a:srgbClr val="434343"/>
                </a:solidFill>
              </a:defRPr>
            </a:lvl6pPr>
            <a:lvl7pPr marL="3200400" lvl="6" indent="-317500" rtl="0">
              <a:lnSpc>
                <a:spcPct val="115000"/>
              </a:lnSpc>
              <a:spcBef>
                <a:spcPts val="0"/>
              </a:spcBef>
              <a:spcAft>
                <a:spcPts val="0"/>
              </a:spcAft>
              <a:buClr>
                <a:srgbClr val="595959"/>
              </a:buClr>
              <a:buSzPts val="1400"/>
              <a:buFont typeface="Anaheim"/>
              <a:buChar char="●"/>
              <a:defRPr>
                <a:solidFill>
                  <a:srgbClr val="434343"/>
                </a:solidFill>
              </a:defRPr>
            </a:lvl7pPr>
            <a:lvl8pPr marL="3657600" lvl="7" indent="-317500" rtl="0">
              <a:lnSpc>
                <a:spcPct val="115000"/>
              </a:lnSpc>
              <a:spcBef>
                <a:spcPts val="0"/>
              </a:spcBef>
              <a:spcAft>
                <a:spcPts val="0"/>
              </a:spcAft>
              <a:buClr>
                <a:srgbClr val="595959"/>
              </a:buClr>
              <a:buSzPts val="1400"/>
              <a:buFont typeface="Anaheim"/>
              <a:buChar char="○"/>
              <a:defRPr>
                <a:solidFill>
                  <a:srgbClr val="434343"/>
                </a:solidFill>
              </a:defRPr>
            </a:lvl8pPr>
            <a:lvl9pPr marL="4114800" lvl="8" indent="-317500"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382" name="Google Shape;382;p7"/>
          <p:cNvSpPr txBox="1">
            <a:spLocks noGrp="1"/>
          </p:cNvSpPr>
          <p:nvPr>
            <p:ph type="title"/>
          </p:nvPr>
        </p:nvSpPr>
        <p:spPr>
          <a:xfrm>
            <a:off x="720000" y="1447050"/>
            <a:ext cx="42729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95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3"/>
        <p:cNvGrpSpPr/>
        <p:nvPr/>
      </p:nvGrpSpPr>
      <p:grpSpPr>
        <a:xfrm>
          <a:off x="0" y="0"/>
          <a:ext cx="0" cy="0"/>
          <a:chOff x="0" y="0"/>
          <a:chExt cx="0" cy="0"/>
        </a:xfrm>
      </p:grpSpPr>
      <p:grpSp>
        <p:nvGrpSpPr>
          <p:cNvPr id="384" name="Google Shape;384;p8"/>
          <p:cNvGrpSpPr/>
          <p:nvPr/>
        </p:nvGrpSpPr>
        <p:grpSpPr>
          <a:xfrm rot="10800000" flipH="1">
            <a:off x="-40873" y="-711877"/>
            <a:ext cx="9874856" cy="5855372"/>
            <a:chOff x="-40873" y="-6952"/>
            <a:chExt cx="9874856" cy="5855372"/>
          </a:xfrm>
        </p:grpSpPr>
        <p:sp>
          <p:nvSpPr>
            <p:cNvPr id="385" name="Google Shape;385;p8"/>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6" name="Google Shape;386;p8"/>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87" name="Google Shape;387;p8"/>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 name="Google Shape;388;p8"/>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89" name="Google Shape;389;p8"/>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0" name="Google Shape;390;p8"/>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1" name="Google Shape;391;p8"/>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2" name="Google Shape;392;p8"/>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3" name="Google Shape;393;p8"/>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4" name="Google Shape;394;p8"/>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5" name="Google Shape;395;p8"/>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6" name="Google Shape;396;p8"/>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7" name="Google Shape;397;p8"/>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8" name="Google Shape;398;p8"/>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9" name="Google Shape;399;p8"/>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0" name="Google Shape;400;p8"/>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1" name="Google Shape;401;p8"/>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2" name="Google Shape;402;p8"/>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3" name="Google Shape;403;p8"/>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4" name="Google Shape;404;p8"/>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5" name="Google Shape;405;p8"/>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6" name="Google Shape;406;p8"/>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7" name="Google Shape;407;p8"/>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8" name="Google Shape;408;p8"/>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9" name="Google Shape;409;p8"/>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0" name="Google Shape;410;p8"/>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1" name="Google Shape;411;p8"/>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2" name="Google Shape;412;p8"/>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3" name="Google Shape;413;p8"/>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4" name="Google Shape;414;p8"/>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5" name="Google Shape;415;p8"/>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6" name="Google Shape;416;p8"/>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7" name="Google Shape;417;p8"/>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8" name="Google Shape;418;p8"/>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9" name="Google Shape;419;p8"/>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0" name="Google Shape;420;p8"/>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1" name="Google Shape;421;p8"/>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 name="Google Shape;422;p8"/>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3" name="Google Shape;423;p8"/>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4" name="Google Shape;424;p8"/>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5" name="Google Shape;425;p8"/>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6" name="Google Shape;426;p8"/>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7" name="Google Shape;427;p8"/>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 name="Google Shape;428;p8"/>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 name="Google Shape;429;p8"/>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 name="Google Shape;430;p8"/>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 name="Google Shape;431;p8"/>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 name="Google Shape;432;p8"/>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 name="Google Shape;433;p8"/>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 name="Google Shape;434;p8"/>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 name="Google Shape;435;p8"/>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6" name="Google Shape;436;p8"/>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 name="Google Shape;437;p8"/>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 name="Google Shape;438;p8"/>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 name="Google Shape;439;p8"/>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 name="Google Shape;440;p8"/>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 name="Google Shape;441;p8"/>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 name="Google Shape;442;p8"/>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3" name="Google Shape;443;p8"/>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4" name="Google Shape;444;p8"/>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5" name="Google Shape;445;p8"/>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6" name="Google Shape;446;p8"/>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7" name="Google Shape;447;p8"/>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8" name="Google Shape;448;p8"/>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9" name="Google Shape;449;p8"/>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0" name="Google Shape;450;p8"/>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1" name="Google Shape;451;p8"/>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2" name="Google Shape;452;p8"/>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53" name="Google Shape;453;p8"/>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4" name="Google Shape;454;p8"/>
          <p:cNvSpPr txBox="1">
            <a:spLocks noGrp="1"/>
          </p:cNvSpPr>
          <p:nvPr>
            <p:ph type="title"/>
          </p:nvPr>
        </p:nvSpPr>
        <p:spPr>
          <a:xfrm>
            <a:off x="1849525" y="1489975"/>
            <a:ext cx="5445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518385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5"/>
        <p:cNvGrpSpPr/>
        <p:nvPr/>
      </p:nvGrpSpPr>
      <p:grpSpPr>
        <a:xfrm>
          <a:off x="0" y="0"/>
          <a:ext cx="0" cy="0"/>
          <a:chOff x="0" y="0"/>
          <a:chExt cx="0" cy="0"/>
        </a:xfrm>
      </p:grpSpPr>
      <p:grpSp>
        <p:nvGrpSpPr>
          <p:cNvPr id="456" name="Google Shape;456;p9"/>
          <p:cNvGrpSpPr/>
          <p:nvPr/>
        </p:nvGrpSpPr>
        <p:grpSpPr>
          <a:xfrm rot="10800000">
            <a:off x="-733898" y="-711877"/>
            <a:ext cx="9874856" cy="5855372"/>
            <a:chOff x="-40873" y="-6952"/>
            <a:chExt cx="9874856" cy="5855372"/>
          </a:xfrm>
        </p:grpSpPr>
        <p:sp>
          <p:nvSpPr>
            <p:cNvPr id="457" name="Google Shape;457;p9"/>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8" name="Google Shape;458;p9"/>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9" name="Google Shape;459;p9"/>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 name="Google Shape;460;p9"/>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1" name="Google Shape;461;p9"/>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2" name="Google Shape;462;p9"/>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3" name="Google Shape;463;p9"/>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4" name="Google Shape;464;p9"/>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5" name="Google Shape;465;p9"/>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6" name="Google Shape;466;p9"/>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7" name="Google Shape;467;p9"/>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8" name="Google Shape;468;p9"/>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9" name="Google Shape;469;p9"/>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0" name="Google Shape;470;p9"/>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1" name="Google Shape;471;p9"/>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2" name="Google Shape;472;p9"/>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3" name="Google Shape;473;p9"/>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4" name="Google Shape;474;p9"/>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5" name="Google Shape;475;p9"/>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6" name="Google Shape;476;p9"/>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7" name="Google Shape;477;p9"/>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8" name="Google Shape;478;p9"/>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9" name="Google Shape;479;p9"/>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0" name="Google Shape;480;p9"/>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1" name="Google Shape;481;p9"/>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2" name="Google Shape;482;p9"/>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3" name="Google Shape;483;p9"/>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4" name="Google Shape;484;p9"/>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5" name="Google Shape;485;p9"/>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6" name="Google Shape;486;p9"/>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7" name="Google Shape;487;p9"/>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8" name="Google Shape;488;p9"/>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9" name="Google Shape;489;p9"/>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0" name="Google Shape;490;p9"/>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1" name="Google Shape;491;p9"/>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2" name="Google Shape;492;p9"/>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3" name="Google Shape;493;p9"/>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4" name="Google Shape;494;p9"/>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5" name="Google Shape;495;p9"/>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 name="Google Shape;496;p9"/>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 name="Google Shape;497;p9"/>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 name="Google Shape;498;p9"/>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 name="Google Shape;499;p9"/>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 name="Google Shape;500;p9"/>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 name="Google Shape;501;p9"/>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2" name="Google Shape;502;p9"/>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 name="Google Shape;503;p9"/>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 name="Google Shape;504;p9"/>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 name="Google Shape;505;p9"/>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 name="Google Shape;506;p9"/>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 name="Google Shape;507;p9"/>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8" name="Google Shape;508;p9"/>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9" name="Google Shape;509;p9"/>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 name="Google Shape;510;p9"/>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 name="Google Shape;511;p9"/>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 name="Google Shape;512;p9"/>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 name="Google Shape;513;p9"/>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 name="Google Shape;514;p9"/>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5" name="Google Shape;515;p9"/>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6" name="Google Shape;516;p9"/>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 name="Google Shape;517;p9"/>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 name="Google Shape;518;p9"/>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 name="Google Shape;519;p9"/>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 name="Google Shape;520;p9"/>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 name="Google Shape;521;p9"/>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2" name="Google Shape;522;p9"/>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3" name="Google Shape;523;p9"/>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4" name="Google Shape;524;p9"/>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525" name="Google Shape;525;p9"/>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6" name="Google Shape;526;p9"/>
          <p:cNvSpPr txBox="1">
            <a:spLocks noGrp="1"/>
          </p:cNvSpPr>
          <p:nvPr>
            <p:ph type="title"/>
          </p:nvPr>
        </p:nvSpPr>
        <p:spPr>
          <a:xfrm>
            <a:off x="1192074" y="1437575"/>
            <a:ext cx="3543000" cy="1344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7" name="Google Shape;527;p9"/>
          <p:cNvSpPr txBox="1">
            <a:spLocks noGrp="1"/>
          </p:cNvSpPr>
          <p:nvPr>
            <p:ph type="subTitle" idx="1"/>
          </p:nvPr>
        </p:nvSpPr>
        <p:spPr>
          <a:xfrm>
            <a:off x="1192063" y="3548050"/>
            <a:ext cx="3804600" cy="105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50531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8"/>
        <p:cNvGrpSpPr/>
        <p:nvPr/>
      </p:nvGrpSpPr>
      <p:grpSpPr>
        <a:xfrm>
          <a:off x="0" y="0"/>
          <a:ext cx="0" cy="0"/>
          <a:chOff x="0" y="0"/>
          <a:chExt cx="0" cy="0"/>
        </a:xfrm>
      </p:grpSpPr>
      <p:sp>
        <p:nvSpPr>
          <p:cNvPr id="529" name="Google Shape;529;p10"/>
          <p:cNvSpPr txBox="1">
            <a:spLocks noGrp="1"/>
          </p:cNvSpPr>
          <p:nvPr>
            <p:ph type="title"/>
          </p:nvPr>
        </p:nvSpPr>
        <p:spPr>
          <a:xfrm>
            <a:off x="720000" y="4035800"/>
            <a:ext cx="7704000" cy="572700"/>
          </a:xfrm>
          <a:prstGeom prst="rect">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4594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03"/>
        <p:cNvGrpSpPr/>
        <p:nvPr/>
      </p:nvGrpSpPr>
      <p:grpSpPr>
        <a:xfrm>
          <a:off x="0" y="0"/>
          <a:ext cx="0" cy="0"/>
          <a:chOff x="0" y="0"/>
          <a:chExt cx="0" cy="0"/>
        </a:xfrm>
      </p:grpSpPr>
    </p:spTree>
    <p:extLst>
      <p:ext uri="{BB962C8B-B14F-4D97-AF65-F5344CB8AC3E}">
        <p14:creationId xmlns:p14="http://schemas.microsoft.com/office/powerpoint/2010/main" val="2221378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4"/>
        <p:cNvGrpSpPr/>
        <p:nvPr/>
      </p:nvGrpSpPr>
      <p:grpSpPr>
        <a:xfrm>
          <a:off x="0" y="0"/>
          <a:ext cx="0" cy="0"/>
          <a:chOff x="0" y="0"/>
          <a:chExt cx="0" cy="0"/>
        </a:xfrm>
      </p:grpSpPr>
      <p:grpSp>
        <p:nvGrpSpPr>
          <p:cNvPr id="605" name="Google Shape;605;p13"/>
          <p:cNvGrpSpPr/>
          <p:nvPr/>
        </p:nvGrpSpPr>
        <p:grpSpPr>
          <a:xfrm flipH="1">
            <a:off x="-329440" y="-1158409"/>
            <a:ext cx="9881664" cy="6467544"/>
            <a:chOff x="-405640" y="-1158409"/>
            <a:chExt cx="9881664" cy="6467544"/>
          </a:xfrm>
        </p:grpSpPr>
        <p:sp>
          <p:nvSpPr>
            <p:cNvPr id="606" name="Google Shape;606;p13"/>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07" name="Google Shape;607;p13"/>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8" name="Google Shape;608;p13"/>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09" name="Google Shape;609;p13"/>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0" name="Google Shape;610;p13"/>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1" name="Google Shape;611;p13"/>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612" name="Google Shape;612;p13"/>
            <p:cNvGrpSpPr/>
            <p:nvPr/>
          </p:nvGrpSpPr>
          <p:grpSpPr>
            <a:xfrm>
              <a:off x="5591672" y="3652334"/>
              <a:ext cx="3264049" cy="1461181"/>
              <a:chOff x="5591672" y="3652334"/>
              <a:chExt cx="3264049" cy="1461181"/>
            </a:xfrm>
          </p:grpSpPr>
          <p:sp>
            <p:nvSpPr>
              <p:cNvPr id="613" name="Google Shape;613;p13"/>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4" name="Google Shape;614;p13"/>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5" name="Google Shape;615;p13"/>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6" name="Google Shape;616;p13"/>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7" name="Google Shape;617;p13"/>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8" name="Google Shape;618;p13"/>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9" name="Google Shape;619;p13"/>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0" name="Google Shape;620;p13"/>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1" name="Google Shape;621;p13"/>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2" name="Google Shape;622;p13"/>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3" name="Google Shape;623;p13"/>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4" name="Google Shape;624;p13"/>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5" name="Google Shape;625;p13"/>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6" name="Google Shape;626;p13"/>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7" name="Google Shape;627;p13"/>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8" name="Google Shape;628;p13"/>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9" name="Google Shape;629;p13"/>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0" name="Google Shape;630;p13"/>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1" name="Google Shape;631;p13"/>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2" name="Google Shape;632;p13"/>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3" name="Google Shape;633;p13"/>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4" name="Google Shape;634;p13"/>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5" name="Google Shape;635;p13"/>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 name="Google Shape;636;p13"/>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 name="Google Shape;637;p13"/>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 name="Google Shape;638;p13"/>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9" name="Google Shape;639;p13"/>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0" name="Google Shape;640;p13"/>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1" name="Google Shape;641;p13"/>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2" name="Google Shape;642;p13"/>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 name="Google Shape;643;p13"/>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644" name="Google Shape;644;p13"/>
            <p:cNvGrpSpPr/>
            <p:nvPr/>
          </p:nvGrpSpPr>
          <p:grpSpPr>
            <a:xfrm rot="-4517801">
              <a:off x="1126232" y="3652738"/>
              <a:ext cx="947103" cy="1911532"/>
              <a:chOff x="-14742" y="3231105"/>
              <a:chExt cx="947155" cy="1911637"/>
            </a:xfrm>
          </p:grpSpPr>
          <p:sp>
            <p:nvSpPr>
              <p:cNvPr id="645" name="Google Shape;645;p13"/>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6" name="Google Shape;646;p13"/>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7" name="Google Shape;647;p13"/>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8" name="Google Shape;648;p13"/>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9" name="Google Shape;649;p13"/>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0" name="Google Shape;650;p13"/>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1" name="Google Shape;651;p13"/>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2" name="Google Shape;652;p13"/>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3" name="Google Shape;653;p13"/>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4" name="Google Shape;654;p13"/>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5" name="Google Shape;655;p13"/>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6" name="Google Shape;656;p13"/>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7" name="Google Shape;657;p13"/>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8" name="Google Shape;658;p13"/>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9" name="Google Shape;659;p13"/>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0" name="Google Shape;660;p13"/>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1" name="Google Shape;661;p13"/>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2" name="Google Shape;662;p13"/>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3" name="Google Shape;663;p13"/>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4" name="Google Shape;664;p13"/>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5" name="Google Shape;665;p13"/>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6" name="Google Shape;666;p13"/>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7" name="Google Shape;667;p13"/>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13"/>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9" name="Google Shape;669;p13"/>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0" name="Google Shape;670;p13"/>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1" name="Google Shape;671;p13"/>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2" name="Google Shape;672;p13"/>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673" name="Google Shape;673;p13"/>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4" name="Google Shape;674;p13"/>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675" name="Google Shape;675;p13"/>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6" name="Google Shape;676;p13"/>
          <p:cNvSpPr txBox="1">
            <a:spLocks noGrp="1"/>
          </p:cNvSpPr>
          <p:nvPr>
            <p:ph type="title"/>
          </p:nvPr>
        </p:nvSpPr>
        <p:spPr>
          <a:xfrm>
            <a:off x="2290100" y="381927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77" name="Google Shape;677;p13"/>
          <p:cNvSpPr txBox="1">
            <a:spLocks noGrp="1"/>
          </p:cNvSpPr>
          <p:nvPr>
            <p:ph type="subTitle" idx="1"/>
          </p:nvPr>
        </p:nvSpPr>
        <p:spPr>
          <a:xfrm>
            <a:off x="1210850" y="1707523"/>
            <a:ext cx="6722100" cy="18957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29242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5"/>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txBox="1">
            <a:spLocks noGrp="1"/>
          </p:cNvSpPr>
          <p:nvPr>
            <p:ph type="title"/>
          </p:nvPr>
        </p:nvSpPr>
        <p:spPr>
          <a:xfrm>
            <a:off x="1541075" y="544291"/>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320425" y="2174825"/>
            <a:ext cx="27528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439400" y="2574931"/>
            <a:ext cx="2514900" cy="10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sp>
        <p:nvSpPr>
          <p:cNvPr id="78" name="Google Shape;78;p5"/>
          <p:cNvSpPr txBox="1">
            <a:spLocks noGrp="1"/>
          </p:cNvSpPr>
          <p:nvPr>
            <p:ph type="subTitle" idx="3"/>
          </p:nvPr>
        </p:nvSpPr>
        <p:spPr>
          <a:xfrm>
            <a:off x="5002150" y="2174825"/>
            <a:ext cx="27522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5111350" y="2576131"/>
            <a:ext cx="2514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sp>
        <p:nvSpPr>
          <p:cNvPr id="80" name="Google Shape;80;p5"/>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8"/>
        <p:cNvGrpSpPr/>
        <p:nvPr/>
      </p:nvGrpSpPr>
      <p:grpSpPr>
        <a:xfrm>
          <a:off x="0" y="0"/>
          <a:ext cx="0" cy="0"/>
          <a:chOff x="0" y="0"/>
          <a:chExt cx="0" cy="0"/>
        </a:xfrm>
      </p:grpSpPr>
      <p:grpSp>
        <p:nvGrpSpPr>
          <p:cNvPr id="679" name="Google Shape;679;p14"/>
          <p:cNvGrpSpPr/>
          <p:nvPr/>
        </p:nvGrpSpPr>
        <p:grpSpPr>
          <a:xfrm rot="10800000" flipH="1">
            <a:off x="-40873" y="-711877"/>
            <a:ext cx="9874856" cy="5855372"/>
            <a:chOff x="-40873" y="-6952"/>
            <a:chExt cx="9874856" cy="5855372"/>
          </a:xfrm>
        </p:grpSpPr>
        <p:sp>
          <p:nvSpPr>
            <p:cNvPr id="680" name="Google Shape;680;p14"/>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1" name="Google Shape;681;p14"/>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2" name="Google Shape;682;p14"/>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 name="Google Shape;683;p14"/>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4" name="Google Shape;684;p14"/>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5" name="Google Shape;685;p14"/>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 name="Google Shape;686;p14"/>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7" name="Google Shape;687;p14"/>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8" name="Google Shape;688;p14"/>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 name="Google Shape;689;p14"/>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0" name="Google Shape;690;p14"/>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1" name="Google Shape;691;p14"/>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2" name="Google Shape;692;p14"/>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3" name="Google Shape;693;p14"/>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4" name="Google Shape;694;p14"/>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5" name="Google Shape;695;p14"/>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6" name="Google Shape;696;p14"/>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7" name="Google Shape;697;p14"/>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8" name="Google Shape;698;p14"/>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9" name="Google Shape;699;p14"/>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0" name="Google Shape;700;p14"/>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1" name="Google Shape;701;p14"/>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2" name="Google Shape;702;p14"/>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3" name="Google Shape;703;p14"/>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4" name="Google Shape;704;p14"/>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5" name="Google Shape;705;p14"/>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6" name="Google Shape;706;p14"/>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7" name="Google Shape;707;p14"/>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8" name="Google Shape;708;p14"/>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9" name="Google Shape;709;p14"/>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0" name="Google Shape;710;p14"/>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1" name="Google Shape;711;p14"/>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 name="Google Shape;712;p14"/>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3" name="Google Shape;713;p14"/>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4" name="Google Shape;714;p14"/>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5" name="Google Shape;715;p14"/>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6" name="Google Shape;716;p14"/>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7" name="Google Shape;717;p14"/>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8" name="Google Shape;718;p14"/>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9" name="Google Shape;719;p14"/>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0" name="Google Shape;720;p14"/>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1" name="Google Shape;721;p14"/>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2" name="Google Shape;722;p14"/>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3" name="Google Shape;723;p14"/>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4" name="Google Shape;724;p14"/>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5" name="Google Shape;725;p14"/>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6" name="Google Shape;726;p14"/>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7" name="Google Shape;727;p14"/>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8" name="Google Shape;728;p14"/>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9" name="Google Shape;729;p14"/>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0" name="Google Shape;730;p14"/>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1" name="Google Shape;731;p14"/>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2" name="Google Shape;732;p14"/>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3" name="Google Shape;733;p14"/>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4" name="Google Shape;734;p14"/>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5" name="Google Shape;735;p14"/>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6" name="Google Shape;736;p14"/>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7" name="Google Shape;737;p14"/>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8" name="Google Shape;738;p14"/>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9" name="Google Shape;739;p14"/>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0" name="Google Shape;740;p14"/>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1" name="Google Shape;741;p14"/>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2" name="Google Shape;742;p14"/>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3" name="Google Shape;743;p14"/>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4" name="Google Shape;744;p14"/>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5" name="Google Shape;745;p14"/>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6" name="Google Shape;746;p14"/>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7" name="Google Shape;747;p14"/>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48" name="Google Shape;748;p14"/>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9" name="Google Shape;749;p14"/>
          <p:cNvSpPr txBox="1">
            <a:spLocks noGrp="1"/>
          </p:cNvSpPr>
          <p:nvPr>
            <p:ph type="subTitle" idx="1"/>
          </p:nvPr>
        </p:nvSpPr>
        <p:spPr>
          <a:xfrm>
            <a:off x="2212725" y="2988239"/>
            <a:ext cx="4453800" cy="7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0" name="Google Shape;750;p14"/>
          <p:cNvSpPr txBox="1">
            <a:spLocks noGrp="1"/>
          </p:cNvSpPr>
          <p:nvPr>
            <p:ph type="title"/>
          </p:nvPr>
        </p:nvSpPr>
        <p:spPr>
          <a:xfrm>
            <a:off x="1526950" y="1738739"/>
            <a:ext cx="6090000" cy="124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417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51"/>
        <p:cNvGrpSpPr/>
        <p:nvPr/>
      </p:nvGrpSpPr>
      <p:grpSpPr>
        <a:xfrm>
          <a:off x="0" y="0"/>
          <a:ext cx="0" cy="0"/>
          <a:chOff x="0" y="0"/>
          <a:chExt cx="0" cy="0"/>
        </a:xfrm>
      </p:grpSpPr>
      <p:grpSp>
        <p:nvGrpSpPr>
          <p:cNvPr id="752" name="Google Shape;752;p15"/>
          <p:cNvGrpSpPr/>
          <p:nvPr/>
        </p:nvGrpSpPr>
        <p:grpSpPr>
          <a:xfrm rot="10800000" flipH="1">
            <a:off x="-40873" y="-711877"/>
            <a:ext cx="9874856" cy="5855372"/>
            <a:chOff x="-40873" y="-6952"/>
            <a:chExt cx="9874856" cy="5855372"/>
          </a:xfrm>
        </p:grpSpPr>
        <p:sp>
          <p:nvSpPr>
            <p:cNvPr id="753" name="Google Shape;753;p15"/>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54" name="Google Shape;754;p15"/>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5" name="Google Shape;755;p15"/>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6" name="Google Shape;756;p15"/>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57" name="Google Shape;757;p15"/>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58" name="Google Shape;758;p15"/>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9" name="Google Shape;759;p15"/>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0" name="Google Shape;760;p15"/>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1" name="Google Shape;761;p15"/>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2" name="Google Shape;762;p15"/>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3" name="Google Shape;763;p15"/>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4" name="Google Shape;764;p15"/>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5" name="Google Shape;765;p15"/>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6" name="Google Shape;766;p15"/>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7" name="Google Shape;767;p15"/>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8" name="Google Shape;768;p15"/>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9" name="Google Shape;769;p15"/>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0" name="Google Shape;770;p15"/>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1" name="Google Shape;771;p15"/>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2" name="Google Shape;772;p15"/>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3" name="Google Shape;773;p15"/>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4" name="Google Shape;774;p15"/>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5" name="Google Shape;775;p15"/>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6" name="Google Shape;776;p15"/>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7" name="Google Shape;777;p15"/>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8" name="Google Shape;778;p15"/>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9" name="Google Shape;779;p15"/>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0" name="Google Shape;780;p15"/>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1" name="Google Shape;781;p15"/>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2" name="Google Shape;782;p15"/>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3" name="Google Shape;783;p15"/>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4" name="Google Shape;784;p15"/>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5" name="Google Shape;785;p15"/>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6" name="Google Shape;786;p15"/>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7" name="Google Shape;787;p15"/>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8" name="Google Shape;788;p15"/>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9" name="Google Shape;789;p15"/>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90" name="Google Shape;790;p15"/>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91" name="Google Shape;791;p15"/>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2" name="Google Shape;792;p15"/>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3" name="Google Shape;793;p15"/>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4" name="Google Shape;794;p15"/>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5" name="Google Shape;795;p15"/>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6" name="Google Shape;796;p15"/>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7" name="Google Shape;797;p15"/>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8" name="Google Shape;798;p15"/>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9" name="Google Shape;799;p15"/>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0" name="Google Shape;800;p15"/>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1" name="Google Shape;801;p15"/>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2" name="Google Shape;802;p15"/>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3" name="Google Shape;803;p15"/>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4" name="Google Shape;804;p15"/>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5" name="Google Shape;805;p15"/>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6" name="Google Shape;806;p15"/>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7" name="Google Shape;807;p15"/>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8" name="Google Shape;808;p15"/>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9" name="Google Shape;809;p15"/>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0" name="Google Shape;810;p15"/>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1" name="Google Shape;811;p15"/>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2" name="Google Shape;812;p15"/>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3" name="Google Shape;813;p15"/>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4" name="Google Shape;814;p15"/>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5" name="Google Shape;815;p15"/>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6" name="Google Shape;816;p15"/>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7" name="Google Shape;817;p15"/>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8" name="Google Shape;818;p15"/>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9" name="Google Shape;819;p15"/>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0" name="Google Shape;820;p15"/>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21" name="Google Shape;821;p15"/>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2" name="Google Shape;822;p15"/>
          <p:cNvSpPr txBox="1">
            <a:spLocks noGrp="1"/>
          </p:cNvSpPr>
          <p:nvPr>
            <p:ph type="subTitle" idx="1"/>
          </p:nvPr>
        </p:nvSpPr>
        <p:spPr>
          <a:xfrm>
            <a:off x="724235" y="3118525"/>
            <a:ext cx="2944500" cy="113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15"/>
          <p:cNvSpPr txBox="1">
            <a:spLocks noGrp="1"/>
          </p:cNvSpPr>
          <p:nvPr>
            <p:ph type="title"/>
          </p:nvPr>
        </p:nvSpPr>
        <p:spPr>
          <a:xfrm>
            <a:off x="720000" y="2576325"/>
            <a:ext cx="29403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19339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24"/>
        <p:cNvGrpSpPr/>
        <p:nvPr/>
      </p:nvGrpSpPr>
      <p:grpSpPr>
        <a:xfrm>
          <a:off x="0" y="0"/>
          <a:ext cx="0" cy="0"/>
          <a:chOff x="0" y="0"/>
          <a:chExt cx="0" cy="0"/>
        </a:xfrm>
      </p:grpSpPr>
      <p:grpSp>
        <p:nvGrpSpPr>
          <p:cNvPr id="825" name="Google Shape;825;p16"/>
          <p:cNvGrpSpPr/>
          <p:nvPr/>
        </p:nvGrpSpPr>
        <p:grpSpPr>
          <a:xfrm flipH="1">
            <a:off x="-329440" y="-1158409"/>
            <a:ext cx="9881664" cy="6467544"/>
            <a:chOff x="-405640" y="-1158409"/>
            <a:chExt cx="9881664" cy="6467544"/>
          </a:xfrm>
        </p:grpSpPr>
        <p:sp>
          <p:nvSpPr>
            <p:cNvPr id="826" name="Google Shape;826;p16"/>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27" name="Google Shape;827;p16"/>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28" name="Google Shape;828;p16"/>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29" name="Google Shape;829;p16"/>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0" name="Google Shape;830;p16"/>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1" name="Google Shape;831;p16"/>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832" name="Google Shape;832;p16"/>
            <p:cNvGrpSpPr/>
            <p:nvPr/>
          </p:nvGrpSpPr>
          <p:grpSpPr>
            <a:xfrm>
              <a:off x="5591672" y="3652334"/>
              <a:ext cx="3264049" cy="1461181"/>
              <a:chOff x="5591672" y="3652334"/>
              <a:chExt cx="3264049" cy="1461181"/>
            </a:xfrm>
          </p:grpSpPr>
          <p:sp>
            <p:nvSpPr>
              <p:cNvPr id="833" name="Google Shape;833;p16"/>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4" name="Google Shape;834;p16"/>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5" name="Google Shape;835;p16"/>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6" name="Google Shape;836;p16"/>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7" name="Google Shape;837;p16"/>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8" name="Google Shape;838;p16"/>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9" name="Google Shape;839;p16"/>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0" name="Google Shape;840;p16"/>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1" name="Google Shape;841;p16"/>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2" name="Google Shape;842;p16"/>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3" name="Google Shape;843;p16"/>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4" name="Google Shape;844;p16"/>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5" name="Google Shape;845;p16"/>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6" name="Google Shape;846;p16"/>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7" name="Google Shape;847;p16"/>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8" name="Google Shape;848;p16"/>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9" name="Google Shape;849;p16"/>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0" name="Google Shape;850;p16"/>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1" name="Google Shape;851;p16"/>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2" name="Google Shape;852;p16"/>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3" name="Google Shape;853;p16"/>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4" name="Google Shape;854;p16"/>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5" name="Google Shape;855;p16"/>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6" name="Google Shape;856;p16"/>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7" name="Google Shape;857;p16"/>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8" name="Google Shape;858;p16"/>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9" name="Google Shape;859;p16"/>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0" name="Google Shape;860;p16"/>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1" name="Google Shape;861;p16"/>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2" name="Google Shape;862;p16"/>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3" name="Google Shape;863;p16"/>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64" name="Google Shape;864;p16"/>
            <p:cNvGrpSpPr/>
            <p:nvPr/>
          </p:nvGrpSpPr>
          <p:grpSpPr>
            <a:xfrm rot="-4517801">
              <a:off x="1126232" y="3652738"/>
              <a:ext cx="947103" cy="1911532"/>
              <a:chOff x="-14742" y="3231105"/>
              <a:chExt cx="947155" cy="1911637"/>
            </a:xfrm>
          </p:grpSpPr>
          <p:sp>
            <p:nvSpPr>
              <p:cNvPr id="865" name="Google Shape;865;p16"/>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6" name="Google Shape;866;p16"/>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7" name="Google Shape;867;p16"/>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8" name="Google Shape;868;p16"/>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9" name="Google Shape;869;p16"/>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0" name="Google Shape;870;p16"/>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1" name="Google Shape;871;p16"/>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2" name="Google Shape;872;p16"/>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3" name="Google Shape;873;p16"/>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4" name="Google Shape;874;p16"/>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5" name="Google Shape;875;p16"/>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6" name="Google Shape;876;p16"/>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7" name="Google Shape;877;p16"/>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8" name="Google Shape;878;p16"/>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9" name="Google Shape;879;p16"/>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0" name="Google Shape;880;p16"/>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1" name="Google Shape;881;p16"/>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2" name="Google Shape;882;p16"/>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3" name="Google Shape;883;p16"/>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4" name="Google Shape;884;p16"/>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5" name="Google Shape;885;p16"/>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6" name="Google Shape;886;p16"/>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7" name="Google Shape;887;p16"/>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8" name="Google Shape;888;p16"/>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9" name="Google Shape;889;p16"/>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0" name="Google Shape;890;p16"/>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1" name="Google Shape;891;p16"/>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2" name="Google Shape;892;p16"/>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893" name="Google Shape;893;p16"/>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94" name="Google Shape;894;p16"/>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95" name="Google Shape;895;p16"/>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96" name="Google Shape;896;p16"/>
          <p:cNvSpPr txBox="1">
            <a:spLocks noGrp="1"/>
          </p:cNvSpPr>
          <p:nvPr>
            <p:ph type="subTitle" idx="1"/>
          </p:nvPr>
        </p:nvSpPr>
        <p:spPr>
          <a:xfrm>
            <a:off x="728050" y="1501175"/>
            <a:ext cx="3735000" cy="31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897" name="Google Shape;897;p16"/>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8" name="Google Shape;898;p16"/>
          <p:cNvSpPr txBox="1">
            <a:spLocks noGrp="1"/>
          </p:cNvSpPr>
          <p:nvPr>
            <p:ph type="subTitle" idx="2"/>
          </p:nvPr>
        </p:nvSpPr>
        <p:spPr>
          <a:xfrm>
            <a:off x="4463050" y="1501175"/>
            <a:ext cx="3966000" cy="31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73765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9"/>
        <p:cNvGrpSpPr/>
        <p:nvPr/>
      </p:nvGrpSpPr>
      <p:grpSpPr>
        <a:xfrm>
          <a:off x="0" y="0"/>
          <a:ext cx="0" cy="0"/>
          <a:chOff x="0" y="0"/>
          <a:chExt cx="0" cy="0"/>
        </a:xfrm>
      </p:grpSpPr>
      <p:grpSp>
        <p:nvGrpSpPr>
          <p:cNvPr id="900" name="Google Shape;900;p17"/>
          <p:cNvGrpSpPr/>
          <p:nvPr/>
        </p:nvGrpSpPr>
        <p:grpSpPr>
          <a:xfrm>
            <a:off x="-40873" y="-6952"/>
            <a:ext cx="9874856" cy="5855372"/>
            <a:chOff x="-40873" y="-6952"/>
            <a:chExt cx="9874856" cy="5855372"/>
          </a:xfrm>
        </p:grpSpPr>
        <p:sp>
          <p:nvSpPr>
            <p:cNvPr id="901" name="Google Shape;901;p17"/>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02" name="Google Shape;902;p17"/>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03" name="Google Shape;903;p17"/>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4" name="Google Shape;904;p17"/>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5" name="Google Shape;905;p17"/>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6" name="Google Shape;906;p17"/>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7" name="Google Shape;907;p17"/>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08" name="Google Shape;908;p17"/>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09" name="Google Shape;909;p17"/>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0" name="Google Shape;910;p17"/>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1" name="Google Shape;911;p17"/>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2" name="Google Shape;912;p17"/>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3" name="Google Shape;913;p17"/>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4" name="Google Shape;914;p17"/>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5" name="Google Shape;915;p17"/>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6" name="Google Shape;916;p17"/>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7" name="Google Shape;917;p17"/>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8" name="Google Shape;918;p17"/>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9" name="Google Shape;919;p17"/>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0" name="Google Shape;920;p17"/>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1" name="Google Shape;921;p17"/>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2" name="Google Shape;922;p17"/>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3" name="Google Shape;923;p17"/>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4" name="Google Shape;924;p17"/>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5" name="Google Shape;925;p17"/>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6" name="Google Shape;926;p17"/>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7" name="Google Shape;927;p17"/>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8" name="Google Shape;928;p17"/>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9" name="Google Shape;929;p17"/>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0" name="Google Shape;930;p17"/>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1" name="Google Shape;931;p17"/>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2" name="Google Shape;932;p17"/>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3" name="Google Shape;933;p17"/>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4" name="Google Shape;934;p17"/>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5" name="Google Shape;935;p17"/>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6" name="Google Shape;936;p17"/>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7" name="Google Shape;937;p17"/>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8" name="Google Shape;938;p17"/>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9" name="Google Shape;939;p17"/>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0" name="Google Shape;940;p17"/>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1" name="Google Shape;941;p17"/>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2" name="Google Shape;942;p17"/>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3" name="Google Shape;943;p17"/>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4" name="Google Shape;944;p17"/>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5" name="Google Shape;945;p17"/>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6" name="Google Shape;946;p17"/>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7" name="Google Shape;947;p17"/>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8" name="Google Shape;948;p17"/>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9" name="Google Shape;949;p17"/>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0" name="Google Shape;950;p17"/>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1" name="Google Shape;951;p17"/>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2" name="Google Shape;952;p17"/>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3" name="Google Shape;953;p17"/>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4" name="Google Shape;954;p17"/>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5" name="Google Shape;955;p17"/>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6" name="Google Shape;956;p17"/>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7" name="Google Shape;957;p17"/>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8" name="Google Shape;958;p17"/>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9" name="Google Shape;959;p17"/>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0" name="Google Shape;960;p17"/>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1" name="Google Shape;961;p17"/>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2" name="Google Shape;962;p17"/>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3" name="Google Shape;963;p17"/>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4" name="Google Shape;964;p17"/>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5" name="Google Shape;965;p17"/>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6" name="Google Shape;966;p17"/>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7" name="Google Shape;967;p17"/>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8" name="Google Shape;968;p17"/>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969" name="Google Shape;969;p17"/>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70" name="Google Shape;970;p17"/>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7253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71"/>
        <p:cNvGrpSpPr/>
        <p:nvPr/>
      </p:nvGrpSpPr>
      <p:grpSpPr>
        <a:xfrm>
          <a:off x="0" y="0"/>
          <a:ext cx="0" cy="0"/>
          <a:chOff x="0" y="0"/>
          <a:chExt cx="0" cy="0"/>
        </a:xfrm>
      </p:grpSpPr>
      <p:grpSp>
        <p:nvGrpSpPr>
          <p:cNvPr id="972" name="Google Shape;972;p18"/>
          <p:cNvGrpSpPr/>
          <p:nvPr/>
        </p:nvGrpSpPr>
        <p:grpSpPr>
          <a:xfrm flipH="1">
            <a:off x="-733898" y="-6952"/>
            <a:ext cx="9874856" cy="5855372"/>
            <a:chOff x="-40873" y="-6952"/>
            <a:chExt cx="9874856" cy="5855372"/>
          </a:xfrm>
        </p:grpSpPr>
        <p:sp>
          <p:nvSpPr>
            <p:cNvPr id="973" name="Google Shape;973;p18"/>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74" name="Google Shape;974;p18"/>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75" name="Google Shape;975;p18"/>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6" name="Google Shape;976;p18"/>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77" name="Google Shape;977;p18"/>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78" name="Google Shape;978;p18"/>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9" name="Google Shape;979;p18"/>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0" name="Google Shape;980;p18"/>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1" name="Google Shape;981;p18"/>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2" name="Google Shape;982;p18"/>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3" name="Google Shape;983;p18"/>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4" name="Google Shape;984;p18"/>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5" name="Google Shape;985;p18"/>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6" name="Google Shape;986;p18"/>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7" name="Google Shape;987;p18"/>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8" name="Google Shape;988;p18"/>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9" name="Google Shape;989;p18"/>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0" name="Google Shape;990;p18"/>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1" name="Google Shape;991;p18"/>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2" name="Google Shape;992;p18"/>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3" name="Google Shape;993;p18"/>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4" name="Google Shape;994;p18"/>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5" name="Google Shape;995;p18"/>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6" name="Google Shape;996;p18"/>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7" name="Google Shape;997;p18"/>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18"/>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9" name="Google Shape;999;p18"/>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0" name="Google Shape;1000;p18"/>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1" name="Google Shape;1001;p18"/>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2" name="Google Shape;1002;p18"/>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18"/>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4" name="Google Shape;1004;p18"/>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5" name="Google Shape;1005;p18"/>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6" name="Google Shape;1006;p18"/>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7" name="Google Shape;1007;p18"/>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8" name="Google Shape;1008;p18"/>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9" name="Google Shape;1009;p18"/>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10" name="Google Shape;1010;p18"/>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11" name="Google Shape;1011;p18"/>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2" name="Google Shape;1012;p18"/>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3" name="Google Shape;1013;p18"/>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4" name="Google Shape;1014;p18"/>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5" name="Google Shape;1015;p18"/>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6" name="Google Shape;1016;p18"/>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7" name="Google Shape;1017;p18"/>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8" name="Google Shape;1018;p18"/>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9" name="Google Shape;1019;p18"/>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0" name="Google Shape;1020;p18"/>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1" name="Google Shape;1021;p18"/>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2" name="Google Shape;1022;p18"/>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3" name="Google Shape;1023;p18"/>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4" name="Google Shape;1024;p18"/>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5" name="Google Shape;1025;p18"/>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6" name="Google Shape;1026;p18"/>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7" name="Google Shape;1027;p18"/>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8" name="Google Shape;1028;p18"/>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9" name="Google Shape;1029;p18"/>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0" name="Google Shape;1030;p18"/>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1" name="Google Shape;1031;p18"/>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2" name="Google Shape;1032;p18"/>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3" name="Google Shape;1033;p18"/>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4" name="Google Shape;1034;p18"/>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5" name="Google Shape;1035;p18"/>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6" name="Google Shape;1036;p18"/>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7" name="Google Shape;1037;p18"/>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8" name="Google Shape;1038;p18"/>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9" name="Google Shape;1039;p18"/>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0" name="Google Shape;1040;p18"/>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041" name="Google Shape;1041;p18"/>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2" name="Google Shape;1042;p18"/>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9661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115"/>
        <p:cNvGrpSpPr/>
        <p:nvPr/>
      </p:nvGrpSpPr>
      <p:grpSpPr>
        <a:xfrm>
          <a:off x="0" y="0"/>
          <a:ext cx="0" cy="0"/>
          <a:chOff x="0" y="0"/>
          <a:chExt cx="0" cy="0"/>
        </a:xfrm>
      </p:grpSpPr>
      <p:grpSp>
        <p:nvGrpSpPr>
          <p:cNvPr id="1116" name="Google Shape;1116;p20"/>
          <p:cNvGrpSpPr/>
          <p:nvPr/>
        </p:nvGrpSpPr>
        <p:grpSpPr>
          <a:xfrm rot="10800000" flipH="1">
            <a:off x="-40873" y="-711877"/>
            <a:ext cx="9874856" cy="5931572"/>
            <a:chOff x="-40873" y="-83152"/>
            <a:chExt cx="9874856" cy="5931572"/>
          </a:xfrm>
        </p:grpSpPr>
        <p:sp>
          <p:nvSpPr>
            <p:cNvPr id="1117" name="Google Shape;1117;p20"/>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8" name="Google Shape;1118;p20"/>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19" name="Google Shape;1119;p20"/>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0" name="Google Shape;1120;p20"/>
            <p:cNvSpPr/>
            <p:nvPr/>
          </p:nvSpPr>
          <p:spPr>
            <a:xfrm>
              <a:off x="-40873" y="-831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1" name="Google Shape;1121;p20"/>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2" name="Google Shape;1122;p20"/>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3" name="Google Shape;1123;p20"/>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4" name="Google Shape;1124;p20"/>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 name="Google Shape;1125;p20"/>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 name="Google Shape;1126;p20"/>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 name="Google Shape;1127;p20"/>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8" name="Google Shape;1128;p20"/>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9" name="Google Shape;1129;p20"/>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0" name="Google Shape;1130;p20"/>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1" name="Google Shape;1131;p20"/>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2" name="Google Shape;1132;p20"/>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3" name="Google Shape;1133;p20"/>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4" name="Google Shape;1134;p20"/>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5" name="Google Shape;1135;p20"/>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6" name="Google Shape;1136;p20"/>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7" name="Google Shape;1137;p20"/>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8" name="Google Shape;1138;p20"/>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9" name="Google Shape;1139;p20"/>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0" name="Google Shape;1140;p20"/>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1" name="Google Shape;1141;p20"/>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2" name="Google Shape;1142;p20"/>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3" name="Google Shape;1143;p20"/>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4" name="Google Shape;1144;p20"/>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5" name="Google Shape;1145;p20"/>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6" name="Google Shape;1146;p20"/>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7" name="Google Shape;1147;p20"/>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8" name="Google Shape;1148;p20"/>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9" name="Google Shape;1149;p20"/>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0" name="Google Shape;1150;p20"/>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1" name="Google Shape;1151;p20"/>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2" name="Google Shape;1152;p20"/>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3" name="Google Shape;1153;p20"/>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4" name="Google Shape;1154;p20"/>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5" name="Google Shape;1155;p20"/>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 name="Google Shape;1156;p20"/>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 name="Google Shape;1157;p20"/>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 name="Google Shape;1158;p20"/>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9" name="Google Shape;1159;p20"/>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0" name="Google Shape;1160;p20"/>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 name="Google Shape;1161;p20"/>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 name="Google Shape;1162;p20"/>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3" name="Google Shape;1163;p20"/>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4" name="Google Shape;1164;p20"/>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5" name="Google Shape;1165;p20"/>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6" name="Google Shape;1166;p20"/>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7" name="Google Shape;1167;p20"/>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8" name="Google Shape;1168;p20"/>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9" name="Google Shape;1169;p20"/>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0" name="Google Shape;1170;p20"/>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1" name="Google Shape;1171;p20"/>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2" name="Google Shape;1172;p20"/>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3" name="Google Shape;1173;p20"/>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4" name="Google Shape;1174;p20"/>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5" name="Google Shape;1175;p20"/>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6" name="Google Shape;1176;p20"/>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7" name="Google Shape;1177;p20"/>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8" name="Google Shape;1178;p20"/>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9" name="Google Shape;1179;p20"/>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0" name="Google Shape;1180;p20"/>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1" name="Google Shape;1181;p20"/>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2" name="Google Shape;1182;p20"/>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3" name="Google Shape;1183;p20"/>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84" name="Google Shape;1184;p20"/>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185" name="Google Shape;1185;p20"/>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86" name="Google Shape;1186;p20"/>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2390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187"/>
        <p:cNvGrpSpPr/>
        <p:nvPr/>
      </p:nvGrpSpPr>
      <p:grpSpPr>
        <a:xfrm>
          <a:off x="0" y="0"/>
          <a:ext cx="0" cy="0"/>
          <a:chOff x="0" y="0"/>
          <a:chExt cx="0" cy="0"/>
        </a:xfrm>
      </p:grpSpPr>
      <p:grpSp>
        <p:nvGrpSpPr>
          <p:cNvPr id="1188" name="Google Shape;1188;p21"/>
          <p:cNvGrpSpPr/>
          <p:nvPr/>
        </p:nvGrpSpPr>
        <p:grpSpPr>
          <a:xfrm>
            <a:off x="-601718" y="-6951"/>
            <a:ext cx="9782325" cy="6714737"/>
            <a:chOff x="-601718" y="-6951"/>
            <a:chExt cx="9782325" cy="6714737"/>
          </a:xfrm>
        </p:grpSpPr>
        <p:sp>
          <p:nvSpPr>
            <p:cNvPr id="1189" name="Google Shape;1189;p21"/>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0" name="Google Shape;1190;p21"/>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1" name="Google Shape;1191;p21"/>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2" name="Google Shape;1192;p21"/>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3" name="Google Shape;1193;p21"/>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 name="Google Shape;1194;p21"/>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5" name="Google Shape;1195;p21"/>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196" name="Google Shape;1196;p21"/>
            <p:cNvGrpSpPr/>
            <p:nvPr/>
          </p:nvGrpSpPr>
          <p:grpSpPr>
            <a:xfrm>
              <a:off x="5591672" y="3652334"/>
              <a:ext cx="3264049" cy="1461181"/>
              <a:chOff x="5591672" y="3652334"/>
              <a:chExt cx="3264049" cy="1461181"/>
            </a:xfrm>
          </p:grpSpPr>
          <p:sp>
            <p:nvSpPr>
              <p:cNvPr id="1197" name="Google Shape;1197;p21"/>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8" name="Google Shape;1198;p21"/>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9" name="Google Shape;1199;p21"/>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0" name="Google Shape;1200;p21"/>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1" name="Google Shape;1201;p21"/>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2" name="Google Shape;1202;p21"/>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3" name="Google Shape;1203;p21"/>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4" name="Google Shape;1204;p21"/>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5" name="Google Shape;1205;p21"/>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6" name="Google Shape;1206;p21"/>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7" name="Google Shape;1207;p21"/>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8" name="Google Shape;1208;p21"/>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9" name="Google Shape;1209;p21"/>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0" name="Google Shape;1210;p21"/>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1" name="Google Shape;1211;p21"/>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2" name="Google Shape;1212;p21"/>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3" name="Google Shape;1213;p21"/>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4" name="Google Shape;1214;p21"/>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5" name="Google Shape;1215;p21"/>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6" name="Google Shape;1216;p21"/>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7" name="Google Shape;1217;p21"/>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8" name="Google Shape;1218;p21"/>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9" name="Google Shape;1219;p21"/>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0" name="Google Shape;1220;p21"/>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1" name="Google Shape;1221;p21"/>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2" name="Google Shape;1222;p21"/>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3" name="Google Shape;1223;p21"/>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4" name="Google Shape;1224;p21"/>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5" name="Google Shape;1225;p21"/>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6" name="Google Shape;1226;p21"/>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7" name="Google Shape;1227;p21"/>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228" name="Google Shape;1228;p21"/>
            <p:cNvGrpSpPr/>
            <p:nvPr/>
          </p:nvGrpSpPr>
          <p:grpSpPr>
            <a:xfrm rot="-4517801">
              <a:off x="1905157" y="3672888"/>
              <a:ext cx="947103" cy="1911532"/>
              <a:chOff x="-14742" y="3231105"/>
              <a:chExt cx="947155" cy="1911637"/>
            </a:xfrm>
          </p:grpSpPr>
          <p:sp>
            <p:nvSpPr>
              <p:cNvPr id="1229" name="Google Shape;1229;p21"/>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0" name="Google Shape;1230;p21"/>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1" name="Google Shape;1231;p21"/>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2" name="Google Shape;1232;p21"/>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3" name="Google Shape;1233;p21"/>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4" name="Google Shape;1234;p21"/>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5" name="Google Shape;1235;p21"/>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6" name="Google Shape;1236;p21"/>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7" name="Google Shape;1237;p21"/>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8" name="Google Shape;1238;p21"/>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9" name="Google Shape;1239;p21"/>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0" name="Google Shape;1240;p21"/>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1" name="Google Shape;1241;p21"/>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21"/>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3" name="Google Shape;1243;p21"/>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4" name="Google Shape;1244;p21"/>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5" name="Google Shape;1245;p21"/>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6" name="Google Shape;1246;p21"/>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7" name="Google Shape;1247;p21"/>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8" name="Google Shape;1248;p21"/>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9" name="Google Shape;1249;p21"/>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0" name="Google Shape;1250;p21"/>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1" name="Google Shape;1251;p21"/>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2" name="Google Shape;1252;p21"/>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3" name="Google Shape;1253;p21"/>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4" name="Google Shape;1254;p21"/>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5" name="Google Shape;1255;p21"/>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6" name="Google Shape;1256;p21"/>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257" name="Google Shape;1257;p21"/>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8" name="Google Shape;1258;p21"/>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259" name="Google Shape;1259;p2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0" name="Google Shape;1260;p2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1" name="Google Shape;1261;p21"/>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024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262"/>
        <p:cNvGrpSpPr/>
        <p:nvPr/>
      </p:nvGrpSpPr>
      <p:grpSpPr>
        <a:xfrm>
          <a:off x="0" y="0"/>
          <a:ext cx="0" cy="0"/>
          <a:chOff x="0" y="0"/>
          <a:chExt cx="0" cy="0"/>
        </a:xfrm>
      </p:grpSpPr>
      <p:grpSp>
        <p:nvGrpSpPr>
          <p:cNvPr id="1263" name="Google Shape;1263;p22"/>
          <p:cNvGrpSpPr/>
          <p:nvPr/>
        </p:nvGrpSpPr>
        <p:grpSpPr>
          <a:xfrm flipH="1">
            <a:off x="-57943" y="-6951"/>
            <a:ext cx="9782325" cy="6714737"/>
            <a:chOff x="-601718" y="-6951"/>
            <a:chExt cx="9782325" cy="6714737"/>
          </a:xfrm>
        </p:grpSpPr>
        <p:sp>
          <p:nvSpPr>
            <p:cNvPr id="1264" name="Google Shape;1264;p22"/>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65" name="Google Shape;1265;p22"/>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6" name="Google Shape;1266;p22"/>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67" name="Google Shape;1267;p22"/>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8" name="Google Shape;1268;p22"/>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69" name="Google Shape;1269;p22"/>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70" name="Google Shape;1270;p22"/>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271" name="Google Shape;1271;p22"/>
            <p:cNvGrpSpPr/>
            <p:nvPr/>
          </p:nvGrpSpPr>
          <p:grpSpPr>
            <a:xfrm>
              <a:off x="5591672" y="3652334"/>
              <a:ext cx="3264049" cy="1461181"/>
              <a:chOff x="5591672" y="3652334"/>
              <a:chExt cx="3264049" cy="1461181"/>
            </a:xfrm>
          </p:grpSpPr>
          <p:sp>
            <p:nvSpPr>
              <p:cNvPr id="1272" name="Google Shape;1272;p22"/>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3" name="Google Shape;1273;p22"/>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4" name="Google Shape;1274;p22"/>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5" name="Google Shape;1275;p22"/>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6" name="Google Shape;1276;p22"/>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7" name="Google Shape;1277;p22"/>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8" name="Google Shape;1278;p22"/>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9" name="Google Shape;1279;p22"/>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0" name="Google Shape;1280;p22"/>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1" name="Google Shape;1281;p22"/>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2" name="Google Shape;1282;p22"/>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3" name="Google Shape;1283;p22"/>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4" name="Google Shape;1284;p22"/>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5" name="Google Shape;1285;p22"/>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6" name="Google Shape;1286;p22"/>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7" name="Google Shape;1287;p22"/>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8" name="Google Shape;1288;p22"/>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9" name="Google Shape;1289;p22"/>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0" name="Google Shape;1290;p22"/>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1" name="Google Shape;1291;p22"/>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2" name="Google Shape;1292;p22"/>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3" name="Google Shape;1293;p22"/>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4" name="Google Shape;1294;p22"/>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5" name="Google Shape;1295;p22"/>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6" name="Google Shape;1296;p22"/>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7" name="Google Shape;1297;p22"/>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8" name="Google Shape;1298;p22"/>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9" name="Google Shape;1299;p22"/>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0" name="Google Shape;1300;p22"/>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1" name="Google Shape;1301;p22"/>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2" name="Google Shape;1302;p22"/>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303" name="Google Shape;1303;p22"/>
            <p:cNvGrpSpPr/>
            <p:nvPr/>
          </p:nvGrpSpPr>
          <p:grpSpPr>
            <a:xfrm rot="-4517801">
              <a:off x="1905157" y="3672888"/>
              <a:ext cx="947103" cy="1911532"/>
              <a:chOff x="-14742" y="3231105"/>
              <a:chExt cx="947155" cy="1911637"/>
            </a:xfrm>
          </p:grpSpPr>
          <p:sp>
            <p:nvSpPr>
              <p:cNvPr id="1304" name="Google Shape;1304;p22"/>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5" name="Google Shape;1305;p22"/>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6" name="Google Shape;1306;p22"/>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7" name="Google Shape;1307;p22"/>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8" name="Google Shape;1308;p22"/>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9" name="Google Shape;1309;p22"/>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0" name="Google Shape;1310;p22"/>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1" name="Google Shape;1311;p22"/>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2" name="Google Shape;1312;p22"/>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3" name="Google Shape;1313;p22"/>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4" name="Google Shape;1314;p22"/>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5" name="Google Shape;1315;p22"/>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6" name="Google Shape;1316;p22"/>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7" name="Google Shape;1317;p22"/>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8" name="Google Shape;1318;p22"/>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9" name="Google Shape;1319;p22"/>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0" name="Google Shape;1320;p22"/>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1" name="Google Shape;1321;p22"/>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2" name="Google Shape;1322;p22"/>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3" name="Google Shape;1323;p22"/>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4" name="Google Shape;1324;p22"/>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5" name="Google Shape;1325;p22"/>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6" name="Google Shape;1326;p22"/>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7" name="Google Shape;1327;p22"/>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8" name="Google Shape;1328;p22"/>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9" name="Google Shape;1329;p22"/>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0" name="Google Shape;1330;p22"/>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1" name="Google Shape;1331;p22"/>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332" name="Google Shape;1332;p22"/>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3" name="Google Shape;1333;p22"/>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334" name="Google Shape;1334;p22"/>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5" name="Google Shape;1335;p22"/>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83853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336"/>
        <p:cNvGrpSpPr/>
        <p:nvPr/>
      </p:nvGrpSpPr>
      <p:grpSpPr>
        <a:xfrm>
          <a:off x="0" y="0"/>
          <a:ext cx="0" cy="0"/>
          <a:chOff x="0" y="0"/>
          <a:chExt cx="0" cy="0"/>
        </a:xfrm>
      </p:grpSpPr>
      <p:grpSp>
        <p:nvGrpSpPr>
          <p:cNvPr id="1337" name="Google Shape;1337;p23"/>
          <p:cNvGrpSpPr/>
          <p:nvPr/>
        </p:nvGrpSpPr>
        <p:grpSpPr>
          <a:xfrm rot="10800000">
            <a:off x="-45475" y="-1571226"/>
            <a:ext cx="9787919" cy="6714737"/>
            <a:chOff x="-601718" y="-6951"/>
            <a:chExt cx="9787919" cy="6714737"/>
          </a:xfrm>
        </p:grpSpPr>
        <p:sp>
          <p:nvSpPr>
            <p:cNvPr id="1338" name="Google Shape;1338;p23"/>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9" name="Google Shape;1339;p23"/>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0" name="Google Shape;1340;p23"/>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41" name="Google Shape;1341;p23"/>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42" name="Google Shape;1342;p23"/>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43" name="Google Shape;1343;p23"/>
            <p:cNvSpPr/>
            <p:nvPr/>
          </p:nvSpPr>
          <p:spPr>
            <a:xfrm rot="-5400000">
              <a:off x="74250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44" name="Google Shape;1344;p23"/>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345" name="Google Shape;1345;p23"/>
            <p:cNvGrpSpPr/>
            <p:nvPr/>
          </p:nvGrpSpPr>
          <p:grpSpPr>
            <a:xfrm>
              <a:off x="5591672" y="3652334"/>
              <a:ext cx="3264049" cy="1461181"/>
              <a:chOff x="5591672" y="3652334"/>
              <a:chExt cx="3264049" cy="1461181"/>
            </a:xfrm>
          </p:grpSpPr>
          <p:sp>
            <p:nvSpPr>
              <p:cNvPr id="1346" name="Google Shape;1346;p23"/>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7" name="Google Shape;1347;p23"/>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8" name="Google Shape;1348;p23"/>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9" name="Google Shape;1349;p23"/>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0" name="Google Shape;1350;p23"/>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1" name="Google Shape;1351;p23"/>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2" name="Google Shape;1352;p23"/>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3" name="Google Shape;1353;p23"/>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4" name="Google Shape;1354;p23"/>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5" name="Google Shape;1355;p23"/>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6" name="Google Shape;1356;p23"/>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7" name="Google Shape;1357;p23"/>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8" name="Google Shape;1358;p23"/>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9" name="Google Shape;1359;p23"/>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0" name="Google Shape;1360;p23"/>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1" name="Google Shape;1361;p23"/>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2" name="Google Shape;1362;p23"/>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3" name="Google Shape;1363;p23"/>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4" name="Google Shape;1364;p23"/>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5" name="Google Shape;1365;p23"/>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6" name="Google Shape;1366;p23"/>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7" name="Google Shape;1367;p23"/>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8" name="Google Shape;1368;p23"/>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9" name="Google Shape;1369;p23"/>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0" name="Google Shape;1370;p23"/>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1" name="Google Shape;1371;p23"/>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2" name="Google Shape;1372;p23"/>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3" name="Google Shape;1373;p23"/>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4" name="Google Shape;1374;p23"/>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5" name="Google Shape;1375;p23"/>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6" name="Google Shape;1376;p23"/>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377" name="Google Shape;1377;p23"/>
            <p:cNvGrpSpPr/>
            <p:nvPr/>
          </p:nvGrpSpPr>
          <p:grpSpPr>
            <a:xfrm rot="-4517801">
              <a:off x="1905157" y="3672888"/>
              <a:ext cx="947103" cy="1911532"/>
              <a:chOff x="-14742" y="3231105"/>
              <a:chExt cx="947155" cy="1911637"/>
            </a:xfrm>
          </p:grpSpPr>
          <p:sp>
            <p:nvSpPr>
              <p:cNvPr id="1378" name="Google Shape;1378;p23"/>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9" name="Google Shape;1379;p23"/>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0" name="Google Shape;1380;p23"/>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1" name="Google Shape;1381;p23"/>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2" name="Google Shape;1382;p23"/>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3" name="Google Shape;1383;p23"/>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4" name="Google Shape;1384;p23"/>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5" name="Google Shape;1385;p23"/>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6" name="Google Shape;1386;p23"/>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7" name="Google Shape;1387;p23"/>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8" name="Google Shape;1388;p23"/>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9" name="Google Shape;1389;p23"/>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0" name="Google Shape;1390;p23"/>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1" name="Google Shape;1391;p23"/>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2" name="Google Shape;1392;p23"/>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3" name="Google Shape;1393;p23"/>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4" name="Google Shape;1394;p23"/>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5" name="Google Shape;1395;p23"/>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6" name="Google Shape;1396;p23"/>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7" name="Google Shape;1397;p23"/>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8" name="Google Shape;1398;p23"/>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9" name="Google Shape;1399;p23"/>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0" name="Google Shape;1400;p23"/>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1" name="Google Shape;1401;p23"/>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2" name="Google Shape;1402;p23"/>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3" name="Google Shape;1403;p23"/>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4" name="Google Shape;1404;p23"/>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5" name="Google Shape;1405;p23"/>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406" name="Google Shape;1406;p23"/>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07" name="Google Shape;1407;p23"/>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408" name="Google Shape;1408;p23"/>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09" name="Google Shape;1409;p23"/>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35880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410"/>
        <p:cNvGrpSpPr/>
        <p:nvPr/>
      </p:nvGrpSpPr>
      <p:grpSpPr>
        <a:xfrm>
          <a:off x="0" y="0"/>
          <a:ext cx="0" cy="0"/>
          <a:chOff x="0" y="0"/>
          <a:chExt cx="0" cy="0"/>
        </a:xfrm>
      </p:grpSpPr>
      <p:grpSp>
        <p:nvGrpSpPr>
          <p:cNvPr id="1411" name="Google Shape;1411;p24"/>
          <p:cNvGrpSpPr/>
          <p:nvPr/>
        </p:nvGrpSpPr>
        <p:grpSpPr>
          <a:xfrm>
            <a:off x="-405640" y="-1158409"/>
            <a:ext cx="9881664" cy="6467544"/>
            <a:chOff x="-405640" y="-1158409"/>
            <a:chExt cx="9881664" cy="6467544"/>
          </a:xfrm>
        </p:grpSpPr>
        <p:sp>
          <p:nvSpPr>
            <p:cNvPr id="1412" name="Google Shape;1412;p24"/>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3" name="Google Shape;1413;p24"/>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4" name="Google Shape;1414;p24"/>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15" name="Google Shape;1415;p24"/>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6" name="Google Shape;1416;p24"/>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7" name="Google Shape;1417;p24"/>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418" name="Google Shape;1418;p24"/>
            <p:cNvGrpSpPr/>
            <p:nvPr/>
          </p:nvGrpSpPr>
          <p:grpSpPr>
            <a:xfrm>
              <a:off x="5591672" y="3652334"/>
              <a:ext cx="3264049" cy="1461181"/>
              <a:chOff x="5591672" y="3652334"/>
              <a:chExt cx="3264049" cy="1461181"/>
            </a:xfrm>
          </p:grpSpPr>
          <p:sp>
            <p:nvSpPr>
              <p:cNvPr id="1419" name="Google Shape;1419;p24"/>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0" name="Google Shape;1420;p24"/>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1" name="Google Shape;1421;p24"/>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2" name="Google Shape;1422;p24"/>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3" name="Google Shape;1423;p24"/>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4" name="Google Shape;1424;p24"/>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5" name="Google Shape;1425;p24"/>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6" name="Google Shape;1426;p24"/>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7" name="Google Shape;1427;p24"/>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8" name="Google Shape;1428;p24"/>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9" name="Google Shape;1429;p24"/>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0" name="Google Shape;1430;p24"/>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1" name="Google Shape;1431;p24"/>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2" name="Google Shape;1432;p24"/>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3" name="Google Shape;1433;p24"/>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4" name="Google Shape;1434;p24"/>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5" name="Google Shape;1435;p24"/>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6" name="Google Shape;1436;p24"/>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7" name="Google Shape;1437;p24"/>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8" name="Google Shape;1438;p24"/>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9" name="Google Shape;1439;p24"/>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0" name="Google Shape;1440;p24"/>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1" name="Google Shape;1441;p24"/>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2" name="Google Shape;1442;p24"/>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3" name="Google Shape;1443;p24"/>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4" name="Google Shape;1444;p24"/>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5" name="Google Shape;1445;p24"/>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6" name="Google Shape;1446;p24"/>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7" name="Google Shape;1447;p24"/>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8" name="Google Shape;1448;p24"/>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9" name="Google Shape;1449;p24"/>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450" name="Google Shape;1450;p24"/>
            <p:cNvGrpSpPr/>
            <p:nvPr/>
          </p:nvGrpSpPr>
          <p:grpSpPr>
            <a:xfrm rot="-4517801">
              <a:off x="1126232" y="3652738"/>
              <a:ext cx="947103" cy="1911532"/>
              <a:chOff x="-14742" y="3231105"/>
              <a:chExt cx="947155" cy="1911637"/>
            </a:xfrm>
          </p:grpSpPr>
          <p:sp>
            <p:nvSpPr>
              <p:cNvPr id="1451" name="Google Shape;1451;p24"/>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2" name="Google Shape;1452;p24"/>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3" name="Google Shape;1453;p24"/>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4" name="Google Shape;1454;p24"/>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5" name="Google Shape;1455;p24"/>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6" name="Google Shape;1456;p24"/>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7" name="Google Shape;1457;p24"/>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8" name="Google Shape;1458;p24"/>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9" name="Google Shape;1459;p24"/>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0" name="Google Shape;1460;p24"/>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1" name="Google Shape;1461;p24"/>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2" name="Google Shape;1462;p24"/>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3" name="Google Shape;1463;p24"/>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4" name="Google Shape;1464;p24"/>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5" name="Google Shape;1465;p24"/>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6" name="Google Shape;1466;p24"/>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7" name="Google Shape;1467;p24"/>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8" name="Google Shape;1468;p24"/>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9" name="Google Shape;1469;p24"/>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0" name="Google Shape;1470;p24"/>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1" name="Google Shape;1471;p24"/>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2" name="Google Shape;1472;p24"/>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3" name="Google Shape;1473;p24"/>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4" name="Google Shape;1474;p24"/>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5" name="Google Shape;1475;p24"/>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6" name="Google Shape;1476;p24"/>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7" name="Google Shape;1477;p24"/>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8" name="Google Shape;1478;p24"/>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479" name="Google Shape;1479;p24"/>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80" name="Google Shape;1480;p24"/>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481" name="Google Shape;1481;p24"/>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82" name="Google Shape;1482;p24"/>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35506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6"/>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566617" y="4896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6035368" y="297660"/>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1483"/>
        <p:cNvGrpSpPr/>
        <p:nvPr/>
      </p:nvGrpSpPr>
      <p:grpSpPr>
        <a:xfrm>
          <a:off x="0" y="0"/>
          <a:ext cx="0" cy="0"/>
          <a:chOff x="0" y="0"/>
          <a:chExt cx="0" cy="0"/>
        </a:xfrm>
      </p:grpSpPr>
      <p:grpSp>
        <p:nvGrpSpPr>
          <p:cNvPr id="1484" name="Google Shape;1484;p25"/>
          <p:cNvGrpSpPr/>
          <p:nvPr/>
        </p:nvGrpSpPr>
        <p:grpSpPr>
          <a:xfrm flipH="1">
            <a:off x="-405640" y="-1158409"/>
            <a:ext cx="9881664" cy="6467544"/>
            <a:chOff x="-405640" y="-1158409"/>
            <a:chExt cx="9881664" cy="6467544"/>
          </a:xfrm>
        </p:grpSpPr>
        <p:sp>
          <p:nvSpPr>
            <p:cNvPr id="1485" name="Google Shape;1485;p25"/>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86" name="Google Shape;1486;p25"/>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7" name="Google Shape;1487;p25"/>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8" name="Google Shape;1488;p25"/>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9" name="Google Shape;1489;p25"/>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0" name="Google Shape;1490;p25"/>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491" name="Google Shape;1491;p25"/>
            <p:cNvGrpSpPr/>
            <p:nvPr/>
          </p:nvGrpSpPr>
          <p:grpSpPr>
            <a:xfrm>
              <a:off x="5591672" y="3652334"/>
              <a:ext cx="3264049" cy="1461181"/>
              <a:chOff x="5591672" y="3652334"/>
              <a:chExt cx="3264049" cy="1461181"/>
            </a:xfrm>
          </p:grpSpPr>
          <p:sp>
            <p:nvSpPr>
              <p:cNvPr id="1492" name="Google Shape;1492;p25"/>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3" name="Google Shape;1493;p25"/>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4" name="Google Shape;1494;p25"/>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5" name="Google Shape;1495;p25"/>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6" name="Google Shape;1496;p25"/>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7" name="Google Shape;1497;p25"/>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8" name="Google Shape;1498;p25"/>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9" name="Google Shape;1499;p25"/>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0" name="Google Shape;1500;p25"/>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1" name="Google Shape;1501;p25"/>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2" name="Google Shape;1502;p25"/>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3" name="Google Shape;1503;p25"/>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4" name="Google Shape;1504;p25"/>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5" name="Google Shape;1505;p25"/>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6" name="Google Shape;1506;p25"/>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7" name="Google Shape;1507;p25"/>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8" name="Google Shape;1508;p25"/>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9" name="Google Shape;1509;p25"/>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0" name="Google Shape;1510;p25"/>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1" name="Google Shape;1511;p25"/>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2" name="Google Shape;1512;p25"/>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3" name="Google Shape;1513;p25"/>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4" name="Google Shape;1514;p25"/>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5" name="Google Shape;1515;p25"/>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6" name="Google Shape;1516;p25"/>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7" name="Google Shape;1517;p25"/>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8" name="Google Shape;1518;p25"/>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9" name="Google Shape;1519;p25"/>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0" name="Google Shape;1520;p25"/>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1" name="Google Shape;1521;p25"/>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2" name="Google Shape;1522;p25"/>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23" name="Google Shape;1523;p25"/>
            <p:cNvGrpSpPr/>
            <p:nvPr/>
          </p:nvGrpSpPr>
          <p:grpSpPr>
            <a:xfrm rot="-4517801">
              <a:off x="1126232" y="3652738"/>
              <a:ext cx="947103" cy="1911532"/>
              <a:chOff x="-14742" y="3231105"/>
              <a:chExt cx="947155" cy="1911637"/>
            </a:xfrm>
          </p:grpSpPr>
          <p:sp>
            <p:nvSpPr>
              <p:cNvPr id="1524" name="Google Shape;1524;p25"/>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25"/>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6" name="Google Shape;1526;p25"/>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7" name="Google Shape;1527;p25"/>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8" name="Google Shape;1528;p25"/>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25"/>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0" name="Google Shape;1530;p25"/>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1" name="Google Shape;1531;p25"/>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2" name="Google Shape;1532;p25"/>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3" name="Google Shape;1533;p25"/>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4" name="Google Shape;1534;p25"/>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5" name="Google Shape;1535;p25"/>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6" name="Google Shape;1536;p25"/>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7" name="Google Shape;1537;p25"/>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8" name="Google Shape;1538;p25"/>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9" name="Google Shape;1539;p25"/>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0" name="Google Shape;1540;p25"/>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1" name="Google Shape;1541;p25"/>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2" name="Google Shape;1542;p25"/>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3" name="Google Shape;1543;p25"/>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4" name="Google Shape;1544;p25"/>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5" name="Google Shape;1545;p25"/>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6" name="Google Shape;1546;p25"/>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7" name="Google Shape;1547;p25"/>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8" name="Google Shape;1548;p25"/>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9" name="Google Shape;1549;p25"/>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50" name="Google Shape;1550;p25"/>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51" name="Google Shape;1551;p25"/>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552" name="Google Shape;1552;p25"/>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53" name="Google Shape;1553;p25"/>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554" name="Google Shape;1554;p25"/>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55" name="Google Shape;1555;p25"/>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2288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1556"/>
        <p:cNvGrpSpPr/>
        <p:nvPr/>
      </p:nvGrpSpPr>
      <p:grpSpPr>
        <a:xfrm>
          <a:off x="0" y="0"/>
          <a:ext cx="0" cy="0"/>
          <a:chOff x="0" y="0"/>
          <a:chExt cx="0" cy="0"/>
        </a:xfrm>
      </p:grpSpPr>
      <p:grpSp>
        <p:nvGrpSpPr>
          <p:cNvPr id="1557" name="Google Shape;1557;p26"/>
          <p:cNvGrpSpPr/>
          <p:nvPr/>
        </p:nvGrpSpPr>
        <p:grpSpPr>
          <a:xfrm rot="10800000">
            <a:off x="-405640" y="-122297"/>
            <a:ext cx="9881664" cy="6467544"/>
            <a:chOff x="-405640" y="-1158409"/>
            <a:chExt cx="9881664" cy="6467544"/>
          </a:xfrm>
        </p:grpSpPr>
        <p:sp>
          <p:nvSpPr>
            <p:cNvPr id="1558" name="Google Shape;1558;p26"/>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59" name="Google Shape;1559;p26"/>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0" name="Google Shape;1560;p26"/>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61" name="Google Shape;1561;p26"/>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2" name="Google Shape;1562;p26"/>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3" name="Google Shape;1563;p26"/>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564" name="Google Shape;1564;p26"/>
            <p:cNvGrpSpPr/>
            <p:nvPr/>
          </p:nvGrpSpPr>
          <p:grpSpPr>
            <a:xfrm>
              <a:off x="5591672" y="3652334"/>
              <a:ext cx="3264049" cy="1461181"/>
              <a:chOff x="5591672" y="3652334"/>
              <a:chExt cx="3264049" cy="1461181"/>
            </a:xfrm>
          </p:grpSpPr>
          <p:sp>
            <p:nvSpPr>
              <p:cNvPr id="1565" name="Google Shape;1565;p26"/>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6" name="Google Shape;1566;p26"/>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7" name="Google Shape;1567;p26"/>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8" name="Google Shape;1568;p26"/>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9" name="Google Shape;1569;p26"/>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0" name="Google Shape;1570;p26"/>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1" name="Google Shape;1571;p26"/>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2" name="Google Shape;1572;p26"/>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3" name="Google Shape;1573;p26"/>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4" name="Google Shape;1574;p26"/>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5" name="Google Shape;1575;p26"/>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6" name="Google Shape;1576;p26"/>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7" name="Google Shape;1577;p26"/>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8" name="Google Shape;1578;p26"/>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9" name="Google Shape;1579;p26"/>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0" name="Google Shape;1580;p26"/>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1" name="Google Shape;1581;p26"/>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2" name="Google Shape;1582;p26"/>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3" name="Google Shape;1583;p26"/>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4" name="Google Shape;1584;p26"/>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5" name="Google Shape;1585;p26"/>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6" name="Google Shape;1586;p26"/>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7" name="Google Shape;1587;p26"/>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8" name="Google Shape;1588;p26"/>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9" name="Google Shape;1589;p26"/>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0" name="Google Shape;1590;p26"/>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1" name="Google Shape;1591;p26"/>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2" name="Google Shape;1592;p26"/>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3" name="Google Shape;1593;p26"/>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4" name="Google Shape;1594;p26"/>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5" name="Google Shape;1595;p26"/>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96" name="Google Shape;1596;p26"/>
            <p:cNvGrpSpPr/>
            <p:nvPr/>
          </p:nvGrpSpPr>
          <p:grpSpPr>
            <a:xfrm rot="-4517801">
              <a:off x="1126232" y="3652738"/>
              <a:ext cx="947103" cy="1911532"/>
              <a:chOff x="-14742" y="3231105"/>
              <a:chExt cx="947155" cy="1911637"/>
            </a:xfrm>
          </p:grpSpPr>
          <p:sp>
            <p:nvSpPr>
              <p:cNvPr id="1597" name="Google Shape;1597;p26"/>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98" name="Google Shape;1598;p26"/>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99" name="Google Shape;1599;p26"/>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0" name="Google Shape;1600;p26"/>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1" name="Google Shape;1601;p26"/>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2" name="Google Shape;1602;p26"/>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3" name="Google Shape;1603;p26"/>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4" name="Google Shape;1604;p26"/>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5" name="Google Shape;1605;p26"/>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6" name="Google Shape;1606;p26"/>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7" name="Google Shape;1607;p26"/>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8" name="Google Shape;1608;p26"/>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9" name="Google Shape;1609;p26"/>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0" name="Google Shape;1610;p26"/>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1" name="Google Shape;1611;p26"/>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2" name="Google Shape;1612;p26"/>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3" name="Google Shape;1613;p26"/>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4" name="Google Shape;1614;p26"/>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5" name="Google Shape;1615;p26"/>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6" name="Google Shape;1616;p26"/>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7" name="Google Shape;1617;p26"/>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8" name="Google Shape;1618;p26"/>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9" name="Google Shape;1619;p26"/>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0" name="Google Shape;1620;p26"/>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1" name="Google Shape;1621;p26"/>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2" name="Google Shape;1622;p26"/>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3" name="Google Shape;1623;p26"/>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4" name="Google Shape;1624;p26"/>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625" name="Google Shape;1625;p26"/>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26" name="Google Shape;1626;p26"/>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627" name="Google Shape;1627;p26"/>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28" name="Google Shape;1628;p26"/>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0065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29"/>
        <p:cNvGrpSpPr/>
        <p:nvPr/>
      </p:nvGrpSpPr>
      <p:grpSpPr>
        <a:xfrm>
          <a:off x="0" y="0"/>
          <a:ext cx="0" cy="0"/>
          <a:chOff x="0" y="0"/>
          <a:chExt cx="0" cy="0"/>
        </a:xfrm>
      </p:grpSpPr>
      <p:grpSp>
        <p:nvGrpSpPr>
          <p:cNvPr id="1630" name="Google Shape;1630;p27"/>
          <p:cNvGrpSpPr/>
          <p:nvPr/>
        </p:nvGrpSpPr>
        <p:grpSpPr>
          <a:xfrm rot="10800000" flipH="1">
            <a:off x="-40873" y="-711877"/>
            <a:ext cx="9874856" cy="5855372"/>
            <a:chOff x="-40873" y="-6952"/>
            <a:chExt cx="9874856" cy="5855372"/>
          </a:xfrm>
        </p:grpSpPr>
        <p:sp>
          <p:nvSpPr>
            <p:cNvPr id="1631" name="Google Shape;1631;p27"/>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32" name="Google Shape;1632;p27"/>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3" name="Google Shape;1633;p27"/>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4" name="Google Shape;1634;p27"/>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35" name="Google Shape;1635;p27"/>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36" name="Google Shape;1636;p27"/>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7" name="Google Shape;1637;p27"/>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8" name="Google Shape;1638;p27"/>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9" name="Google Shape;1639;p27"/>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0" name="Google Shape;1640;p27"/>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1" name="Google Shape;1641;p27"/>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2" name="Google Shape;1642;p27"/>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3" name="Google Shape;1643;p27"/>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4" name="Google Shape;1644;p27"/>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5" name="Google Shape;1645;p27"/>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6" name="Google Shape;1646;p27"/>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7" name="Google Shape;1647;p27"/>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8" name="Google Shape;1648;p27"/>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9" name="Google Shape;1649;p27"/>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0" name="Google Shape;1650;p27"/>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1" name="Google Shape;1651;p27"/>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2" name="Google Shape;1652;p27"/>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3" name="Google Shape;1653;p27"/>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4" name="Google Shape;1654;p27"/>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5" name="Google Shape;1655;p27"/>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6" name="Google Shape;1656;p27"/>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7" name="Google Shape;1657;p27"/>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8" name="Google Shape;1658;p27"/>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9" name="Google Shape;1659;p27"/>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0" name="Google Shape;1660;p27"/>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1" name="Google Shape;1661;p27"/>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2" name="Google Shape;1662;p27"/>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3" name="Google Shape;1663;p27"/>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4" name="Google Shape;1664;p27"/>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5" name="Google Shape;1665;p27"/>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6" name="Google Shape;1666;p27"/>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7" name="Google Shape;1667;p27"/>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8" name="Google Shape;1668;p27"/>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9" name="Google Shape;1669;p27"/>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0" name="Google Shape;1670;p27"/>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1" name="Google Shape;1671;p27"/>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2" name="Google Shape;1672;p27"/>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3" name="Google Shape;1673;p27"/>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4" name="Google Shape;1674;p27"/>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5" name="Google Shape;1675;p27"/>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6" name="Google Shape;1676;p27"/>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7" name="Google Shape;1677;p27"/>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8" name="Google Shape;1678;p27"/>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9" name="Google Shape;1679;p27"/>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0" name="Google Shape;1680;p27"/>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1" name="Google Shape;1681;p27"/>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2" name="Google Shape;1682;p27"/>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3" name="Google Shape;1683;p27"/>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4" name="Google Shape;1684;p27"/>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5" name="Google Shape;1685;p27"/>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6" name="Google Shape;1686;p27"/>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7" name="Google Shape;1687;p27"/>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8" name="Google Shape;1688;p27"/>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9" name="Google Shape;1689;p27"/>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0" name="Google Shape;1690;p27"/>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1" name="Google Shape;1691;p27"/>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2" name="Google Shape;1692;p27"/>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3" name="Google Shape;1693;p27"/>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4" name="Google Shape;1694;p27"/>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5" name="Google Shape;1695;p27"/>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6" name="Google Shape;1696;p27"/>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7" name="Google Shape;1697;p27"/>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98" name="Google Shape;1698;p27"/>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699" name="Google Shape;1699;p27"/>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00" name="Google Shape;1700;p27"/>
          <p:cNvSpPr txBox="1">
            <a:spLocks noGrp="1"/>
          </p:cNvSpPr>
          <p:nvPr>
            <p:ph type="title"/>
          </p:nvPr>
        </p:nvSpPr>
        <p:spPr>
          <a:xfrm>
            <a:off x="720000" y="3311300"/>
            <a:ext cx="2373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1" name="Google Shape;1701;p27"/>
          <p:cNvSpPr txBox="1">
            <a:spLocks noGrp="1"/>
          </p:cNvSpPr>
          <p:nvPr>
            <p:ph type="subTitle" idx="1"/>
          </p:nvPr>
        </p:nvSpPr>
        <p:spPr>
          <a:xfrm>
            <a:off x="720000" y="3839012"/>
            <a:ext cx="2373000" cy="7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2" name="Google Shape;1702;p27"/>
          <p:cNvSpPr txBox="1">
            <a:spLocks noGrp="1"/>
          </p:cNvSpPr>
          <p:nvPr>
            <p:ph type="title" idx="2"/>
          </p:nvPr>
        </p:nvSpPr>
        <p:spPr>
          <a:xfrm>
            <a:off x="3385500" y="3311300"/>
            <a:ext cx="2373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3" name="Google Shape;1703;p27"/>
          <p:cNvSpPr txBox="1">
            <a:spLocks noGrp="1"/>
          </p:cNvSpPr>
          <p:nvPr>
            <p:ph type="subTitle" idx="3"/>
          </p:nvPr>
        </p:nvSpPr>
        <p:spPr>
          <a:xfrm>
            <a:off x="3385500" y="3839012"/>
            <a:ext cx="2373000" cy="7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4" name="Google Shape;1704;p27"/>
          <p:cNvSpPr txBox="1">
            <a:spLocks noGrp="1"/>
          </p:cNvSpPr>
          <p:nvPr>
            <p:ph type="title" idx="4"/>
          </p:nvPr>
        </p:nvSpPr>
        <p:spPr>
          <a:xfrm>
            <a:off x="6051000" y="3311300"/>
            <a:ext cx="2373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5" name="Google Shape;1705;p27"/>
          <p:cNvSpPr txBox="1">
            <a:spLocks noGrp="1"/>
          </p:cNvSpPr>
          <p:nvPr>
            <p:ph type="subTitle" idx="5"/>
          </p:nvPr>
        </p:nvSpPr>
        <p:spPr>
          <a:xfrm>
            <a:off x="6051000" y="3839012"/>
            <a:ext cx="2373000" cy="7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6" name="Google Shape;1706;p27"/>
          <p:cNvSpPr txBox="1">
            <a:spLocks noGrp="1"/>
          </p:cNvSpPr>
          <p:nvPr>
            <p:ph type="title" idx="6"/>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8271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07"/>
        <p:cNvGrpSpPr/>
        <p:nvPr/>
      </p:nvGrpSpPr>
      <p:grpSpPr>
        <a:xfrm>
          <a:off x="0" y="0"/>
          <a:ext cx="0" cy="0"/>
          <a:chOff x="0" y="0"/>
          <a:chExt cx="0" cy="0"/>
        </a:xfrm>
      </p:grpSpPr>
      <p:grpSp>
        <p:nvGrpSpPr>
          <p:cNvPr id="1708" name="Google Shape;1708;p28"/>
          <p:cNvGrpSpPr/>
          <p:nvPr/>
        </p:nvGrpSpPr>
        <p:grpSpPr>
          <a:xfrm flipH="1">
            <a:off x="-405640" y="-1158409"/>
            <a:ext cx="9881664" cy="6467544"/>
            <a:chOff x="-405640" y="-1158409"/>
            <a:chExt cx="9881664" cy="6467544"/>
          </a:xfrm>
        </p:grpSpPr>
        <p:sp>
          <p:nvSpPr>
            <p:cNvPr id="1709" name="Google Shape;1709;p28"/>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10" name="Google Shape;1710;p28"/>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11" name="Google Shape;1711;p28"/>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2" name="Google Shape;1712;p28"/>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3" name="Google Shape;1713;p28"/>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4" name="Google Shape;1714;p28"/>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715" name="Google Shape;1715;p28"/>
            <p:cNvGrpSpPr/>
            <p:nvPr/>
          </p:nvGrpSpPr>
          <p:grpSpPr>
            <a:xfrm>
              <a:off x="5591672" y="3652334"/>
              <a:ext cx="3264049" cy="1461181"/>
              <a:chOff x="5591672" y="3652334"/>
              <a:chExt cx="3264049" cy="1461181"/>
            </a:xfrm>
          </p:grpSpPr>
          <p:sp>
            <p:nvSpPr>
              <p:cNvPr id="1716" name="Google Shape;1716;p28"/>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7" name="Google Shape;1717;p28"/>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8" name="Google Shape;1718;p28"/>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9" name="Google Shape;1719;p28"/>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0" name="Google Shape;1720;p28"/>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1" name="Google Shape;1721;p28"/>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2" name="Google Shape;1722;p28"/>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3" name="Google Shape;1723;p28"/>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4" name="Google Shape;1724;p28"/>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5" name="Google Shape;1725;p28"/>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6" name="Google Shape;1726;p28"/>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7" name="Google Shape;1727;p28"/>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8" name="Google Shape;1728;p28"/>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9" name="Google Shape;1729;p28"/>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0" name="Google Shape;1730;p28"/>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1" name="Google Shape;1731;p28"/>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2" name="Google Shape;1732;p28"/>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3" name="Google Shape;1733;p28"/>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4" name="Google Shape;1734;p28"/>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5" name="Google Shape;1735;p28"/>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6" name="Google Shape;1736;p28"/>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7" name="Google Shape;1737;p28"/>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8" name="Google Shape;1738;p28"/>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9" name="Google Shape;1739;p28"/>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0" name="Google Shape;1740;p28"/>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1" name="Google Shape;1741;p28"/>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2" name="Google Shape;1742;p28"/>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3" name="Google Shape;1743;p28"/>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4" name="Google Shape;1744;p28"/>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5" name="Google Shape;1745;p28"/>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6" name="Google Shape;1746;p28"/>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747" name="Google Shape;1747;p28"/>
            <p:cNvGrpSpPr/>
            <p:nvPr/>
          </p:nvGrpSpPr>
          <p:grpSpPr>
            <a:xfrm rot="-4517801">
              <a:off x="1126232" y="3652738"/>
              <a:ext cx="947103" cy="1911532"/>
              <a:chOff x="-14742" y="3231105"/>
              <a:chExt cx="947155" cy="1911637"/>
            </a:xfrm>
          </p:grpSpPr>
          <p:sp>
            <p:nvSpPr>
              <p:cNvPr id="1748" name="Google Shape;1748;p28"/>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49" name="Google Shape;1749;p28"/>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0" name="Google Shape;1750;p28"/>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1" name="Google Shape;1751;p28"/>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2" name="Google Shape;1752;p28"/>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3" name="Google Shape;1753;p28"/>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4" name="Google Shape;1754;p28"/>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5" name="Google Shape;1755;p28"/>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6" name="Google Shape;1756;p28"/>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7" name="Google Shape;1757;p28"/>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8" name="Google Shape;1758;p28"/>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9" name="Google Shape;1759;p28"/>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0" name="Google Shape;1760;p28"/>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1" name="Google Shape;1761;p28"/>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2" name="Google Shape;1762;p28"/>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3" name="Google Shape;1763;p28"/>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4" name="Google Shape;1764;p28"/>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5" name="Google Shape;1765;p28"/>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6" name="Google Shape;1766;p28"/>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7" name="Google Shape;1767;p28"/>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8" name="Google Shape;1768;p28"/>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9" name="Google Shape;1769;p28"/>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0" name="Google Shape;1770;p28"/>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1" name="Google Shape;1771;p28"/>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2" name="Google Shape;1772;p28"/>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3" name="Google Shape;1773;p28"/>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4" name="Google Shape;1774;p28"/>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5" name="Google Shape;1775;p28"/>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776" name="Google Shape;1776;p28"/>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7" name="Google Shape;1777;p28"/>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778" name="Google Shape;1778;p28"/>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9" name="Google Shape;1779;p28"/>
          <p:cNvSpPr txBox="1">
            <a:spLocks noGrp="1"/>
          </p:cNvSpPr>
          <p:nvPr>
            <p:ph type="title"/>
          </p:nvPr>
        </p:nvSpPr>
        <p:spPr>
          <a:xfrm>
            <a:off x="720000" y="17621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0" name="Google Shape;1780;p28"/>
          <p:cNvSpPr txBox="1">
            <a:spLocks noGrp="1"/>
          </p:cNvSpPr>
          <p:nvPr>
            <p:ph type="subTitle" idx="1"/>
          </p:nvPr>
        </p:nvSpPr>
        <p:spPr>
          <a:xfrm>
            <a:off x="730650" y="2210550"/>
            <a:ext cx="3678900" cy="816000"/>
          </a:xfrm>
          <a:prstGeom prst="rect">
            <a:avLst/>
          </a:prstGeom>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title" idx="2"/>
          </p:nvPr>
        </p:nvSpPr>
        <p:spPr>
          <a:xfrm>
            <a:off x="4734400" y="17621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2" name="Google Shape;1782;p28"/>
          <p:cNvSpPr txBox="1">
            <a:spLocks noGrp="1"/>
          </p:cNvSpPr>
          <p:nvPr>
            <p:ph type="subTitle" idx="3"/>
          </p:nvPr>
        </p:nvSpPr>
        <p:spPr>
          <a:xfrm>
            <a:off x="4734400" y="2210550"/>
            <a:ext cx="3678900" cy="816000"/>
          </a:xfrm>
          <a:prstGeom prst="rect">
            <a:avLst/>
          </a:prstGeom>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title" idx="4"/>
          </p:nvPr>
        </p:nvSpPr>
        <p:spPr>
          <a:xfrm>
            <a:off x="720000" y="33440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4" name="Google Shape;1784;p28"/>
          <p:cNvSpPr txBox="1">
            <a:spLocks noGrp="1"/>
          </p:cNvSpPr>
          <p:nvPr>
            <p:ph type="subTitle" idx="5"/>
          </p:nvPr>
        </p:nvSpPr>
        <p:spPr>
          <a:xfrm>
            <a:off x="730650" y="3792500"/>
            <a:ext cx="3678900" cy="8160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5" name="Google Shape;1785;p28"/>
          <p:cNvSpPr txBox="1">
            <a:spLocks noGrp="1"/>
          </p:cNvSpPr>
          <p:nvPr>
            <p:ph type="title" idx="6"/>
          </p:nvPr>
        </p:nvSpPr>
        <p:spPr>
          <a:xfrm>
            <a:off x="4734400" y="33440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6" name="Google Shape;1786;p28"/>
          <p:cNvSpPr txBox="1">
            <a:spLocks noGrp="1"/>
          </p:cNvSpPr>
          <p:nvPr>
            <p:ph type="subTitle" idx="7"/>
          </p:nvPr>
        </p:nvSpPr>
        <p:spPr>
          <a:xfrm>
            <a:off x="4734400" y="3792500"/>
            <a:ext cx="3678900" cy="8160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7" name="Google Shape;1787;p28"/>
          <p:cNvSpPr txBox="1">
            <a:spLocks noGrp="1"/>
          </p:cNvSpPr>
          <p:nvPr>
            <p:ph type="title" idx="8"/>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4413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88"/>
        <p:cNvGrpSpPr/>
        <p:nvPr/>
      </p:nvGrpSpPr>
      <p:grpSpPr>
        <a:xfrm>
          <a:off x="0" y="0"/>
          <a:ext cx="0" cy="0"/>
          <a:chOff x="0" y="0"/>
          <a:chExt cx="0" cy="0"/>
        </a:xfrm>
      </p:grpSpPr>
      <p:grpSp>
        <p:nvGrpSpPr>
          <p:cNvPr id="1789" name="Google Shape;1789;p29"/>
          <p:cNvGrpSpPr/>
          <p:nvPr/>
        </p:nvGrpSpPr>
        <p:grpSpPr>
          <a:xfrm rot="10800000" flipH="1">
            <a:off x="-40873" y="-711877"/>
            <a:ext cx="9874856" cy="5931572"/>
            <a:chOff x="-40873" y="-83152"/>
            <a:chExt cx="9874856" cy="5931572"/>
          </a:xfrm>
        </p:grpSpPr>
        <p:sp>
          <p:nvSpPr>
            <p:cNvPr id="1790" name="Google Shape;1790;p29"/>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91" name="Google Shape;1791;p29"/>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2" name="Google Shape;1792;p29"/>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3" name="Google Shape;1793;p29"/>
            <p:cNvSpPr/>
            <p:nvPr/>
          </p:nvSpPr>
          <p:spPr>
            <a:xfrm>
              <a:off x="-40873" y="-831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4" name="Google Shape;1794;p29"/>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5" name="Google Shape;1795;p29"/>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6" name="Google Shape;1796;p29"/>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7" name="Google Shape;1797;p29"/>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8" name="Google Shape;1798;p29"/>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9" name="Google Shape;1799;p29"/>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0" name="Google Shape;1800;p29"/>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1" name="Google Shape;1801;p29"/>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2" name="Google Shape;1802;p29"/>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3" name="Google Shape;1803;p29"/>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4" name="Google Shape;1804;p29"/>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5" name="Google Shape;1805;p29"/>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6" name="Google Shape;1806;p29"/>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7" name="Google Shape;1807;p29"/>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8" name="Google Shape;1808;p29"/>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9" name="Google Shape;1809;p29"/>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0" name="Google Shape;1810;p29"/>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1" name="Google Shape;1811;p29"/>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2" name="Google Shape;1812;p29"/>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3" name="Google Shape;1813;p29"/>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4" name="Google Shape;1814;p29"/>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5" name="Google Shape;1815;p29"/>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6" name="Google Shape;1816;p29"/>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7" name="Google Shape;1817;p29"/>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8" name="Google Shape;1818;p29"/>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9" name="Google Shape;1819;p29"/>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0" name="Google Shape;1820;p29"/>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1" name="Google Shape;1821;p29"/>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2" name="Google Shape;1822;p29"/>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3" name="Google Shape;1823;p29"/>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4" name="Google Shape;1824;p29"/>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5" name="Google Shape;1825;p29"/>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6" name="Google Shape;1826;p29"/>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7" name="Google Shape;1827;p29"/>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8" name="Google Shape;1828;p29"/>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29" name="Google Shape;1829;p29"/>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0" name="Google Shape;1830;p29"/>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1" name="Google Shape;1831;p29"/>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2" name="Google Shape;1832;p29"/>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3" name="Google Shape;1833;p29"/>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4" name="Google Shape;1834;p29"/>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5" name="Google Shape;1835;p29"/>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6" name="Google Shape;1836;p29"/>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7" name="Google Shape;1837;p29"/>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8" name="Google Shape;1838;p29"/>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9" name="Google Shape;1839;p29"/>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0" name="Google Shape;1840;p29"/>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1" name="Google Shape;1841;p29"/>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2" name="Google Shape;1842;p29"/>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3" name="Google Shape;1843;p29"/>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4" name="Google Shape;1844;p29"/>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5" name="Google Shape;1845;p29"/>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6" name="Google Shape;1846;p29"/>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7" name="Google Shape;1847;p29"/>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8" name="Google Shape;1848;p29"/>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9" name="Google Shape;1849;p29"/>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0" name="Google Shape;1850;p29"/>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1" name="Google Shape;1851;p29"/>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2" name="Google Shape;1852;p29"/>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3" name="Google Shape;1853;p29"/>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4" name="Google Shape;1854;p29"/>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5" name="Google Shape;1855;p29"/>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6" name="Google Shape;1856;p29"/>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7" name="Google Shape;1857;p29"/>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858" name="Google Shape;1858;p29"/>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9" name="Google Shape;1859;p29"/>
          <p:cNvSpPr txBox="1">
            <a:spLocks noGrp="1"/>
          </p:cNvSpPr>
          <p:nvPr>
            <p:ph type="title"/>
          </p:nvPr>
        </p:nvSpPr>
        <p:spPr>
          <a:xfrm>
            <a:off x="715100" y="16828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0" name="Google Shape;1860;p29"/>
          <p:cNvSpPr txBox="1">
            <a:spLocks noGrp="1"/>
          </p:cNvSpPr>
          <p:nvPr>
            <p:ph type="subTitle" idx="1"/>
          </p:nvPr>
        </p:nvSpPr>
        <p:spPr>
          <a:xfrm>
            <a:off x="715100" y="22105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1" name="Google Shape;1861;p29"/>
          <p:cNvSpPr txBox="1">
            <a:spLocks noGrp="1"/>
          </p:cNvSpPr>
          <p:nvPr>
            <p:ph type="title" idx="2"/>
          </p:nvPr>
        </p:nvSpPr>
        <p:spPr>
          <a:xfrm>
            <a:off x="3414374" y="16828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2" name="Google Shape;1862;p29"/>
          <p:cNvSpPr txBox="1">
            <a:spLocks noGrp="1"/>
          </p:cNvSpPr>
          <p:nvPr>
            <p:ph type="subTitle" idx="3"/>
          </p:nvPr>
        </p:nvSpPr>
        <p:spPr>
          <a:xfrm>
            <a:off x="3414374" y="22105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3" name="Google Shape;1863;p29"/>
          <p:cNvSpPr txBox="1">
            <a:spLocks noGrp="1"/>
          </p:cNvSpPr>
          <p:nvPr>
            <p:ph type="title" idx="4"/>
          </p:nvPr>
        </p:nvSpPr>
        <p:spPr>
          <a:xfrm>
            <a:off x="715100" y="31162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4" name="Google Shape;1864;p29"/>
          <p:cNvSpPr txBox="1">
            <a:spLocks noGrp="1"/>
          </p:cNvSpPr>
          <p:nvPr>
            <p:ph type="subTitle" idx="5"/>
          </p:nvPr>
        </p:nvSpPr>
        <p:spPr>
          <a:xfrm>
            <a:off x="715100" y="36439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5" name="Google Shape;1865;p29"/>
          <p:cNvSpPr txBox="1">
            <a:spLocks noGrp="1"/>
          </p:cNvSpPr>
          <p:nvPr>
            <p:ph type="title" idx="6"/>
          </p:nvPr>
        </p:nvSpPr>
        <p:spPr>
          <a:xfrm>
            <a:off x="3414374" y="31162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6" name="Google Shape;1866;p29"/>
          <p:cNvSpPr txBox="1">
            <a:spLocks noGrp="1"/>
          </p:cNvSpPr>
          <p:nvPr>
            <p:ph type="subTitle" idx="7"/>
          </p:nvPr>
        </p:nvSpPr>
        <p:spPr>
          <a:xfrm>
            <a:off x="3414374" y="36439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7" name="Google Shape;1867;p29"/>
          <p:cNvSpPr txBox="1">
            <a:spLocks noGrp="1"/>
          </p:cNvSpPr>
          <p:nvPr>
            <p:ph type="title" idx="8"/>
          </p:nvPr>
        </p:nvSpPr>
        <p:spPr>
          <a:xfrm>
            <a:off x="6113649" y="16828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8" name="Google Shape;1868;p29"/>
          <p:cNvSpPr txBox="1">
            <a:spLocks noGrp="1"/>
          </p:cNvSpPr>
          <p:nvPr>
            <p:ph type="subTitle" idx="9"/>
          </p:nvPr>
        </p:nvSpPr>
        <p:spPr>
          <a:xfrm>
            <a:off x="6113649" y="22105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9" name="Google Shape;1869;p29"/>
          <p:cNvSpPr txBox="1">
            <a:spLocks noGrp="1"/>
          </p:cNvSpPr>
          <p:nvPr>
            <p:ph type="title" idx="13"/>
          </p:nvPr>
        </p:nvSpPr>
        <p:spPr>
          <a:xfrm>
            <a:off x="6113649" y="31162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0" name="Google Shape;1870;p29"/>
          <p:cNvSpPr txBox="1">
            <a:spLocks noGrp="1"/>
          </p:cNvSpPr>
          <p:nvPr>
            <p:ph type="subTitle" idx="14"/>
          </p:nvPr>
        </p:nvSpPr>
        <p:spPr>
          <a:xfrm>
            <a:off x="6113649" y="36439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1" name="Google Shape;1871;p29"/>
          <p:cNvSpPr txBox="1">
            <a:spLocks noGrp="1"/>
          </p:cNvSpPr>
          <p:nvPr>
            <p:ph type="title" idx="15"/>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81175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2"/>
        <p:cNvGrpSpPr/>
        <p:nvPr/>
      </p:nvGrpSpPr>
      <p:grpSpPr>
        <a:xfrm>
          <a:off x="0" y="0"/>
          <a:ext cx="0" cy="0"/>
          <a:chOff x="0" y="0"/>
          <a:chExt cx="0" cy="0"/>
        </a:xfrm>
      </p:grpSpPr>
      <p:grpSp>
        <p:nvGrpSpPr>
          <p:cNvPr id="1873" name="Google Shape;1873;p30"/>
          <p:cNvGrpSpPr/>
          <p:nvPr/>
        </p:nvGrpSpPr>
        <p:grpSpPr>
          <a:xfrm flipH="1">
            <a:off x="-57943" y="-6951"/>
            <a:ext cx="9782325" cy="6714737"/>
            <a:chOff x="-601718" y="-6951"/>
            <a:chExt cx="9782325" cy="6714737"/>
          </a:xfrm>
        </p:grpSpPr>
        <p:sp>
          <p:nvSpPr>
            <p:cNvPr id="1874" name="Google Shape;1874;p30"/>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75" name="Google Shape;1875;p30"/>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76" name="Google Shape;1876;p30"/>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77" name="Google Shape;1877;p30"/>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8" name="Google Shape;1878;p30"/>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79" name="Google Shape;1879;p30"/>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80" name="Google Shape;1880;p30"/>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881" name="Google Shape;1881;p30"/>
            <p:cNvGrpSpPr/>
            <p:nvPr/>
          </p:nvGrpSpPr>
          <p:grpSpPr>
            <a:xfrm>
              <a:off x="5591672" y="3652334"/>
              <a:ext cx="3264049" cy="1461181"/>
              <a:chOff x="5591672" y="3652334"/>
              <a:chExt cx="3264049" cy="1461181"/>
            </a:xfrm>
          </p:grpSpPr>
          <p:sp>
            <p:nvSpPr>
              <p:cNvPr id="1882" name="Google Shape;1882;p30"/>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3" name="Google Shape;1883;p30"/>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4" name="Google Shape;1884;p30"/>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5" name="Google Shape;1885;p30"/>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6" name="Google Shape;1886;p30"/>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7" name="Google Shape;1887;p30"/>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8" name="Google Shape;1888;p30"/>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9" name="Google Shape;1889;p30"/>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0" name="Google Shape;1890;p30"/>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1" name="Google Shape;1891;p30"/>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2" name="Google Shape;1892;p30"/>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3" name="Google Shape;1893;p30"/>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4" name="Google Shape;1894;p30"/>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5" name="Google Shape;1895;p30"/>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6" name="Google Shape;1896;p30"/>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7" name="Google Shape;1897;p30"/>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8" name="Google Shape;1898;p30"/>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9" name="Google Shape;1899;p30"/>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0" name="Google Shape;1900;p30"/>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1" name="Google Shape;1901;p30"/>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2" name="Google Shape;1902;p30"/>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3" name="Google Shape;1903;p30"/>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4" name="Google Shape;1904;p30"/>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5" name="Google Shape;1905;p30"/>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6" name="Google Shape;1906;p30"/>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7" name="Google Shape;1907;p30"/>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8" name="Google Shape;1908;p30"/>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9" name="Google Shape;1909;p30"/>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0" name="Google Shape;1910;p30"/>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1" name="Google Shape;1911;p30"/>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2" name="Google Shape;1912;p30"/>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913" name="Google Shape;1913;p30"/>
            <p:cNvGrpSpPr/>
            <p:nvPr/>
          </p:nvGrpSpPr>
          <p:grpSpPr>
            <a:xfrm rot="-4517801">
              <a:off x="1905157" y="3672888"/>
              <a:ext cx="947103" cy="1911532"/>
              <a:chOff x="-14742" y="3231105"/>
              <a:chExt cx="947155" cy="1911637"/>
            </a:xfrm>
          </p:grpSpPr>
          <p:sp>
            <p:nvSpPr>
              <p:cNvPr id="1914" name="Google Shape;1914;p30"/>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5" name="Google Shape;1915;p30"/>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6" name="Google Shape;1916;p30"/>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7" name="Google Shape;1917;p30"/>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8" name="Google Shape;1918;p30"/>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9" name="Google Shape;1919;p30"/>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0" name="Google Shape;1920;p30"/>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1" name="Google Shape;1921;p30"/>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2" name="Google Shape;1922;p30"/>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3" name="Google Shape;1923;p30"/>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4" name="Google Shape;1924;p30"/>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5" name="Google Shape;1925;p30"/>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6" name="Google Shape;1926;p30"/>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7" name="Google Shape;1927;p30"/>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8" name="Google Shape;1928;p30"/>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9" name="Google Shape;1929;p30"/>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0" name="Google Shape;1930;p30"/>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1" name="Google Shape;1931;p30"/>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2" name="Google Shape;1932;p30"/>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3" name="Google Shape;1933;p30"/>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4" name="Google Shape;1934;p30"/>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5" name="Google Shape;1935;p30"/>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6" name="Google Shape;1936;p30"/>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7" name="Google Shape;1937;p30"/>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8" name="Google Shape;1938;p30"/>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9" name="Google Shape;1939;p30"/>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40" name="Google Shape;1940;p30"/>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41" name="Google Shape;1941;p30"/>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42" name="Google Shape;1942;p30"/>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3" name="Google Shape;1943;p30"/>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944" name="Google Shape;1944;p30"/>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5" name="Google Shape;1945;p30"/>
          <p:cNvSpPr txBox="1">
            <a:spLocks noGrp="1"/>
          </p:cNvSpPr>
          <p:nvPr>
            <p:ph type="title" hasCustomPrompt="1"/>
          </p:nvPr>
        </p:nvSpPr>
        <p:spPr>
          <a:xfrm>
            <a:off x="962500" y="2145018"/>
            <a:ext cx="2115000" cy="6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46" name="Google Shape;1946;p30"/>
          <p:cNvSpPr txBox="1">
            <a:spLocks noGrp="1"/>
          </p:cNvSpPr>
          <p:nvPr>
            <p:ph type="subTitle" idx="1"/>
          </p:nvPr>
        </p:nvSpPr>
        <p:spPr>
          <a:xfrm>
            <a:off x="867500" y="4023200"/>
            <a:ext cx="23055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7" name="Google Shape;1947;p30"/>
          <p:cNvSpPr txBox="1">
            <a:spLocks noGrp="1"/>
          </p:cNvSpPr>
          <p:nvPr>
            <p:ph type="title" idx="2" hasCustomPrompt="1"/>
          </p:nvPr>
        </p:nvSpPr>
        <p:spPr>
          <a:xfrm>
            <a:off x="3514375" y="2145012"/>
            <a:ext cx="2115000" cy="6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48" name="Google Shape;1948;p30"/>
          <p:cNvSpPr txBox="1">
            <a:spLocks noGrp="1"/>
          </p:cNvSpPr>
          <p:nvPr>
            <p:ph type="subTitle" idx="3"/>
          </p:nvPr>
        </p:nvSpPr>
        <p:spPr>
          <a:xfrm>
            <a:off x="3419125" y="4023200"/>
            <a:ext cx="23055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9" name="Google Shape;1949;p30"/>
          <p:cNvSpPr txBox="1">
            <a:spLocks noGrp="1"/>
          </p:cNvSpPr>
          <p:nvPr>
            <p:ph type="title" idx="4" hasCustomPrompt="1"/>
          </p:nvPr>
        </p:nvSpPr>
        <p:spPr>
          <a:xfrm>
            <a:off x="6066250" y="2145016"/>
            <a:ext cx="2115000" cy="6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50" name="Google Shape;1950;p30"/>
          <p:cNvSpPr txBox="1">
            <a:spLocks noGrp="1"/>
          </p:cNvSpPr>
          <p:nvPr>
            <p:ph type="subTitle" idx="5"/>
          </p:nvPr>
        </p:nvSpPr>
        <p:spPr>
          <a:xfrm>
            <a:off x="5971000" y="4023200"/>
            <a:ext cx="23055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1" name="Google Shape;1951;p30"/>
          <p:cNvSpPr txBox="1">
            <a:spLocks noGrp="1"/>
          </p:cNvSpPr>
          <p:nvPr>
            <p:ph type="title" idx="6"/>
          </p:nvPr>
        </p:nvSpPr>
        <p:spPr>
          <a:xfrm>
            <a:off x="872400" y="34955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2" name="Google Shape;1952;p30"/>
          <p:cNvSpPr txBox="1">
            <a:spLocks noGrp="1"/>
          </p:cNvSpPr>
          <p:nvPr>
            <p:ph type="title" idx="7"/>
          </p:nvPr>
        </p:nvSpPr>
        <p:spPr>
          <a:xfrm>
            <a:off x="3421700" y="34955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3" name="Google Shape;1953;p30"/>
          <p:cNvSpPr txBox="1">
            <a:spLocks noGrp="1"/>
          </p:cNvSpPr>
          <p:nvPr>
            <p:ph type="title" idx="8"/>
          </p:nvPr>
        </p:nvSpPr>
        <p:spPr>
          <a:xfrm>
            <a:off x="5971000" y="34955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4" name="Google Shape;1954;p30"/>
          <p:cNvSpPr txBox="1">
            <a:spLocks noGrp="1"/>
          </p:cNvSpPr>
          <p:nvPr>
            <p:ph type="title" idx="9"/>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2248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55"/>
        <p:cNvGrpSpPr/>
        <p:nvPr/>
      </p:nvGrpSpPr>
      <p:grpSpPr>
        <a:xfrm>
          <a:off x="0" y="0"/>
          <a:ext cx="0" cy="0"/>
          <a:chOff x="0" y="0"/>
          <a:chExt cx="0" cy="0"/>
        </a:xfrm>
      </p:grpSpPr>
      <p:grpSp>
        <p:nvGrpSpPr>
          <p:cNvPr id="1956" name="Google Shape;1956;p31"/>
          <p:cNvGrpSpPr/>
          <p:nvPr/>
        </p:nvGrpSpPr>
        <p:grpSpPr>
          <a:xfrm flipH="1">
            <a:off x="-405640" y="-1158409"/>
            <a:ext cx="9881664" cy="6467544"/>
            <a:chOff x="-405640" y="-1158409"/>
            <a:chExt cx="9881664" cy="6467544"/>
          </a:xfrm>
        </p:grpSpPr>
        <p:sp>
          <p:nvSpPr>
            <p:cNvPr id="1957" name="Google Shape;1957;p31"/>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58" name="Google Shape;1958;p31"/>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59" name="Google Shape;1959;p31"/>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60" name="Google Shape;1960;p31"/>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1" name="Google Shape;1961;p31"/>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2" name="Google Shape;1962;p31"/>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963" name="Google Shape;1963;p31"/>
            <p:cNvGrpSpPr/>
            <p:nvPr/>
          </p:nvGrpSpPr>
          <p:grpSpPr>
            <a:xfrm>
              <a:off x="5591672" y="3652334"/>
              <a:ext cx="3264049" cy="1461181"/>
              <a:chOff x="5591672" y="3652334"/>
              <a:chExt cx="3264049" cy="1461181"/>
            </a:xfrm>
          </p:grpSpPr>
          <p:sp>
            <p:nvSpPr>
              <p:cNvPr id="1964" name="Google Shape;1964;p31"/>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5" name="Google Shape;1965;p31"/>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6" name="Google Shape;1966;p31"/>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7" name="Google Shape;1967;p31"/>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8" name="Google Shape;1968;p31"/>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9" name="Google Shape;1969;p31"/>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0" name="Google Shape;1970;p31"/>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1" name="Google Shape;1971;p31"/>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2" name="Google Shape;1972;p31"/>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3" name="Google Shape;1973;p31"/>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4" name="Google Shape;1974;p31"/>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5" name="Google Shape;1975;p31"/>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6" name="Google Shape;1976;p31"/>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7" name="Google Shape;1977;p31"/>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8" name="Google Shape;1978;p31"/>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9" name="Google Shape;1979;p31"/>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0" name="Google Shape;1980;p31"/>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1" name="Google Shape;1981;p31"/>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2" name="Google Shape;1982;p31"/>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3" name="Google Shape;1983;p31"/>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4" name="Google Shape;1984;p31"/>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5" name="Google Shape;1985;p31"/>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6" name="Google Shape;1986;p31"/>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7" name="Google Shape;1987;p31"/>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8" name="Google Shape;1988;p31"/>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9" name="Google Shape;1989;p31"/>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0" name="Google Shape;1990;p31"/>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1" name="Google Shape;1991;p31"/>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2" name="Google Shape;1992;p31"/>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3" name="Google Shape;1993;p31"/>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4" name="Google Shape;1994;p31"/>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95" name="Google Shape;1995;p31"/>
            <p:cNvGrpSpPr/>
            <p:nvPr/>
          </p:nvGrpSpPr>
          <p:grpSpPr>
            <a:xfrm rot="-4517801">
              <a:off x="1126232" y="3652738"/>
              <a:ext cx="947103" cy="1911532"/>
              <a:chOff x="-14742" y="3231105"/>
              <a:chExt cx="947155" cy="1911637"/>
            </a:xfrm>
          </p:grpSpPr>
          <p:sp>
            <p:nvSpPr>
              <p:cNvPr id="1996" name="Google Shape;1996;p31"/>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7" name="Google Shape;1997;p31"/>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8" name="Google Shape;1998;p31"/>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9" name="Google Shape;1999;p31"/>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0" name="Google Shape;2000;p31"/>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1" name="Google Shape;2001;p31"/>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2" name="Google Shape;2002;p31"/>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3" name="Google Shape;2003;p31"/>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4" name="Google Shape;2004;p31"/>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5" name="Google Shape;2005;p31"/>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6" name="Google Shape;2006;p31"/>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7" name="Google Shape;2007;p31"/>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8" name="Google Shape;2008;p31"/>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9" name="Google Shape;2009;p31"/>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0" name="Google Shape;2010;p31"/>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1" name="Google Shape;2011;p31"/>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2" name="Google Shape;2012;p31"/>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3" name="Google Shape;2013;p31"/>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4" name="Google Shape;2014;p31"/>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5" name="Google Shape;2015;p31"/>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6" name="Google Shape;2016;p31"/>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7" name="Google Shape;2017;p31"/>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8" name="Google Shape;2018;p31"/>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9" name="Google Shape;2019;p31"/>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0" name="Google Shape;2020;p31"/>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1" name="Google Shape;2021;p31"/>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2" name="Google Shape;2022;p31"/>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3" name="Google Shape;2023;p31"/>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2024" name="Google Shape;2024;p31"/>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25" name="Google Shape;2025;p31"/>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026" name="Google Shape;2026;p3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27" name="Google Shape;2027;p31"/>
          <p:cNvSpPr txBox="1">
            <a:spLocks noGrp="1"/>
          </p:cNvSpPr>
          <p:nvPr>
            <p:ph type="ctrTitle"/>
          </p:nvPr>
        </p:nvSpPr>
        <p:spPr>
          <a:xfrm>
            <a:off x="2429950" y="1146813"/>
            <a:ext cx="4284000" cy="85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28" name="Google Shape;2028;p31"/>
          <p:cNvSpPr txBox="1">
            <a:spLocks noGrp="1"/>
          </p:cNvSpPr>
          <p:nvPr>
            <p:ph type="subTitle" idx="1"/>
          </p:nvPr>
        </p:nvSpPr>
        <p:spPr>
          <a:xfrm>
            <a:off x="2425075" y="1989613"/>
            <a:ext cx="4293900" cy="10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029" name="Google Shape;2029;p31"/>
          <p:cNvSpPr txBox="1"/>
          <p:nvPr/>
        </p:nvSpPr>
        <p:spPr>
          <a:xfrm>
            <a:off x="2193050" y="3730750"/>
            <a:ext cx="4757700" cy="615600"/>
          </a:xfrm>
          <a:prstGeom prst="rect">
            <a:avLst/>
          </a:prstGeom>
          <a:noFill/>
          <a:ln>
            <a:noFill/>
          </a:ln>
        </p:spPr>
        <p:txBody>
          <a:bodyPr spcFirstLastPara="1" wrap="square" lIns="91425" tIns="91425" rIns="91425" bIns="91425" anchor="b" anchorCtr="0">
            <a:noAutofit/>
          </a:bodyPr>
          <a:lstStyle/>
          <a:p>
            <a:pPr algn="ctr">
              <a:spcBef>
                <a:spcPts val="300"/>
              </a:spcBef>
            </a:pPr>
            <a:r>
              <a:rPr lang="en" sz="1200">
                <a:solidFill>
                  <a:srgbClr val="666666"/>
                </a:solidFill>
                <a:latin typeface="Nunito"/>
                <a:ea typeface="Nunito"/>
                <a:cs typeface="Nunito"/>
                <a:sym typeface="Nunito"/>
              </a:rPr>
              <a:t>CREDITS: This presentation template was created by </a:t>
            </a:r>
            <a:r>
              <a:rPr lang="en" sz="1200" b="1">
                <a:solidFill>
                  <a:srgbClr val="666666"/>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rgbClr val="666666"/>
                </a:solidFill>
                <a:latin typeface="Nunito"/>
                <a:ea typeface="Nunito"/>
                <a:cs typeface="Nunito"/>
                <a:sym typeface="Nunito"/>
              </a:rPr>
              <a:t>, including icons by </a:t>
            </a:r>
            <a:r>
              <a:rPr lang="en" sz="1200" b="1">
                <a:solidFill>
                  <a:srgbClr val="666666"/>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b="1">
                <a:solidFill>
                  <a:srgbClr val="666666"/>
                </a:solidFill>
                <a:latin typeface="Nunito"/>
                <a:ea typeface="Nunito"/>
                <a:cs typeface="Nunito"/>
                <a:sym typeface="Nunito"/>
              </a:rPr>
              <a:t> </a:t>
            </a:r>
            <a:r>
              <a:rPr lang="en" sz="1200">
                <a:solidFill>
                  <a:srgbClr val="666666"/>
                </a:solidFill>
                <a:latin typeface="Nunito"/>
                <a:ea typeface="Nunito"/>
                <a:cs typeface="Nunito"/>
                <a:sym typeface="Nunito"/>
              </a:rPr>
              <a:t>and infographics &amp; images by </a:t>
            </a:r>
            <a:r>
              <a:rPr lang="en" sz="1200" b="1">
                <a:solidFill>
                  <a:srgbClr val="666666"/>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rgbClr val="666666"/>
              </a:solidFill>
              <a:latin typeface="Nunito"/>
              <a:ea typeface="Nunito"/>
              <a:cs typeface="Nunito"/>
              <a:sym typeface="Nunito"/>
            </a:endParaRPr>
          </a:p>
        </p:txBody>
      </p:sp>
    </p:spTree>
    <p:extLst>
      <p:ext uri="{BB962C8B-B14F-4D97-AF65-F5344CB8AC3E}">
        <p14:creationId xmlns:p14="http://schemas.microsoft.com/office/powerpoint/2010/main" val="3505579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30"/>
        <p:cNvGrpSpPr/>
        <p:nvPr/>
      </p:nvGrpSpPr>
      <p:grpSpPr>
        <a:xfrm>
          <a:off x="0" y="0"/>
          <a:ext cx="0" cy="0"/>
          <a:chOff x="0" y="0"/>
          <a:chExt cx="0" cy="0"/>
        </a:xfrm>
      </p:grpSpPr>
      <p:grpSp>
        <p:nvGrpSpPr>
          <p:cNvPr id="2031" name="Google Shape;2031;p32"/>
          <p:cNvGrpSpPr/>
          <p:nvPr/>
        </p:nvGrpSpPr>
        <p:grpSpPr>
          <a:xfrm flipH="1">
            <a:off x="-57943" y="-6951"/>
            <a:ext cx="9782325" cy="6714737"/>
            <a:chOff x="-601718" y="-6951"/>
            <a:chExt cx="9782325" cy="6714737"/>
          </a:xfrm>
        </p:grpSpPr>
        <p:sp>
          <p:nvSpPr>
            <p:cNvPr id="2032" name="Google Shape;2032;p32"/>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33" name="Google Shape;2033;p32"/>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34" name="Google Shape;2034;p32"/>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5" name="Google Shape;2035;p32"/>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6" name="Google Shape;2036;p32"/>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37" name="Google Shape;2037;p32"/>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8" name="Google Shape;2038;p32"/>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2039" name="Google Shape;2039;p32"/>
            <p:cNvGrpSpPr/>
            <p:nvPr/>
          </p:nvGrpSpPr>
          <p:grpSpPr>
            <a:xfrm>
              <a:off x="5591672" y="3652334"/>
              <a:ext cx="3264049" cy="1461181"/>
              <a:chOff x="5591672" y="3652334"/>
              <a:chExt cx="3264049" cy="1461181"/>
            </a:xfrm>
          </p:grpSpPr>
          <p:sp>
            <p:nvSpPr>
              <p:cNvPr id="2040" name="Google Shape;2040;p32"/>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1" name="Google Shape;2041;p32"/>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2" name="Google Shape;2042;p32"/>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3" name="Google Shape;2043;p32"/>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4" name="Google Shape;2044;p32"/>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5" name="Google Shape;2045;p32"/>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6" name="Google Shape;2046;p32"/>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7" name="Google Shape;2047;p32"/>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8" name="Google Shape;2048;p32"/>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9" name="Google Shape;2049;p32"/>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0" name="Google Shape;2050;p32"/>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1" name="Google Shape;2051;p32"/>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2" name="Google Shape;2052;p32"/>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3" name="Google Shape;2053;p32"/>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4" name="Google Shape;2054;p32"/>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5" name="Google Shape;2055;p32"/>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6" name="Google Shape;2056;p32"/>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7" name="Google Shape;2057;p32"/>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8" name="Google Shape;2058;p32"/>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9" name="Google Shape;2059;p32"/>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0" name="Google Shape;2060;p32"/>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1" name="Google Shape;2061;p32"/>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2" name="Google Shape;2062;p32"/>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3" name="Google Shape;2063;p32"/>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4" name="Google Shape;2064;p32"/>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5" name="Google Shape;2065;p32"/>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6" name="Google Shape;2066;p32"/>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7" name="Google Shape;2067;p32"/>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8" name="Google Shape;2068;p32"/>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9" name="Google Shape;2069;p32"/>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0" name="Google Shape;2070;p32"/>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071" name="Google Shape;2071;p32"/>
            <p:cNvGrpSpPr/>
            <p:nvPr/>
          </p:nvGrpSpPr>
          <p:grpSpPr>
            <a:xfrm rot="-4517801">
              <a:off x="1905157" y="3672888"/>
              <a:ext cx="947103" cy="1911532"/>
              <a:chOff x="-14742" y="3231105"/>
              <a:chExt cx="947155" cy="1911637"/>
            </a:xfrm>
          </p:grpSpPr>
          <p:sp>
            <p:nvSpPr>
              <p:cNvPr id="2072" name="Google Shape;2072;p32"/>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3" name="Google Shape;2073;p32"/>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4" name="Google Shape;2074;p32"/>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5" name="Google Shape;2075;p32"/>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6" name="Google Shape;2076;p32"/>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7" name="Google Shape;2077;p32"/>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8" name="Google Shape;2078;p32"/>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9" name="Google Shape;2079;p32"/>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0" name="Google Shape;2080;p32"/>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1" name="Google Shape;2081;p32"/>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2" name="Google Shape;2082;p32"/>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3" name="Google Shape;2083;p32"/>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4" name="Google Shape;2084;p32"/>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5" name="Google Shape;2085;p32"/>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6" name="Google Shape;2086;p32"/>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7" name="Google Shape;2087;p32"/>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8" name="Google Shape;2088;p32"/>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9" name="Google Shape;2089;p32"/>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0" name="Google Shape;2090;p32"/>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1" name="Google Shape;2091;p32"/>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2" name="Google Shape;2092;p32"/>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3" name="Google Shape;2093;p32"/>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4" name="Google Shape;2094;p32"/>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5" name="Google Shape;2095;p32"/>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6" name="Google Shape;2096;p32"/>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7" name="Google Shape;2097;p32"/>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8" name="Google Shape;2098;p32"/>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9" name="Google Shape;2099;p32"/>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2100" name="Google Shape;2100;p32"/>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01" name="Google Shape;2101;p32"/>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434851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2"/>
        <p:cNvGrpSpPr/>
        <p:nvPr/>
      </p:nvGrpSpPr>
      <p:grpSpPr>
        <a:xfrm>
          <a:off x="0" y="0"/>
          <a:ext cx="0" cy="0"/>
          <a:chOff x="0" y="0"/>
          <a:chExt cx="0" cy="0"/>
        </a:xfrm>
      </p:grpSpPr>
      <p:grpSp>
        <p:nvGrpSpPr>
          <p:cNvPr id="2103" name="Google Shape;2103;p33"/>
          <p:cNvGrpSpPr/>
          <p:nvPr/>
        </p:nvGrpSpPr>
        <p:grpSpPr>
          <a:xfrm rot="10800000" flipH="1">
            <a:off x="-40873" y="-711877"/>
            <a:ext cx="9874856" cy="5855372"/>
            <a:chOff x="-40873" y="-6952"/>
            <a:chExt cx="9874856" cy="5855372"/>
          </a:xfrm>
        </p:grpSpPr>
        <p:sp>
          <p:nvSpPr>
            <p:cNvPr id="2104" name="Google Shape;2104;p33"/>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05" name="Google Shape;2105;p33"/>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6" name="Google Shape;2106;p33"/>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07" name="Google Shape;2107;p33"/>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8" name="Google Shape;2108;p33"/>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9" name="Google Shape;2109;p33"/>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10" name="Google Shape;2110;p33"/>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1" name="Google Shape;2111;p33"/>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2" name="Google Shape;2112;p33"/>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3" name="Google Shape;2113;p33"/>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4" name="Google Shape;2114;p33"/>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5" name="Google Shape;2115;p33"/>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6" name="Google Shape;2116;p33"/>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7" name="Google Shape;2117;p33"/>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8" name="Google Shape;2118;p33"/>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9" name="Google Shape;2119;p33"/>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0" name="Google Shape;2120;p33"/>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1" name="Google Shape;2121;p33"/>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2" name="Google Shape;2122;p33"/>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3" name="Google Shape;2123;p33"/>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4" name="Google Shape;2124;p33"/>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5" name="Google Shape;2125;p33"/>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6" name="Google Shape;2126;p33"/>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7" name="Google Shape;2127;p33"/>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8" name="Google Shape;2128;p33"/>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9" name="Google Shape;2129;p33"/>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0" name="Google Shape;2130;p33"/>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1" name="Google Shape;2131;p33"/>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2" name="Google Shape;2132;p33"/>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3" name="Google Shape;2133;p33"/>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4" name="Google Shape;2134;p33"/>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5" name="Google Shape;2135;p33"/>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6" name="Google Shape;2136;p33"/>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7" name="Google Shape;2137;p33"/>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8" name="Google Shape;2138;p33"/>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9" name="Google Shape;2139;p33"/>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0" name="Google Shape;2140;p33"/>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1" name="Google Shape;2141;p33"/>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2" name="Google Shape;2142;p33"/>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3" name="Google Shape;2143;p33"/>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4" name="Google Shape;2144;p33"/>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5" name="Google Shape;2145;p33"/>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6" name="Google Shape;2146;p33"/>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7" name="Google Shape;2147;p33"/>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8" name="Google Shape;2148;p33"/>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9" name="Google Shape;2149;p33"/>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0" name="Google Shape;2150;p33"/>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1" name="Google Shape;2151;p33"/>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2" name="Google Shape;2152;p33"/>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3" name="Google Shape;2153;p33"/>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4" name="Google Shape;2154;p33"/>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5" name="Google Shape;2155;p33"/>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6" name="Google Shape;2156;p33"/>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7" name="Google Shape;2157;p33"/>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8" name="Google Shape;2158;p33"/>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9" name="Google Shape;2159;p33"/>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0" name="Google Shape;2160;p33"/>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1" name="Google Shape;2161;p33"/>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2" name="Google Shape;2162;p33"/>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3" name="Google Shape;2163;p33"/>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4" name="Google Shape;2164;p33"/>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5" name="Google Shape;2165;p33"/>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6" name="Google Shape;2166;p33"/>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7" name="Google Shape;2167;p33"/>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8" name="Google Shape;2168;p33"/>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9" name="Google Shape;2169;p33"/>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70" name="Google Shape;2170;p33"/>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71" name="Google Shape;2171;p33"/>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527425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57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0"/>
        <p:cNvGrpSpPr/>
        <p:nvPr/>
      </p:nvGrpSpPr>
      <p:grpSpPr>
        <a:xfrm>
          <a:off x="0" y="0"/>
          <a:ext cx="0" cy="0"/>
          <a:chOff x="0" y="0"/>
          <a:chExt cx="0" cy="0"/>
        </a:xfrm>
      </p:grpSpPr>
      <p:sp>
        <p:nvSpPr>
          <p:cNvPr id="151" name="Google Shape;151;p9"/>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018850" y="552950"/>
            <a:ext cx="7009200" cy="13824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274825" y="1278175"/>
            <a:ext cx="65457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509614" y="3412221"/>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327018" y="310649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690727" y="467844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482643" y="484167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92614" y="4741721"/>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742164" y="4080446"/>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432118" y="137132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942739" y="2375496"/>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3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0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89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320"/>
        <p:cNvGrpSpPr/>
        <p:nvPr/>
      </p:nvGrpSpPr>
      <p:grpSpPr>
        <a:xfrm>
          <a:off x="0" y="0"/>
          <a:ext cx="0" cy="0"/>
          <a:chOff x="0" y="0"/>
          <a:chExt cx="0" cy="0"/>
        </a:xfrm>
      </p:grpSpPr>
      <p:sp>
        <p:nvSpPr>
          <p:cNvPr id="321" name="Google Shape;321;p19"/>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txBox="1">
            <a:spLocks noGrp="1"/>
          </p:cNvSpPr>
          <p:nvPr>
            <p:ph type="title"/>
          </p:nvPr>
        </p:nvSpPr>
        <p:spPr>
          <a:xfrm>
            <a:off x="1541075" y="544291"/>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116900" y="1517713"/>
            <a:ext cx="13320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995200" y="1905125"/>
            <a:ext cx="3575400" cy="62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30" name="Google Shape;330;p19"/>
          <p:cNvSpPr txBox="1">
            <a:spLocks noGrp="1"/>
          </p:cNvSpPr>
          <p:nvPr>
            <p:ph type="subTitle" idx="3"/>
          </p:nvPr>
        </p:nvSpPr>
        <p:spPr>
          <a:xfrm>
            <a:off x="2115400" y="3172738"/>
            <a:ext cx="1335000" cy="2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993850" y="3565313"/>
            <a:ext cx="3578100" cy="621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32" name="Google Shape;332;p19"/>
          <p:cNvSpPr/>
          <p:nvPr/>
        </p:nvSpPr>
        <p:spPr>
          <a:xfrm>
            <a:off x="566622" y="32358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1156293" y="3263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530554" y="22231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1091992" y="487337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tle and four columns">
  <p:cSld name="CUSTOM_1">
    <p:spTree>
      <p:nvGrpSpPr>
        <p:cNvPr id="1" name="Shape 414"/>
        <p:cNvGrpSpPr/>
        <p:nvPr/>
      </p:nvGrpSpPr>
      <p:grpSpPr>
        <a:xfrm>
          <a:off x="0" y="0"/>
          <a:ext cx="0" cy="0"/>
          <a:chOff x="0" y="0"/>
          <a:chExt cx="0" cy="0"/>
        </a:xfrm>
      </p:grpSpPr>
      <p:sp>
        <p:nvSpPr>
          <p:cNvPr id="415" name="Google Shape;415;p23"/>
          <p:cNvSpPr/>
          <p:nvPr/>
        </p:nvSpPr>
        <p:spPr>
          <a:xfrm>
            <a:off x="270825" y="106470"/>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3"/>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814925" y="534378"/>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056800" y="1811225"/>
            <a:ext cx="2228400" cy="73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3" name="Google Shape;423;p23"/>
          <p:cNvSpPr txBox="1">
            <a:spLocks noGrp="1"/>
          </p:cNvSpPr>
          <p:nvPr>
            <p:ph type="subTitle" idx="2"/>
          </p:nvPr>
        </p:nvSpPr>
        <p:spPr>
          <a:xfrm>
            <a:off x="3541878" y="1810625"/>
            <a:ext cx="22254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4" name="Google Shape;424;p23"/>
          <p:cNvSpPr txBox="1">
            <a:spLocks noGrp="1"/>
          </p:cNvSpPr>
          <p:nvPr>
            <p:ph type="subTitle" idx="3"/>
          </p:nvPr>
        </p:nvSpPr>
        <p:spPr>
          <a:xfrm>
            <a:off x="1056800" y="3477156"/>
            <a:ext cx="22254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5" name="Google Shape;425;p23"/>
          <p:cNvSpPr txBox="1">
            <a:spLocks noGrp="1"/>
          </p:cNvSpPr>
          <p:nvPr>
            <p:ph type="subTitle" idx="4"/>
          </p:nvPr>
        </p:nvSpPr>
        <p:spPr>
          <a:xfrm>
            <a:off x="3541878" y="3477156"/>
            <a:ext cx="22254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6" name="Google Shape;426;p23"/>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4">
  <p:cSld name="CUSTOM_5_1">
    <p:spTree>
      <p:nvGrpSpPr>
        <p:cNvPr id="1" name="Shape 574"/>
        <p:cNvGrpSpPr/>
        <p:nvPr/>
      </p:nvGrpSpPr>
      <p:grpSpPr>
        <a:xfrm>
          <a:off x="0" y="0"/>
          <a:ext cx="0" cy="0"/>
          <a:chOff x="0" y="0"/>
          <a:chExt cx="0" cy="0"/>
        </a:xfrm>
      </p:grpSpPr>
      <p:sp>
        <p:nvSpPr>
          <p:cNvPr id="575" name="Google Shape;575;p29"/>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a:off x="814150" y="534378"/>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1091218" y="590439"/>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txBox="1">
            <a:spLocks noGrp="1"/>
          </p:cNvSpPr>
          <p:nvPr>
            <p:ph type="title"/>
          </p:nvPr>
        </p:nvSpPr>
        <p:spPr>
          <a:xfrm>
            <a:off x="1540300" y="534375"/>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5144563" y="3004217"/>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3" name="Google Shape;583;p29"/>
          <p:cNvSpPr txBox="1">
            <a:spLocks noGrp="1"/>
          </p:cNvSpPr>
          <p:nvPr>
            <p:ph type="subTitle" idx="2"/>
          </p:nvPr>
        </p:nvSpPr>
        <p:spPr>
          <a:xfrm>
            <a:off x="5144563" y="3668701"/>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4" name="Google Shape;584;p29"/>
          <p:cNvSpPr txBox="1">
            <a:spLocks noGrp="1"/>
          </p:cNvSpPr>
          <p:nvPr>
            <p:ph type="subTitle" idx="3"/>
          </p:nvPr>
        </p:nvSpPr>
        <p:spPr>
          <a:xfrm>
            <a:off x="5144563" y="2339733"/>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5" name="Google Shape;585;p29"/>
          <p:cNvSpPr txBox="1">
            <a:spLocks noGrp="1"/>
          </p:cNvSpPr>
          <p:nvPr>
            <p:ph type="subTitle" idx="4"/>
          </p:nvPr>
        </p:nvSpPr>
        <p:spPr>
          <a:xfrm>
            <a:off x="5144563" y="1675249"/>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6" name="Google Shape;586;p2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3593714" y="4713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932211" y="4725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329898" y="276163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4357892" y="4875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5">
  <p:cSld name="CUSTOM_5_1_1">
    <p:spTree>
      <p:nvGrpSpPr>
        <p:cNvPr id="1" name="Shape 600"/>
        <p:cNvGrpSpPr/>
        <p:nvPr/>
      </p:nvGrpSpPr>
      <p:grpSpPr>
        <a:xfrm>
          <a:off x="0" y="0"/>
          <a:ext cx="0" cy="0"/>
          <a:chOff x="0" y="0"/>
          <a:chExt cx="0" cy="0"/>
        </a:xfrm>
      </p:grpSpPr>
      <p:sp>
        <p:nvSpPr>
          <p:cNvPr id="601" name="Google Shape;601;p30"/>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txBox="1">
            <a:spLocks noGrp="1"/>
          </p:cNvSpPr>
          <p:nvPr>
            <p:ph type="subTitle" idx="1"/>
          </p:nvPr>
        </p:nvSpPr>
        <p:spPr>
          <a:xfrm>
            <a:off x="1692688" y="2926348"/>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6" name="Google Shape;606;p30"/>
          <p:cNvSpPr txBox="1">
            <a:spLocks noGrp="1"/>
          </p:cNvSpPr>
          <p:nvPr>
            <p:ph type="subTitle" idx="2"/>
          </p:nvPr>
        </p:nvSpPr>
        <p:spPr>
          <a:xfrm>
            <a:off x="1692688" y="3512975"/>
            <a:ext cx="27342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7" name="Google Shape;607;p30"/>
          <p:cNvSpPr txBox="1">
            <a:spLocks noGrp="1"/>
          </p:cNvSpPr>
          <p:nvPr>
            <p:ph type="subTitle" idx="3"/>
          </p:nvPr>
        </p:nvSpPr>
        <p:spPr>
          <a:xfrm>
            <a:off x="1692688" y="2291910"/>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8" name="Google Shape;608;p30"/>
          <p:cNvSpPr txBox="1">
            <a:spLocks noGrp="1"/>
          </p:cNvSpPr>
          <p:nvPr>
            <p:ph type="subTitle" idx="4"/>
          </p:nvPr>
        </p:nvSpPr>
        <p:spPr>
          <a:xfrm>
            <a:off x="1692688" y="1703059"/>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9" name="Google Shape;609;p30"/>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593714" y="4713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32211" y="4725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29898" y="276163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4357892" y="4875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txBox="1">
            <a:spLocks noGrp="1"/>
          </p:cNvSpPr>
          <p:nvPr>
            <p:ph type="title"/>
          </p:nvPr>
        </p:nvSpPr>
        <p:spPr>
          <a:xfrm>
            <a:off x="1540300" y="5439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0873" y="-6952"/>
            <a:ext cx="9874856" cy="5855372"/>
            <a:chOff x="-40873" y="-6952"/>
            <a:chExt cx="9874856" cy="5855372"/>
          </a:xfrm>
        </p:grpSpPr>
        <p:sp>
          <p:nvSpPr>
            <p:cNvPr id="10" name="Google Shape;10;p2"/>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 name="Google Shape;34;p2"/>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5" name="Google Shape;35;p2"/>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 name="Google Shape;36;p2"/>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8" name="Google Shape;38;p2"/>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 name="Google Shape;39;p2"/>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 name="Google Shape;40;p2"/>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 name="Google Shape;41;p2"/>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 name="Google Shape;42;p2"/>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 name="Google Shape;77;p2"/>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8" name="Google Shape;78;p2"/>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Google Shape;79;p2"/>
          <p:cNvSpPr txBox="1">
            <a:spLocks noGrp="1"/>
          </p:cNvSpPr>
          <p:nvPr>
            <p:ph type="ctrTitle"/>
          </p:nvPr>
        </p:nvSpPr>
        <p:spPr>
          <a:xfrm>
            <a:off x="1129250" y="1258943"/>
            <a:ext cx="6885600" cy="2716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0" name="Google Shape;80;p2"/>
          <p:cNvSpPr txBox="1">
            <a:spLocks noGrp="1"/>
          </p:cNvSpPr>
          <p:nvPr>
            <p:ph type="subTitle" idx="1"/>
          </p:nvPr>
        </p:nvSpPr>
        <p:spPr>
          <a:xfrm>
            <a:off x="2392500" y="4109884"/>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6995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1.xml"/><Relationship Id="rId7" Type="http://schemas.openxmlformats.org/officeDocument/2006/relationships/tags" Target="../tags/tag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image" Target="../media/image1.png"/><Relationship Id="rId4" Type="http://schemas.openxmlformats.org/officeDocument/2006/relationships/slideLayout" Target="../slideLayouts/slideLayout42.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4375" y="445025"/>
            <a:ext cx="82179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506850" y="1152475"/>
            <a:ext cx="83253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65" r:id="rId5"/>
    <p:sldLayoutId id="2147483669" r:id="rId6"/>
    <p:sldLayoutId id="2147483675" r:id="rId7"/>
    <p:sldLayoutId id="214748367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Roboto"/>
              <a:buNone/>
              <a:defRPr sz="3500" b="1">
                <a:solidFill>
                  <a:schemeClr val="dk2"/>
                </a:solidFill>
                <a:latin typeface="Roboto"/>
                <a:ea typeface="Roboto"/>
                <a:cs typeface="Roboto"/>
                <a:sym typeface="Roboto"/>
              </a:defRPr>
            </a:lvl1pPr>
            <a:lvl2pPr lvl="1"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17766511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5" r:id="rId12"/>
    <p:sldLayoutId id="2147483696" r:id="rId13"/>
    <p:sldLayoutId id="2147483697" r:id="rId14"/>
    <p:sldLayoutId id="2147483698" r:id="rId15"/>
    <p:sldLayoutId id="2147483699"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algn="ctr">
              <a:buClrTx/>
              <a:buFontTx/>
              <a:buNone/>
            </a:pPr>
            <a:r>
              <a:rPr lang="en-US" sz="1800" kern="1200">
                <a:solidFill>
                  <a:srgbClr val="CFCFCF"/>
                </a:solidFill>
                <a:latin typeface="#9Slide02 Noi dung dai"/>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69B9EE9-F3BF-4B40-83E7-C9BC68FDDB0E}" type="datetimeFigureOut">
              <a:rPr lang="en-US" kern="1200" smtClean="0">
                <a:solidFill>
                  <a:prstClr val="black">
                    <a:tint val="75000"/>
                  </a:prstClr>
                </a:solidFill>
                <a:latin typeface="#9Slide02 Noi dung dai"/>
              </a:rPr>
              <a:pPr>
                <a:buClrTx/>
                <a:buFontTx/>
                <a:buNone/>
              </a:pPr>
              <a:t>12/4/2025</a:t>
            </a:fld>
            <a:endParaRPr lang="en-US" kern="1200">
              <a:solidFill>
                <a:prstClr val="black">
                  <a:tint val="75000"/>
                </a:prstClr>
              </a:solidFill>
              <a:latin typeface="#9Slide02 Noi dung dai"/>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9Slide02 Noi dung dai"/>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17F55963-6440-4C45-BA09-4E6A99D1BBE0}" type="slidenum">
              <a:rPr lang="en-US" kern="1200" smtClean="0">
                <a:solidFill>
                  <a:prstClr val="black">
                    <a:tint val="75000"/>
                  </a:prstClr>
                </a:solidFill>
                <a:latin typeface="#9Slide02 Noi dung dai"/>
              </a:rPr>
              <a:pPr>
                <a:buClrTx/>
                <a:buFontTx/>
                <a:buNone/>
              </a:pPr>
              <a:t>‹#›</a:t>
            </a:fld>
            <a:endParaRPr lang="en-US" kern="1200">
              <a:solidFill>
                <a:prstClr val="black">
                  <a:tint val="75000"/>
                </a:prstClr>
              </a:solidFill>
              <a:latin typeface="#9Slide02 Noi dung dai"/>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Tx/>
                <a:buFontTx/>
                <a:buNone/>
              </a:pPr>
              <a:endParaRPr lang="en-US" sz="2025" kern="12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6642529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slide" Target="slide14.xml"/><Relationship Id="rId10" Type="http://schemas.openxmlformats.org/officeDocument/2006/relationships/slide" Target="slide5.xml"/><Relationship Id="rId4" Type="http://schemas.openxmlformats.org/officeDocument/2006/relationships/slide" Target="slide8.xml"/><Relationship Id="rId9" Type="http://schemas.openxmlformats.org/officeDocument/2006/relationships/slide" Target="slide1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9.xml"/><Relationship Id="rId7" Type="http://schemas.openxmlformats.org/officeDocument/2006/relationships/image" Target="../media/image10.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9.xml"/><Relationship Id="rId11" Type="http://schemas.openxmlformats.org/officeDocument/2006/relationships/image" Target="../media/image23.png"/><Relationship Id="rId5" Type="http://schemas.openxmlformats.org/officeDocument/2006/relationships/slideLayout" Target="../slideLayouts/slideLayout39.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15.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0.xml"/><Relationship Id="rId11" Type="http://schemas.openxmlformats.org/officeDocument/2006/relationships/image" Target="../media/image23.png"/><Relationship Id="rId5" Type="http://schemas.openxmlformats.org/officeDocument/2006/relationships/slideLayout" Target="../slideLayouts/slideLayout39.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15.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1.xml"/><Relationship Id="rId11" Type="http://schemas.openxmlformats.org/officeDocument/2006/relationships/image" Target="../media/image23.png"/><Relationship Id="rId5" Type="http://schemas.openxmlformats.org/officeDocument/2006/relationships/slideLayout" Target="../slideLayouts/slideLayout39.xml"/><Relationship Id="rId10"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15.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2.xml"/><Relationship Id="rId11" Type="http://schemas.openxmlformats.org/officeDocument/2006/relationships/image" Target="../media/image23.png"/><Relationship Id="rId5" Type="http://schemas.openxmlformats.org/officeDocument/2006/relationships/slideLayout" Target="../slideLayouts/slideLayout39.xml"/><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15.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 Target="slide16.xml"/><Relationship Id="rId7"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16.xml"/><Relationship Id="rId7"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11.xml"/></Relationships>
</file>

<file path=ppt/slides/_rels/slide2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6.xml"/><Relationship Id="rId4" Type="http://schemas.openxmlformats.org/officeDocument/2006/relationships/slide" Target="slide4.xml"/><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6.xml"/><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4.png"/><Relationship Id="rId4" Type="http://schemas.openxmlformats.org/officeDocument/2006/relationships/slide" Target="slide1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16.xml"/><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slide" Target="slide5.xml"/><Relationship Id="rId4" Type="http://schemas.openxmlformats.org/officeDocument/2006/relationships/slide" Target="slide19.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8.xml"/><Relationship Id="rId7"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9.xml"/><Relationship Id="rId5" Type="http://schemas.openxmlformats.org/officeDocument/2006/relationships/slide" Target="slide15.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40">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JAN</a:t>
            </a:r>
            <a:endParaRPr sz="1200" b="1">
              <a:solidFill>
                <a:srgbClr val="F07777"/>
              </a:solidFill>
              <a:latin typeface="Roboto"/>
              <a:ea typeface="Roboto"/>
              <a:cs typeface="Roboto"/>
              <a:sym typeface="Roboto"/>
            </a:endParaRPr>
          </a:p>
        </p:txBody>
      </p:sp>
      <p:sp>
        <p:nvSpPr>
          <p:cNvPr id="2393" name="Google Shape;2393;p40">
            <a:hlinkClick r:id="rId4"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FEB</a:t>
            </a:r>
            <a:endParaRPr sz="1200" b="1">
              <a:solidFill>
                <a:srgbClr val="F07777"/>
              </a:solidFill>
              <a:latin typeface="Roboto"/>
              <a:ea typeface="Roboto"/>
              <a:cs typeface="Roboto"/>
              <a:sym typeface="Roboto"/>
            </a:endParaRPr>
          </a:p>
        </p:txBody>
      </p:sp>
      <p:sp>
        <p:nvSpPr>
          <p:cNvPr id="2394" name="Google Shape;2394;p40">
            <a:hlinkClick r:id="rId5" action="ppaction://hlinksldjump"/>
          </p:cNvPr>
          <p:cNvSpPr/>
          <p:nvPr/>
        </p:nvSpPr>
        <p:spPr>
          <a:xfrm>
            <a:off x="1623820"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2395" name="Google Shape;2395;p40">
            <a:hlinkClick r:id="rId6"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2396" name="Google Shape;2396;p40">
            <a:hlinkClick r:id="rId7"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2397" name="Google Shape;2397;p40">
            <a:hlinkClick r:id="rId8" action="ppaction://hlinksldjump"/>
          </p:cNvPr>
          <p:cNvSpPr/>
          <p:nvPr/>
        </p:nvSpPr>
        <p:spPr>
          <a:xfrm>
            <a:off x="383496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2398" name="Google Shape;2398;p40">
            <a:hlinkClick r:id="rId9"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2399" name="Google Shape;2399;p40">
            <a:hlinkClick r:id="rId10"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2400" name="Google Shape;2400;p40">
            <a:hlinkClick r:id="" action="ppaction://noaction"/>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2401" name="Google Shape;2401;p40">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2402" name="Google Shape;2402;p40">
            <a:hlinkClick r:id="" action="ppaction://noaction"/>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2403" name="Google Shape;2403;p40">
            <a:hlinkClick r:id="" action="ppaction://noaction"/>
          </p:cNvPr>
          <p:cNvSpPr/>
          <p:nvPr/>
        </p:nvSpPr>
        <p:spPr>
          <a:xfrm>
            <a:off x="825725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2404" name="Google Shape;2404;p40"/>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5" name="Google Shape;2405;p40"/>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6" name="Google Shape;2406;p40"/>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7" name="Google Shape;2407;p40"/>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8" name="Google Shape;2408;p40"/>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9" name="Google Shape;2409;p40"/>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0" name="Google Shape;2410;p40"/>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1" name="Google Shape;2411;p40"/>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2" name="Google Shape;2412;p40"/>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3" name="Google Shape;2413;p40"/>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4" name="Google Shape;2414;p40"/>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5" name="Google Shape;2415;p40"/>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16" name="Google Shape;2416;p40"/>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17" name="Google Shape;2417;p40"/>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r>
              <a:rPr lang="en-US" b="1" dirty="0">
                <a:solidFill>
                  <a:schemeClr val="tx1">
                    <a:lumMod val="50000"/>
                  </a:schemeClr>
                </a:solidFill>
                <a:latin typeface="+mn-lt"/>
                <a:ea typeface="Roboto"/>
                <a:cs typeface="Roboto"/>
                <a:sym typeface="Roboto"/>
              </a:rPr>
              <a:t>TIN HỌC 3 </a:t>
            </a:r>
            <a:endParaRPr b="1" dirty="0">
              <a:solidFill>
                <a:schemeClr val="tx1">
                  <a:lumMod val="50000"/>
                </a:schemeClr>
              </a:solidFill>
              <a:latin typeface="+mn-lt"/>
              <a:ea typeface="Roboto"/>
              <a:cs typeface="Roboto"/>
              <a:sym typeface="Roboto"/>
            </a:endParaRPr>
          </a:p>
        </p:txBody>
      </p:sp>
      <p:grpSp>
        <p:nvGrpSpPr>
          <p:cNvPr id="2418" name="Google Shape;2418;p40"/>
          <p:cNvGrpSpPr/>
          <p:nvPr/>
        </p:nvGrpSpPr>
        <p:grpSpPr>
          <a:xfrm rot="10800000">
            <a:off x="251851" y="625909"/>
            <a:ext cx="190812" cy="158839"/>
            <a:chOff x="3360936" y="63413"/>
            <a:chExt cx="489263" cy="407175"/>
          </a:xfrm>
        </p:grpSpPr>
        <p:sp>
          <p:nvSpPr>
            <p:cNvPr id="2419" name="Google Shape;2419;p40"/>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2420" name="Google Shape;2420;p40"/>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2421" name="Google Shape;2421;p40"/>
          <p:cNvGrpSpPr/>
          <p:nvPr/>
        </p:nvGrpSpPr>
        <p:grpSpPr>
          <a:xfrm rot="10800000" flipH="1">
            <a:off x="546363" y="625909"/>
            <a:ext cx="190812" cy="158839"/>
            <a:chOff x="3360936" y="63413"/>
            <a:chExt cx="489263" cy="407175"/>
          </a:xfrm>
        </p:grpSpPr>
        <p:sp>
          <p:nvSpPr>
            <p:cNvPr id="2422" name="Google Shape;2422;p40"/>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2423" name="Google Shape;2423;p40"/>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2424" name="Google Shape;2424;p40"/>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2427" name="Google Shape;2427;p40"/>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sp>
        <p:nvSpPr>
          <p:cNvPr id="4" name="TextBox 3"/>
          <p:cNvSpPr txBox="1"/>
          <p:nvPr/>
        </p:nvSpPr>
        <p:spPr>
          <a:xfrm>
            <a:off x="494783" y="1551247"/>
            <a:ext cx="7903505" cy="1938992"/>
          </a:xfrm>
          <a:prstGeom prst="rect">
            <a:avLst/>
          </a:prstGeom>
          <a:noFill/>
        </p:spPr>
        <p:txBody>
          <a:bodyPr wrap="square" rtlCol="0">
            <a:spAutoFit/>
          </a:bodyPr>
          <a:lstStyle/>
          <a:p>
            <a:pPr algn="ctr">
              <a:lnSpc>
                <a:spcPct val="150000"/>
              </a:lnSpc>
            </a:pPr>
            <a:r>
              <a:rPr lang="en-US" sz="4000" b="1" dirty="0">
                <a:solidFill>
                  <a:schemeClr val="bg2">
                    <a:lumMod val="50000"/>
                  </a:schemeClr>
                </a:solidFill>
              </a:rPr>
              <a:t>CHÀO</a:t>
            </a:r>
            <a:r>
              <a:rPr lang="en-US" sz="4000" b="1" dirty="0"/>
              <a:t> </a:t>
            </a:r>
            <a:r>
              <a:rPr lang="en-US" sz="4000" b="1" dirty="0">
                <a:solidFill>
                  <a:schemeClr val="tx2">
                    <a:lumMod val="75000"/>
                  </a:schemeClr>
                </a:solidFill>
              </a:rPr>
              <a:t>MỪNG </a:t>
            </a:r>
            <a:r>
              <a:rPr lang="en-US" sz="4000" b="1" dirty="0">
                <a:solidFill>
                  <a:schemeClr val="accent6">
                    <a:lumMod val="25000"/>
                  </a:schemeClr>
                </a:solidFill>
              </a:rPr>
              <a:t>CÁC</a:t>
            </a:r>
            <a:r>
              <a:rPr lang="en-US" sz="4000" b="1" dirty="0">
                <a:solidFill>
                  <a:schemeClr val="accent1">
                    <a:lumMod val="75000"/>
                  </a:schemeClr>
                </a:solidFill>
              </a:rPr>
              <a:t> </a:t>
            </a:r>
            <a:r>
              <a:rPr lang="en-US" sz="4000" b="1" dirty="0">
                <a:solidFill>
                  <a:srgbClr val="FFC000"/>
                </a:solidFill>
              </a:rPr>
              <a:t>EM</a:t>
            </a:r>
            <a:r>
              <a:rPr lang="en-US" sz="4000" b="1" dirty="0"/>
              <a:t> </a:t>
            </a:r>
          </a:p>
          <a:p>
            <a:pPr algn="ctr">
              <a:lnSpc>
                <a:spcPct val="150000"/>
              </a:lnSpc>
            </a:pPr>
            <a:r>
              <a:rPr lang="en-US" sz="4000" b="1" dirty="0">
                <a:solidFill>
                  <a:schemeClr val="accent6">
                    <a:lumMod val="25000"/>
                  </a:schemeClr>
                </a:solidFill>
              </a:rPr>
              <a:t>ĐẾN</a:t>
            </a:r>
            <a:r>
              <a:rPr lang="en-US" sz="4000" b="1" dirty="0"/>
              <a:t> </a:t>
            </a:r>
            <a:r>
              <a:rPr lang="en-US" sz="4000" b="1" dirty="0">
                <a:solidFill>
                  <a:srgbClr val="FFC000"/>
                </a:solidFill>
              </a:rPr>
              <a:t>VỚI</a:t>
            </a:r>
            <a:r>
              <a:rPr lang="en-US" sz="4000" b="1" dirty="0"/>
              <a:t> </a:t>
            </a:r>
            <a:r>
              <a:rPr lang="en-US" sz="4000" b="1" dirty="0">
                <a:solidFill>
                  <a:schemeClr val="bg2">
                    <a:lumMod val="75000"/>
                  </a:schemeClr>
                </a:solidFill>
              </a:rPr>
              <a:t>TIẾT</a:t>
            </a:r>
            <a:r>
              <a:rPr lang="en-US" sz="4000" b="1" dirty="0"/>
              <a:t> </a:t>
            </a:r>
            <a:r>
              <a:rPr lang="en-US" sz="4000" b="1" dirty="0">
                <a:solidFill>
                  <a:schemeClr val="tx2">
                    <a:lumMod val="75000"/>
                  </a:schemeClr>
                </a:solidFill>
              </a:rPr>
              <a:t>HỌC</a:t>
            </a:r>
            <a:r>
              <a:rPr lang="en-US" sz="4000" b="1" dirty="0"/>
              <a:t> </a:t>
            </a:r>
            <a:r>
              <a:rPr lang="en-US" sz="4000" b="1" dirty="0">
                <a:solidFill>
                  <a:schemeClr val="accent5">
                    <a:lumMod val="50000"/>
                  </a:schemeClr>
                </a:solidFill>
              </a:rPr>
              <a:t>HÔM</a:t>
            </a:r>
            <a:r>
              <a:rPr lang="en-US" sz="4000" b="1" dirty="0"/>
              <a:t> </a:t>
            </a:r>
            <a:r>
              <a:rPr lang="en-US" sz="4000" b="1" dirty="0">
                <a:solidFill>
                  <a:schemeClr val="accent6">
                    <a:lumMod val="25000"/>
                  </a:schemeClr>
                </a:solidFill>
              </a:rPr>
              <a:t>NAY!</a:t>
            </a:r>
          </a:p>
        </p:txBody>
      </p:sp>
      <p:grpSp>
        <p:nvGrpSpPr>
          <p:cNvPr id="70" name="Google Shape;2249;p37"/>
          <p:cNvGrpSpPr/>
          <p:nvPr/>
        </p:nvGrpSpPr>
        <p:grpSpPr>
          <a:xfrm flipH="1">
            <a:off x="7254840" y="1250045"/>
            <a:ext cx="1553420" cy="738945"/>
            <a:chOff x="6202519" y="2358617"/>
            <a:chExt cx="1392452" cy="662316"/>
          </a:xfrm>
          <a:effectLst>
            <a:outerShdw blurRad="50800" dist="38100" dir="18900000" algn="bl" rotWithShape="0">
              <a:prstClr val="black">
                <a:alpha val="40000"/>
              </a:prstClr>
            </a:outerShdw>
          </a:effectLst>
        </p:grpSpPr>
        <p:sp>
          <p:nvSpPr>
            <p:cNvPr id="72" name="Google Shape;2251;p37"/>
            <p:cNvSpPr/>
            <p:nvPr/>
          </p:nvSpPr>
          <p:spPr>
            <a:xfrm>
              <a:off x="6647364" y="2358617"/>
              <a:ext cx="686999" cy="570293"/>
            </a:xfrm>
            <a:custGeom>
              <a:avLst/>
              <a:gdLst/>
              <a:ahLst/>
              <a:cxnLst/>
              <a:rect l="l" t="t" r="r" b="b"/>
              <a:pathLst>
                <a:path w="17283" h="14347" extrusionOk="0">
                  <a:moveTo>
                    <a:pt x="13058" y="0"/>
                  </a:moveTo>
                  <a:lnTo>
                    <a:pt x="1" y="4540"/>
                  </a:lnTo>
                  <a:lnTo>
                    <a:pt x="3471" y="14347"/>
                  </a:lnTo>
                  <a:lnTo>
                    <a:pt x="17283" y="8696"/>
                  </a:lnTo>
                  <a:lnTo>
                    <a:pt x="15417" y="8340"/>
                  </a:lnTo>
                  <a:lnTo>
                    <a:pt x="16199" y="6529"/>
                  </a:lnTo>
                  <a:lnTo>
                    <a:pt x="14526" y="6227"/>
                  </a:lnTo>
                  <a:lnTo>
                    <a:pt x="15239" y="4650"/>
                  </a:lnTo>
                  <a:lnTo>
                    <a:pt x="13401" y="4005"/>
                  </a:lnTo>
                  <a:lnTo>
                    <a:pt x="14265" y="2209"/>
                  </a:lnTo>
                  <a:lnTo>
                    <a:pt x="12606" y="1605"/>
                  </a:lnTo>
                  <a:lnTo>
                    <a:pt x="130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2;p37"/>
            <p:cNvSpPr/>
            <p:nvPr/>
          </p:nvSpPr>
          <p:spPr>
            <a:xfrm>
              <a:off x="6514916" y="2539083"/>
              <a:ext cx="270419" cy="441622"/>
            </a:xfrm>
            <a:custGeom>
              <a:avLst/>
              <a:gdLst/>
              <a:ahLst/>
              <a:cxnLst/>
              <a:rect l="l" t="t" r="r" b="b"/>
              <a:pathLst>
                <a:path w="6803" h="11110" extrusionOk="0">
                  <a:moveTo>
                    <a:pt x="3333" y="0"/>
                  </a:moveTo>
                  <a:lnTo>
                    <a:pt x="0" y="1262"/>
                  </a:lnTo>
                  <a:lnTo>
                    <a:pt x="3429" y="11110"/>
                  </a:lnTo>
                  <a:lnTo>
                    <a:pt x="6803" y="9807"/>
                  </a:lnTo>
                  <a:lnTo>
                    <a:pt x="33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3;p37"/>
            <p:cNvSpPr/>
            <p:nvPr/>
          </p:nvSpPr>
          <p:spPr>
            <a:xfrm>
              <a:off x="7482637" y="2376624"/>
              <a:ext cx="112334" cy="105258"/>
            </a:xfrm>
            <a:custGeom>
              <a:avLst/>
              <a:gdLst/>
              <a:ahLst/>
              <a:cxnLst/>
              <a:rect l="l" t="t" r="r" b="b"/>
              <a:pathLst>
                <a:path w="2826" h="2648" extrusionOk="0">
                  <a:moveTo>
                    <a:pt x="0" y="0"/>
                  </a:moveTo>
                  <a:cubicBezTo>
                    <a:pt x="41" y="124"/>
                    <a:pt x="69" y="233"/>
                    <a:pt x="96" y="343"/>
                  </a:cubicBezTo>
                  <a:cubicBezTo>
                    <a:pt x="329" y="1152"/>
                    <a:pt x="549" y="1920"/>
                    <a:pt x="782" y="2647"/>
                  </a:cubicBezTo>
                  <a:lnTo>
                    <a:pt x="2826" y="165"/>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4;p37"/>
            <p:cNvSpPr/>
            <p:nvPr/>
          </p:nvSpPr>
          <p:spPr>
            <a:xfrm>
              <a:off x="7148416" y="2359174"/>
              <a:ext cx="365302" cy="345666"/>
            </a:xfrm>
            <a:custGeom>
              <a:avLst/>
              <a:gdLst/>
              <a:ahLst/>
              <a:cxnLst/>
              <a:rect l="l" t="t" r="r" b="b"/>
              <a:pathLst>
                <a:path w="9190" h="8696" extrusionOk="0">
                  <a:moveTo>
                    <a:pt x="453" y="0"/>
                  </a:moveTo>
                  <a:lnTo>
                    <a:pt x="1" y="1591"/>
                  </a:lnTo>
                  <a:lnTo>
                    <a:pt x="1797" y="2277"/>
                  </a:lnTo>
                  <a:lnTo>
                    <a:pt x="796" y="3991"/>
                  </a:lnTo>
                  <a:lnTo>
                    <a:pt x="2552" y="4622"/>
                  </a:lnTo>
                  <a:lnTo>
                    <a:pt x="1770" y="6254"/>
                  </a:lnTo>
                  <a:lnTo>
                    <a:pt x="3772" y="6584"/>
                  </a:lnTo>
                  <a:lnTo>
                    <a:pt x="2812" y="8326"/>
                  </a:lnTo>
                  <a:lnTo>
                    <a:pt x="4595" y="8696"/>
                  </a:lnTo>
                  <a:lnTo>
                    <a:pt x="9190" y="3086"/>
                  </a:lnTo>
                  <a:cubicBezTo>
                    <a:pt x="8957" y="2359"/>
                    <a:pt x="8737" y="1591"/>
                    <a:pt x="8504" y="796"/>
                  </a:cubicBezTo>
                  <a:cubicBezTo>
                    <a:pt x="8477" y="672"/>
                    <a:pt x="8449" y="563"/>
                    <a:pt x="8422" y="453"/>
                  </a:cubicBezTo>
                  <a:lnTo>
                    <a:pt x="4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5;p37"/>
            <p:cNvSpPr/>
            <p:nvPr/>
          </p:nvSpPr>
          <p:spPr>
            <a:xfrm>
              <a:off x="6250497" y="2589248"/>
              <a:ext cx="400720" cy="431685"/>
            </a:xfrm>
            <a:custGeom>
              <a:avLst/>
              <a:gdLst/>
              <a:ahLst/>
              <a:cxnLst/>
              <a:rect l="l" t="t" r="r" b="b"/>
              <a:pathLst>
                <a:path w="10081" h="10860" extrusionOk="0">
                  <a:moveTo>
                    <a:pt x="6652" y="0"/>
                  </a:moveTo>
                  <a:cubicBezTo>
                    <a:pt x="2181" y="1961"/>
                    <a:pt x="0" y="3621"/>
                    <a:pt x="1303" y="7736"/>
                  </a:cubicBezTo>
                  <a:cubicBezTo>
                    <a:pt x="2148" y="10385"/>
                    <a:pt x="4230" y="10860"/>
                    <a:pt x="5614" y="10860"/>
                  </a:cubicBezTo>
                  <a:cubicBezTo>
                    <a:pt x="6386" y="10860"/>
                    <a:pt x="6940" y="10712"/>
                    <a:pt x="6940" y="10712"/>
                  </a:cubicBezTo>
                  <a:lnTo>
                    <a:pt x="10081" y="9724"/>
                  </a:lnTo>
                  <a:lnTo>
                    <a:pt x="6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6;p37"/>
            <p:cNvSpPr/>
            <p:nvPr/>
          </p:nvSpPr>
          <p:spPr>
            <a:xfrm>
              <a:off x="6643071" y="2361996"/>
              <a:ext cx="694790" cy="567352"/>
            </a:xfrm>
            <a:custGeom>
              <a:avLst/>
              <a:gdLst/>
              <a:ahLst/>
              <a:cxnLst/>
              <a:rect l="l" t="t" r="r" b="b"/>
              <a:pathLst>
                <a:path w="17479" h="14273" extrusionOk="0">
                  <a:moveTo>
                    <a:pt x="12796" y="1712"/>
                  </a:moveTo>
                  <a:cubicBezTo>
                    <a:pt x="13276" y="1863"/>
                    <a:pt x="13756" y="2014"/>
                    <a:pt x="14222" y="2206"/>
                  </a:cubicBezTo>
                  <a:lnTo>
                    <a:pt x="13344" y="3866"/>
                  </a:lnTo>
                  <a:lnTo>
                    <a:pt x="8763" y="5415"/>
                  </a:lnTo>
                  <a:lnTo>
                    <a:pt x="4073" y="7006"/>
                  </a:lnTo>
                  <a:lnTo>
                    <a:pt x="1426" y="7912"/>
                  </a:lnTo>
                  <a:cubicBezTo>
                    <a:pt x="1426" y="7912"/>
                    <a:pt x="1412" y="7912"/>
                    <a:pt x="1398" y="7925"/>
                  </a:cubicBezTo>
                  <a:lnTo>
                    <a:pt x="1014" y="6869"/>
                  </a:lnTo>
                  <a:lnTo>
                    <a:pt x="712" y="6019"/>
                  </a:lnTo>
                  <a:cubicBezTo>
                    <a:pt x="2290" y="5484"/>
                    <a:pt x="3867" y="4949"/>
                    <a:pt x="5444" y="4387"/>
                  </a:cubicBezTo>
                  <a:cubicBezTo>
                    <a:pt x="7008" y="3838"/>
                    <a:pt x="8585" y="3276"/>
                    <a:pt x="10149" y="2700"/>
                  </a:cubicBezTo>
                  <a:cubicBezTo>
                    <a:pt x="11040" y="2371"/>
                    <a:pt x="11918" y="2041"/>
                    <a:pt x="12796" y="1712"/>
                  </a:cubicBezTo>
                  <a:close/>
                  <a:moveTo>
                    <a:pt x="13454" y="4112"/>
                  </a:moveTo>
                  <a:lnTo>
                    <a:pt x="14373" y="4332"/>
                  </a:lnTo>
                  <a:lnTo>
                    <a:pt x="14853" y="4455"/>
                  </a:lnTo>
                  <a:lnTo>
                    <a:pt x="15086" y="4510"/>
                  </a:lnTo>
                  <a:cubicBezTo>
                    <a:pt x="15127" y="4510"/>
                    <a:pt x="15237" y="4524"/>
                    <a:pt x="15265" y="4551"/>
                  </a:cubicBezTo>
                  <a:lnTo>
                    <a:pt x="15278" y="4551"/>
                  </a:lnTo>
                  <a:cubicBezTo>
                    <a:pt x="15278" y="4565"/>
                    <a:pt x="15278" y="4565"/>
                    <a:pt x="15278" y="4565"/>
                  </a:cubicBezTo>
                  <a:cubicBezTo>
                    <a:pt x="15265" y="4606"/>
                    <a:pt x="15251" y="4634"/>
                    <a:pt x="15237" y="4675"/>
                  </a:cubicBezTo>
                  <a:lnTo>
                    <a:pt x="15127" y="4880"/>
                  </a:lnTo>
                  <a:cubicBezTo>
                    <a:pt x="15059" y="5031"/>
                    <a:pt x="14977" y="5182"/>
                    <a:pt x="14908" y="5333"/>
                  </a:cubicBezTo>
                  <a:lnTo>
                    <a:pt x="14483" y="6183"/>
                  </a:lnTo>
                  <a:cubicBezTo>
                    <a:pt x="13166" y="6691"/>
                    <a:pt x="11836" y="7185"/>
                    <a:pt x="10519" y="7665"/>
                  </a:cubicBezTo>
                  <a:cubicBezTo>
                    <a:pt x="10464" y="7788"/>
                    <a:pt x="10409" y="7898"/>
                    <a:pt x="10341" y="8008"/>
                  </a:cubicBezTo>
                  <a:cubicBezTo>
                    <a:pt x="10917" y="7788"/>
                    <a:pt x="11507" y="7569"/>
                    <a:pt x="12083" y="7363"/>
                  </a:cubicBezTo>
                  <a:cubicBezTo>
                    <a:pt x="12947" y="7034"/>
                    <a:pt x="13811" y="6718"/>
                    <a:pt x="14675" y="6389"/>
                  </a:cubicBezTo>
                  <a:cubicBezTo>
                    <a:pt x="14784" y="6380"/>
                    <a:pt x="14892" y="6376"/>
                    <a:pt x="15001" y="6376"/>
                  </a:cubicBezTo>
                  <a:cubicBezTo>
                    <a:pt x="15399" y="6376"/>
                    <a:pt x="15796" y="6435"/>
                    <a:pt x="16184" y="6554"/>
                  </a:cubicBezTo>
                  <a:lnTo>
                    <a:pt x="15416" y="8117"/>
                  </a:lnTo>
                  <a:cubicBezTo>
                    <a:pt x="13838" y="8721"/>
                    <a:pt x="12261" y="9311"/>
                    <a:pt x="10684" y="9873"/>
                  </a:cubicBezTo>
                  <a:cubicBezTo>
                    <a:pt x="9079" y="10463"/>
                    <a:pt x="7474" y="11025"/>
                    <a:pt x="5856" y="11574"/>
                  </a:cubicBezTo>
                  <a:cubicBezTo>
                    <a:pt x="4937" y="11889"/>
                    <a:pt x="4018" y="12191"/>
                    <a:pt x="3113" y="12493"/>
                  </a:cubicBezTo>
                  <a:cubicBezTo>
                    <a:pt x="3085" y="12493"/>
                    <a:pt x="3072" y="12506"/>
                    <a:pt x="3058" y="12520"/>
                  </a:cubicBezTo>
                  <a:cubicBezTo>
                    <a:pt x="2852" y="11917"/>
                    <a:pt x="2633" y="11313"/>
                    <a:pt x="2413" y="10710"/>
                  </a:cubicBezTo>
                  <a:lnTo>
                    <a:pt x="2427" y="10710"/>
                  </a:lnTo>
                  <a:cubicBezTo>
                    <a:pt x="2452" y="10727"/>
                    <a:pt x="2483" y="10738"/>
                    <a:pt x="2516" y="10738"/>
                  </a:cubicBezTo>
                  <a:cubicBezTo>
                    <a:pt x="2536" y="10738"/>
                    <a:pt x="2557" y="10734"/>
                    <a:pt x="2578" y="10723"/>
                  </a:cubicBezTo>
                  <a:cubicBezTo>
                    <a:pt x="3881" y="10284"/>
                    <a:pt x="5184" y="9846"/>
                    <a:pt x="6473" y="9379"/>
                  </a:cubicBezTo>
                  <a:cubicBezTo>
                    <a:pt x="6473" y="9283"/>
                    <a:pt x="6487" y="9201"/>
                    <a:pt x="6514" y="9105"/>
                  </a:cubicBezTo>
                  <a:lnTo>
                    <a:pt x="6514" y="9105"/>
                  </a:lnTo>
                  <a:lnTo>
                    <a:pt x="5156" y="9585"/>
                  </a:lnTo>
                  <a:cubicBezTo>
                    <a:pt x="4278" y="9887"/>
                    <a:pt x="3387" y="10188"/>
                    <a:pt x="2509" y="10490"/>
                  </a:cubicBezTo>
                  <a:cubicBezTo>
                    <a:pt x="2495" y="10476"/>
                    <a:pt x="2468" y="10463"/>
                    <a:pt x="2454" y="10463"/>
                  </a:cubicBezTo>
                  <a:cubicBezTo>
                    <a:pt x="2440" y="10453"/>
                    <a:pt x="2423" y="10448"/>
                    <a:pt x="2407" y="10448"/>
                  </a:cubicBezTo>
                  <a:cubicBezTo>
                    <a:pt x="2378" y="10448"/>
                    <a:pt x="2349" y="10464"/>
                    <a:pt x="2331" y="10490"/>
                  </a:cubicBezTo>
                  <a:cubicBezTo>
                    <a:pt x="2043" y="9708"/>
                    <a:pt x="1769" y="8927"/>
                    <a:pt x="1481" y="8159"/>
                  </a:cubicBezTo>
                  <a:cubicBezTo>
                    <a:pt x="1508" y="8159"/>
                    <a:pt x="1522" y="8159"/>
                    <a:pt x="1535" y="8145"/>
                  </a:cubicBezTo>
                  <a:lnTo>
                    <a:pt x="6226" y="6554"/>
                  </a:lnTo>
                  <a:lnTo>
                    <a:pt x="10917" y="4963"/>
                  </a:lnTo>
                  <a:lnTo>
                    <a:pt x="13454" y="4112"/>
                  </a:lnTo>
                  <a:close/>
                  <a:moveTo>
                    <a:pt x="13177" y="0"/>
                  </a:moveTo>
                  <a:cubicBezTo>
                    <a:pt x="13130" y="0"/>
                    <a:pt x="13082" y="24"/>
                    <a:pt x="13056" y="80"/>
                  </a:cubicBezTo>
                  <a:cubicBezTo>
                    <a:pt x="12864" y="546"/>
                    <a:pt x="12714" y="1026"/>
                    <a:pt x="12590" y="1520"/>
                  </a:cubicBezTo>
                  <a:cubicBezTo>
                    <a:pt x="12590" y="1520"/>
                    <a:pt x="12590" y="1520"/>
                    <a:pt x="12590" y="1534"/>
                  </a:cubicBezTo>
                  <a:cubicBezTo>
                    <a:pt x="11054" y="2110"/>
                    <a:pt x="9518" y="2672"/>
                    <a:pt x="7982" y="3221"/>
                  </a:cubicBezTo>
                  <a:cubicBezTo>
                    <a:pt x="6418" y="3797"/>
                    <a:pt x="4841" y="4346"/>
                    <a:pt x="3264" y="4894"/>
                  </a:cubicBezTo>
                  <a:cubicBezTo>
                    <a:pt x="2386" y="5196"/>
                    <a:pt x="1508" y="5484"/>
                    <a:pt x="630" y="5786"/>
                  </a:cubicBezTo>
                  <a:lnTo>
                    <a:pt x="287" y="4839"/>
                  </a:lnTo>
                  <a:cubicBezTo>
                    <a:pt x="263" y="4777"/>
                    <a:pt x="218" y="4752"/>
                    <a:pt x="172" y="4752"/>
                  </a:cubicBezTo>
                  <a:cubicBezTo>
                    <a:pt x="87" y="4752"/>
                    <a:pt x="0" y="4842"/>
                    <a:pt x="54" y="4949"/>
                  </a:cubicBezTo>
                  <a:cubicBezTo>
                    <a:pt x="493" y="6156"/>
                    <a:pt x="932" y="7363"/>
                    <a:pt x="1371" y="8570"/>
                  </a:cubicBezTo>
                  <a:cubicBezTo>
                    <a:pt x="1810" y="9777"/>
                    <a:pt x="2249" y="10970"/>
                    <a:pt x="2674" y="12163"/>
                  </a:cubicBezTo>
                  <a:lnTo>
                    <a:pt x="3414" y="14207"/>
                  </a:lnTo>
                  <a:cubicBezTo>
                    <a:pt x="3445" y="14247"/>
                    <a:pt x="3489" y="14273"/>
                    <a:pt x="3538" y="14273"/>
                  </a:cubicBezTo>
                  <a:cubicBezTo>
                    <a:pt x="3556" y="14273"/>
                    <a:pt x="3574" y="14269"/>
                    <a:pt x="3593" y="14262"/>
                  </a:cubicBezTo>
                  <a:cubicBezTo>
                    <a:pt x="3648" y="14234"/>
                    <a:pt x="3675" y="14152"/>
                    <a:pt x="3648" y="14097"/>
                  </a:cubicBezTo>
                  <a:cubicBezTo>
                    <a:pt x="3469" y="13645"/>
                    <a:pt x="3318" y="13192"/>
                    <a:pt x="3154" y="12726"/>
                  </a:cubicBezTo>
                  <a:lnTo>
                    <a:pt x="3168" y="12726"/>
                  </a:lnTo>
                  <a:cubicBezTo>
                    <a:pt x="4800" y="12191"/>
                    <a:pt x="6432" y="11642"/>
                    <a:pt x="8064" y="11066"/>
                  </a:cubicBezTo>
                  <a:cubicBezTo>
                    <a:pt x="9696" y="10504"/>
                    <a:pt x="11301" y="9914"/>
                    <a:pt x="12906" y="9324"/>
                  </a:cubicBezTo>
                  <a:cubicBezTo>
                    <a:pt x="13742" y="9009"/>
                    <a:pt x="14579" y="8693"/>
                    <a:pt x="15416" y="8378"/>
                  </a:cubicBezTo>
                  <a:cubicBezTo>
                    <a:pt x="15429" y="8392"/>
                    <a:pt x="15443" y="8392"/>
                    <a:pt x="15470" y="8392"/>
                  </a:cubicBezTo>
                  <a:lnTo>
                    <a:pt x="17308" y="8625"/>
                  </a:lnTo>
                  <a:cubicBezTo>
                    <a:pt x="17316" y="8626"/>
                    <a:pt x="17324" y="8627"/>
                    <a:pt x="17332" y="8627"/>
                  </a:cubicBezTo>
                  <a:cubicBezTo>
                    <a:pt x="17474" y="8627"/>
                    <a:pt x="17478" y="8391"/>
                    <a:pt x="17322" y="8378"/>
                  </a:cubicBezTo>
                  <a:lnTo>
                    <a:pt x="15704" y="8172"/>
                  </a:lnTo>
                  <a:cubicBezTo>
                    <a:pt x="15690" y="8159"/>
                    <a:pt x="15690" y="8145"/>
                    <a:pt x="15676" y="8131"/>
                  </a:cubicBezTo>
                  <a:lnTo>
                    <a:pt x="16485" y="6513"/>
                  </a:lnTo>
                  <a:cubicBezTo>
                    <a:pt x="16499" y="6444"/>
                    <a:pt x="16472" y="6375"/>
                    <a:pt x="16403" y="6348"/>
                  </a:cubicBezTo>
                  <a:cubicBezTo>
                    <a:pt x="15948" y="6192"/>
                    <a:pt x="15471" y="6110"/>
                    <a:pt x="14992" y="6110"/>
                  </a:cubicBezTo>
                  <a:cubicBezTo>
                    <a:pt x="14923" y="6110"/>
                    <a:pt x="14854" y="6111"/>
                    <a:pt x="14785" y="6115"/>
                  </a:cubicBezTo>
                  <a:lnTo>
                    <a:pt x="15457" y="4771"/>
                  </a:lnTo>
                  <a:cubicBezTo>
                    <a:pt x="15525" y="4675"/>
                    <a:pt x="15539" y="4551"/>
                    <a:pt x="15512" y="4442"/>
                  </a:cubicBezTo>
                  <a:cubicBezTo>
                    <a:pt x="15457" y="4346"/>
                    <a:pt x="15361" y="4277"/>
                    <a:pt x="15251" y="4263"/>
                  </a:cubicBezTo>
                  <a:lnTo>
                    <a:pt x="14428" y="4071"/>
                  </a:lnTo>
                  <a:lnTo>
                    <a:pt x="13632" y="3879"/>
                  </a:lnTo>
                  <a:cubicBezTo>
                    <a:pt x="13921" y="3317"/>
                    <a:pt x="14222" y="2768"/>
                    <a:pt x="14510" y="2206"/>
                  </a:cubicBezTo>
                  <a:cubicBezTo>
                    <a:pt x="14551" y="2137"/>
                    <a:pt x="14524" y="2041"/>
                    <a:pt x="14442" y="2014"/>
                  </a:cubicBezTo>
                  <a:cubicBezTo>
                    <a:pt x="13921" y="1808"/>
                    <a:pt x="13399" y="1630"/>
                    <a:pt x="12864" y="1479"/>
                  </a:cubicBezTo>
                  <a:cubicBezTo>
                    <a:pt x="12974" y="1026"/>
                    <a:pt x="13125" y="601"/>
                    <a:pt x="13290" y="162"/>
                  </a:cubicBezTo>
                  <a:cubicBezTo>
                    <a:pt x="13333" y="68"/>
                    <a:pt x="13257" y="0"/>
                    <a:pt x="13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57;p37"/>
            <p:cNvSpPr/>
            <p:nvPr/>
          </p:nvSpPr>
          <p:spPr>
            <a:xfrm>
              <a:off x="6596325" y="2563729"/>
              <a:ext cx="145763" cy="377625"/>
            </a:xfrm>
            <a:custGeom>
              <a:avLst/>
              <a:gdLst/>
              <a:ahLst/>
              <a:cxnLst/>
              <a:rect l="l" t="t" r="r" b="b"/>
              <a:pathLst>
                <a:path w="3667" h="9500" extrusionOk="0">
                  <a:moveTo>
                    <a:pt x="159" y="0"/>
                  </a:moveTo>
                  <a:cubicBezTo>
                    <a:pt x="78" y="0"/>
                    <a:pt x="0" y="76"/>
                    <a:pt x="37" y="176"/>
                  </a:cubicBezTo>
                  <a:lnTo>
                    <a:pt x="1354" y="3797"/>
                  </a:lnTo>
                  <a:cubicBezTo>
                    <a:pt x="1792" y="5004"/>
                    <a:pt x="2231" y="6197"/>
                    <a:pt x="2657" y="7404"/>
                  </a:cubicBezTo>
                  <a:lnTo>
                    <a:pt x="3397" y="9434"/>
                  </a:lnTo>
                  <a:cubicBezTo>
                    <a:pt x="3425" y="9480"/>
                    <a:pt x="3467" y="9500"/>
                    <a:pt x="3508" y="9500"/>
                  </a:cubicBezTo>
                  <a:cubicBezTo>
                    <a:pt x="3589" y="9500"/>
                    <a:pt x="3667" y="9424"/>
                    <a:pt x="3630" y="9324"/>
                  </a:cubicBezTo>
                  <a:lnTo>
                    <a:pt x="2314" y="5703"/>
                  </a:lnTo>
                  <a:cubicBezTo>
                    <a:pt x="1875" y="4510"/>
                    <a:pt x="1450" y="3303"/>
                    <a:pt x="1011" y="2110"/>
                  </a:cubicBezTo>
                  <a:lnTo>
                    <a:pt x="270" y="66"/>
                  </a:lnTo>
                  <a:cubicBezTo>
                    <a:pt x="242" y="20"/>
                    <a:pt x="200"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58;p37"/>
            <p:cNvSpPr/>
            <p:nvPr/>
          </p:nvSpPr>
          <p:spPr>
            <a:xfrm>
              <a:off x="6549777" y="2586068"/>
              <a:ext cx="145088" cy="378181"/>
            </a:xfrm>
            <a:custGeom>
              <a:avLst/>
              <a:gdLst/>
              <a:ahLst/>
              <a:cxnLst/>
              <a:rect l="l" t="t" r="r" b="b"/>
              <a:pathLst>
                <a:path w="3650" h="9514" extrusionOk="0">
                  <a:moveTo>
                    <a:pt x="140" y="1"/>
                  </a:moveTo>
                  <a:cubicBezTo>
                    <a:pt x="121" y="1"/>
                    <a:pt x="102" y="4"/>
                    <a:pt x="83" y="12"/>
                  </a:cubicBezTo>
                  <a:cubicBezTo>
                    <a:pt x="28" y="39"/>
                    <a:pt x="1" y="121"/>
                    <a:pt x="28" y="190"/>
                  </a:cubicBezTo>
                  <a:lnTo>
                    <a:pt x="1345" y="3797"/>
                  </a:lnTo>
                  <a:cubicBezTo>
                    <a:pt x="1784" y="5004"/>
                    <a:pt x="2209" y="6197"/>
                    <a:pt x="2648" y="7404"/>
                  </a:cubicBezTo>
                  <a:lnTo>
                    <a:pt x="3389" y="9448"/>
                  </a:lnTo>
                  <a:cubicBezTo>
                    <a:pt x="3409" y="9488"/>
                    <a:pt x="3458" y="9513"/>
                    <a:pt x="3510" y="9513"/>
                  </a:cubicBezTo>
                  <a:cubicBezTo>
                    <a:pt x="3529" y="9513"/>
                    <a:pt x="3549" y="9510"/>
                    <a:pt x="3567" y="9503"/>
                  </a:cubicBezTo>
                  <a:cubicBezTo>
                    <a:pt x="3622" y="9475"/>
                    <a:pt x="3649" y="9393"/>
                    <a:pt x="3622" y="9338"/>
                  </a:cubicBezTo>
                  <a:lnTo>
                    <a:pt x="2305" y="5717"/>
                  </a:lnTo>
                  <a:cubicBezTo>
                    <a:pt x="1866" y="4510"/>
                    <a:pt x="1441" y="3303"/>
                    <a:pt x="1002" y="2110"/>
                  </a:cubicBezTo>
                  <a:lnTo>
                    <a:pt x="261" y="66"/>
                  </a:lnTo>
                  <a:cubicBezTo>
                    <a:pt x="241" y="26"/>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9;p37"/>
            <p:cNvSpPr/>
            <p:nvPr/>
          </p:nvSpPr>
          <p:spPr>
            <a:xfrm>
              <a:off x="6508596" y="2597993"/>
              <a:ext cx="146439" cy="378579"/>
            </a:xfrm>
            <a:custGeom>
              <a:avLst/>
              <a:gdLst/>
              <a:ahLst/>
              <a:cxnLst/>
              <a:rect l="l" t="t" r="r" b="b"/>
              <a:pathLst>
                <a:path w="3684" h="9524" extrusionOk="0">
                  <a:moveTo>
                    <a:pt x="178" y="0"/>
                  </a:moveTo>
                  <a:cubicBezTo>
                    <a:pt x="89" y="0"/>
                    <a:pt x="1" y="84"/>
                    <a:pt x="63" y="192"/>
                  </a:cubicBezTo>
                  <a:lnTo>
                    <a:pt x="1380" y="3813"/>
                  </a:lnTo>
                  <a:cubicBezTo>
                    <a:pt x="1805" y="5006"/>
                    <a:pt x="2244" y="6213"/>
                    <a:pt x="2683" y="7406"/>
                  </a:cubicBezTo>
                  <a:lnTo>
                    <a:pt x="3423" y="9450"/>
                  </a:lnTo>
                  <a:cubicBezTo>
                    <a:pt x="3442" y="9496"/>
                    <a:pt x="3486" y="9524"/>
                    <a:pt x="3529" y="9524"/>
                  </a:cubicBezTo>
                  <a:cubicBezTo>
                    <a:pt x="3550" y="9524"/>
                    <a:pt x="3570" y="9518"/>
                    <a:pt x="3588" y="9504"/>
                  </a:cubicBezTo>
                  <a:cubicBezTo>
                    <a:pt x="3657" y="9477"/>
                    <a:pt x="3684" y="9408"/>
                    <a:pt x="3657" y="9340"/>
                  </a:cubicBezTo>
                  <a:lnTo>
                    <a:pt x="2340" y="5719"/>
                  </a:lnTo>
                  <a:cubicBezTo>
                    <a:pt x="1901" y="4512"/>
                    <a:pt x="1462" y="3319"/>
                    <a:pt x="1023" y="2125"/>
                  </a:cubicBezTo>
                  <a:lnTo>
                    <a:pt x="296" y="82"/>
                  </a:lnTo>
                  <a:cubicBezTo>
                    <a:pt x="272" y="25"/>
                    <a:pt x="225"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0;p37"/>
            <p:cNvSpPr/>
            <p:nvPr/>
          </p:nvSpPr>
          <p:spPr>
            <a:xfrm>
              <a:off x="7048643" y="2453064"/>
              <a:ext cx="142901" cy="154190"/>
            </a:xfrm>
            <a:custGeom>
              <a:avLst/>
              <a:gdLst/>
              <a:ahLst/>
              <a:cxnLst/>
              <a:rect l="l" t="t" r="r" b="b"/>
              <a:pathLst>
                <a:path w="3595" h="3879" extrusionOk="0">
                  <a:moveTo>
                    <a:pt x="844" y="1"/>
                  </a:moveTo>
                  <a:cubicBezTo>
                    <a:pt x="560" y="1"/>
                    <a:pt x="275" y="45"/>
                    <a:pt x="1" y="134"/>
                  </a:cubicBezTo>
                  <a:cubicBezTo>
                    <a:pt x="97" y="971"/>
                    <a:pt x="343" y="1794"/>
                    <a:pt x="947" y="2439"/>
                  </a:cubicBezTo>
                  <a:cubicBezTo>
                    <a:pt x="1578" y="3152"/>
                    <a:pt x="2415" y="3742"/>
                    <a:pt x="3347" y="3879"/>
                  </a:cubicBezTo>
                  <a:cubicBezTo>
                    <a:pt x="3429" y="3673"/>
                    <a:pt x="3471" y="3481"/>
                    <a:pt x="3512" y="3275"/>
                  </a:cubicBezTo>
                  <a:cubicBezTo>
                    <a:pt x="3594" y="2658"/>
                    <a:pt x="3512" y="2027"/>
                    <a:pt x="3237" y="1465"/>
                  </a:cubicBezTo>
                  <a:cubicBezTo>
                    <a:pt x="2991" y="971"/>
                    <a:pt x="2579" y="560"/>
                    <a:pt x="2072" y="313"/>
                  </a:cubicBezTo>
                  <a:lnTo>
                    <a:pt x="2058" y="313"/>
                  </a:lnTo>
                  <a:cubicBezTo>
                    <a:pt x="1948" y="244"/>
                    <a:pt x="1811" y="176"/>
                    <a:pt x="1688" y="134"/>
                  </a:cubicBezTo>
                  <a:cubicBezTo>
                    <a:pt x="1413" y="45"/>
                    <a:pt x="1129"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1;p37"/>
            <p:cNvSpPr/>
            <p:nvPr/>
          </p:nvSpPr>
          <p:spPr>
            <a:xfrm>
              <a:off x="6983214" y="2458390"/>
              <a:ext cx="198512" cy="209602"/>
            </a:xfrm>
            <a:custGeom>
              <a:avLst/>
              <a:gdLst/>
              <a:ahLst/>
              <a:cxnLst/>
              <a:rect l="l" t="t" r="r" b="b"/>
              <a:pathLst>
                <a:path w="4994" h="5273" extrusionOk="0">
                  <a:moveTo>
                    <a:pt x="1647" y="0"/>
                  </a:moveTo>
                  <a:lnTo>
                    <a:pt x="1605" y="14"/>
                  </a:lnTo>
                  <a:cubicBezTo>
                    <a:pt x="1043" y="234"/>
                    <a:pt x="563" y="659"/>
                    <a:pt x="289" y="1194"/>
                  </a:cubicBezTo>
                  <a:cubicBezTo>
                    <a:pt x="83" y="1591"/>
                    <a:pt x="1" y="2044"/>
                    <a:pt x="28" y="2483"/>
                  </a:cubicBezTo>
                  <a:cubicBezTo>
                    <a:pt x="28" y="2716"/>
                    <a:pt x="42" y="2936"/>
                    <a:pt x="110" y="3155"/>
                  </a:cubicBezTo>
                  <a:cubicBezTo>
                    <a:pt x="110" y="3182"/>
                    <a:pt x="124" y="3224"/>
                    <a:pt x="124" y="3251"/>
                  </a:cubicBezTo>
                  <a:cubicBezTo>
                    <a:pt x="179" y="3457"/>
                    <a:pt x="275" y="3662"/>
                    <a:pt x="385" y="3854"/>
                  </a:cubicBezTo>
                  <a:cubicBezTo>
                    <a:pt x="755" y="4540"/>
                    <a:pt x="1400" y="5034"/>
                    <a:pt x="2168" y="5212"/>
                  </a:cubicBezTo>
                  <a:cubicBezTo>
                    <a:pt x="2345" y="5253"/>
                    <a:pt x="2527" y="5273"/>
                    <a:pt x="2708" y="5273"/>
                  </a:cubicBezTo>
                  <a:cubicBezTo>
                    <a:pt x="3016" y="5273"/>
                    <a:pt x="3323" y="5215"/>
                    <a:pt x="3608" y="5103"/>
                  </a:cubicBezTo>
                  <a:cubicBezTo>
                    <a:pt x="3855" y="5020"/>
                    <a:pt x="4074" y="4897"/>
                    <a:pt x="4280" y="4732"/>
                  </a:cubicBezTo>
                  <a:cubicBezTo>
                    <a:pt x="4609" y="4472"/>
                    <a:pt x="4856" y="4129"/>
                    <a:pt x="4993" y="3731"/>
                  </a:cubicBezTo>
                  <a:cubicBezTo>
                    <a:pt x="4061" y="3608"/>
                    <a:pt x="3224" y="3018"/>
                    <a:pt x="2593" y="2305"/>
                  </a:cubicBezTo>
                  <a:cubicBezTo>
                    <a:pt x="1989" y="1660"/>
                    <a:pt x="1743" y="837"/>
                    <a:pt x="1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2;p37"/>
            <p:cNvSpPr/>
            <p:nvPr/>
          </p:nvSpPr>
          <p:spPr>
            <a:xfrm>
              <a:off x="6766217" y="2547232"/>
              <a:ext cx="143458" cy="153793"/>
            </a:xfrm>
            <a:custGeom>
              <a:avLst/>
              <a:gdLst/>
              <a:ahLst/>
              <a:cxnLst/>
              <a:rect l="l" t="t" r="r" b="b"/>
              <a:pathLst>
                <a:path w="3609" h="3869" extrusionOk="0">
                  <a:moveTo>
                    <a:pt x="875" y="1"/>
                  </a:moveTo>
                  <a:cubicBezTo>
                    <a:pt x="580" y="1"/>
                    <a:pt x="285" y="52"/>
                    <a:pt x="1" y="152"/>
                  </a:cubicBezTo>
                  <a:cubicBezTo>
                    <a:pt x="97" y="989"/>
                    <a:pt x="344" y="1798"/>
                    <a:pt x="947" y="2456"/>
                  </a:cubicBezTo>
                  <a:cubicBezTo>
                    <a:pt x="1578" y="3169"/>
                    <a:pt x="2415" y="3745"/>
                    <a:pt x="3361" y="3869"/>
                  </a:cubicBezTo>
                  <a:cubicBezTo>
                    <a:pt x="3430" y="3677"/>
                    <a:pt x="3485" y="3485"/>
                    <a:pt x="3512" y="3279"/>
                  </a:cubicBezTo>
                  <a:cubicBezTo>
                    <a:pt x="3608" y="2662"/>
                    <a:pt x="3498" y="2031"/>
                    <a:pt x="3224" y="1469"/>
                  </a:cubicBezTo>
                  <a:cubicBezTo>
                    <a:pt x="2977" y="961"/>
                    <a:pt x="2566" y="563"/>
                    <a:pt x="2058" y="303"/>
                  </a:cubicBezTo>
                  <a:cubicBezTo>
                    <a:pt x="1935" y="234"/>
                    <a:pt x="1811" y="179"/>
                    <a:pt x="1688" y="138"/>
                  </a:cubicBezTo>
                  <a:cubicBezTo>
                    <a:pt x="1423" y="46"/>
                    <a:pt x="1149"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3;p37"/>
            <p:cNvSpPr/>
            <p:nvPr/>
          </p:nvSpPr>
          <p:spPr>
            <a:xfrm>
              <a:off x="6700828" y="2553234"/>
              <a:ext cx="199028" cy="209244"/>
            </a:xfrm>
            <a:custGeom>
              <a:avLst/>
              <a:gdLst/>
              <a:ahLst/>
              <a:cxnLst/>
              <a:rect l="l" t="t" r="r" b="b"/>
              <a:pathLst>
                <a:path w="5007" h="5264" extrusionOk="0">
                  <a:moveTo>
                    <a:pt x="1646" y="1"/>
                  </a:moveTo>
                  <a:lnTo>
                    <a:pt x="1605" y="15"/>
                  </a:lnTo>
                  <a:cubicBezTo>
                    <a:pt x="1042" y="234"/>
                    <a:pt x="576" y="646"/>
                    <a:pt x="288" y="1194"/>
                  </a:cubicBezTo>
                  <a:cubicBezTo>
                    <a:pt x="96" y="1592"/>
                    <a:pt x="0" y="2031"/>
                    <a:pt x="41" y="2483"/>
                  </a:cubicBezTo>
                  <a:cubicBezTo>
                    <a:pt x="28" y="2703"/>
                    <a:pt x="55" y="2936"/>
                    <a:pt x="110" y="3155"/>
                  </a:cubicBezTo>
                  <a:cubicBezTo>
                    <a:pt x="110" y="3183"/>
                    <a:pt x="124" y="3210"/>
                    <a:pt x="124" y="3238"/>
                  </a:cubicBezTo>
                  <a:cubicBezTo>
                    <a:pt x="192" y="3457"/>
                    <a:pt x="274" y="3663"/>
                    <a:pt x="384" y="3855"/>
                  </a:cubicBezTo>
                  <a:cubicBezTo>
                    <a:pt x="754" y="4541"/>
                    <a:pt x="1413" y="5035"/>
                    <a:pt x="2167" y="5213"/>
                  </a:cubicBezTo>
                  <a:cubicBezTo>
                    <a:pt x="2335" y="5246"/>
                    <a:pt x="2507" y="5263"/>
                    <a:pt x="2678" y="5263"/>
                  </a:cubicBezTo>
                  <a:cubicBezTo>
                    <a:pt x="2996" y="5263"/>
                    <a:pt x="3313" y="5205"/>
                    <a:pt x="3607" y="5089"/>
                  </a:cubicBezTo>
                  <a:cubicBezTo>
                    <a:pt x="3854" y="5007"/>
                    <a:pt x="4074" y="4884"/>
                    <a:pt x="4279" y="4733"/>
                  </a:cubicBezTo>
                  <a:cubicBezTo>
                    <a:pt x="4609" y="4472"/>
                    <a:pt x="4855" y="4116"/>
                    <a:pt x="5006" y="3718"/>
                  </a:cubicBezTo>
                  <a:cubicBezTo>
                    <a:pt x="4060" y="3594"/>
                    <a:pt x="3223" y="3018"/>
                    <a:pt x="2592" y="2305"/>
                  </a:cubicBezTo>
                  <a:cubicBezTo>
                    <a:pt x="1989" y="1647"/>
                    <a:pt x="1742" y="838"/>
                    <a:pt x="1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4;p37"/>
            <p:cNvSpPr/>
            <p:nvPr/>
          </p:nvSpPr>
          <p:spPr>
            <a:xfrm>
              <a:off x="6910789" y="2656585"/>
              <a:ext cx="128234" cy="91902"/>
            </a:xfrm>
            <a:custGeom>
              <a:avLst/>
              <a:gdLst/>
              <a:ahLst/>
              <a:cxnLst/>
              <a:rect l="l" t="t" r="r" b="b"/>
              <a:pathLst>
                <a:path w="3226" h="2312" extrusionOk="0">
                  <a:moveTo>
                    <a:pt x="2276" y="1"/>
                  </a:moveTo>
                  <a:cubicBezTo>
                    <a:pt x="2205" y="1"/>
                    <a:pt x="2130" y="64"/>
                    <a:pt x="2166" y="144"/>
                  </a:cubicBezTo>
                  <a:cubicBezTo>
                    <a:pt x="2234" y="350"/>
                    <a:pt x="2358" y="514"/>
                    <a:pt x="2536" y="638"/>
                  </a:cubicBezTo>
                  <a:cubicBezTo>
                    <a:pt x="2577" y="857"/>
                    <a:pt x="2591" y="1077"/>
                    <a:pt x="2577" y="1296"/>
                  </a:cubicBezTo>
                  <a:cubicBezTo>
                    <a:pt x="2550" y="1502"/>
                    <a:pt x="2454" y="1694"/>
                    <a:pt x="2289" y="1831"/>
                  </a:cubicBezTo>
                  <a:cubicBezTo>
                    <a:pt x="2152" y="1996"/>
                    <a:pt x="1946" y="2092"/>
                    <a:pt x="1740" y="2092"/>
                  </a:cubicBezTo>
                  <a:cubicBezTo>
                    <a:pt x="1315" y="2037"/>
                    <a:pt x="972" y="1762"/>
                    <a:pt x="821" y="1378"/>
                  </a:cubicBezTo>
                  <a:cubicBezTo>
                    <a:pt x="821" y="1351"/>
                    <a:pt x="808" y="1337"/>
                    <a:pt x="794" y="1337"/>
                  </a:cubicBezTo>
                  <a:cubicBezTo>
                    <a:pt x="890" y="1118"/>
                    <a:pt x="863" y="871"/>
                    <a:pt x="712" y="693"/>
                  </a:cubicBezTo>
                  <a:cubicBezTo>
                    <a:pt x="687" y="664"/>
                    <a:pt x="656" y="652"/>
                    <a:pt x="626" y="652"/>
                  </a:cubicBezTo>
                  <a:cubicBezTo>
                    <a:pt x="541" y="652"/>
                    <a:pt x="463" y="745"/>
                    <a:pt x="533" y="816"/>
                  </a:cubicBezTo>
                  <a:cubicBezTo>
                    <a:pt x="629" y="940"/>
                    <a:pt x="657" y="1118"/>
                    <a:pt x="575" y="1269"/>
                  </a:cubicBezTo>
                  <a:cubicBezTo>
                    <a:pt x="479" y="1447"/>
                    <a:pt x="314" y="1570"/>
                    <a:pt x="122" y="1612"/>
                  </a:cubicBezTo>
                  <a:cubicBezTo>
                    <a:pt x="1" y="1648"/>
                    <a:pt x="51" y="1813"/>
                    <a:pt x="159" y="1813"/>
                  </a:cubicBezTo>
                  <a:cubicBezTo>
                    <a:pt x="173" y="1813"/>
                    <a:pt x="188" y="1810"/>
                    <a:pt x="204" y="1804"/>
                  </a:cubicBezTo>
                  <a:cubicBezTo>
                    <a:pt x="383" y="1762"/>
                    <a:pt x="533" y="1666"/>
                    <a:pt x="657" y="1543"/>
                  </a:cubicBezTo>
                  <a:cubicBezTo>
                    <a:pt x="767" y="1762"/>
                    <a:pt x="931" y="1941"/>
                    <a:pt x="1123" y="2078"/>
                  </a:cubicBezTo>
                  <a:cubicBezTo>
                    <a:pt x="1329" y="2229"/>
                    <a:pt x="1562" y="2311"/>
                    <a:pt x="1809" y="2311"/>
                  </a:cubicBezTo>
                  <a:cubicBezTo>
                    <a:pt x="2070" y="2284"/>
                    <a:pt x="2316" y="2146"/>
                    <a:pt x="2481" y="1954"/>
                  </a:cubicBezTo>
                  <a:cubicBezTo>
                    <a:pt x="2659" y="1776"/>
                    <a:pt x="2769" y="1543"/>
                    <a:pt x="2797" y="1282"/>
                  </a:cubicBezTo>
                  <a:cubicBezTo>
                    <a:pt x="2824" y="1090"/>
                    <a:pt x="2810" y="912"/>
                    <a:pt x="2769" y="720"/>
                  </a:cubicBezTo>
                  <a:lnTo>
                    <a:pt x="2769" y="720"/>
                  </a:lnTo>
                  <a:cubicBezTo>
                    <a:pt x="2789" y="722"/>
                    <a:pt x="2810" y="723"/>
                    <a:pt x="2830" y="723"/>
                  </a:cubicBezTo>
                  <a:cubicBezTo>
                    <a:pt x="2936" y="723"/>
                    <a:pt x="3045" y="693"/>
                    <a:pt x="3126" y="624"/>
                  </a:cubicBezTo>
                  <a:cubicBezTo>
                    <a:pt x="3226" y="557"/>
                    <a:pt x="3155" y="437"/>
                    <a:pt x="3066" y="437"/>
                  </a:cubicBezTo>
                  <a:cubicBezTo>
                    <a:pt x="3045" y="437"/>
                    <a:pt x="3023" y="444"/>
                    <a:pt x="3002" y="459"/>
                  </a:cubicBezTo>
                  <a:cubicBezTo>
                    <a:pt x="2947" y="494"/>
                    <a:pt x="2886" y="511"/>
                    <a:pt x="2826" y="511"/>
                  </a:cubicBezTo>
                  <a:cubicBezTo>
                    <a:pt x="2766" y="511"/>
                    <a:pt x="2707" y="494"/>
                    <a:pt x="2659" y="459"/>
                  </a:cubicBezTo>
                  <a:cubicBezTo>
                    <a:pt x="2522" y="363"/>
                    <a:pt x="2426" y="226"/>
                    <a:pt x="2371" y="62"/>
                  </a:cubicBezTo>
                  <a:cubicBezTo>
                    <a:pt x="2352" y="19"/>
                    <a:pt x="2315"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5;p37"/>
            <p:cNvSpPr/>
            <p:nvPr/>
          </p:nvSpPr>
          <p:spPr>
            <a:xfrm>
              <a:off x="7071539" y="2682661"/>
              <a:ext cx="106371" cy="70795"/>
            </a:xfrm>
            <a:custGeom>
              <a:avLst/>
              <a:gdLst/>
              <a:ahLst/>
              <a:cxnLst/>
              <a:rect l="l" t="t" r="r" b="b"/>
              <a:pathLst>
                <a:path w="2676" h="1781" extrusionOk="0">
                  <a:moveTo>
                    <a:pt x="1761" y="1"/>
                  </a:moveTo>
                  <a:cubicBezTo>
                    <a:pt x="1699" y="1"/>
                    <a:pt x="1637" y="4"/>
                    <a:pt x="1578" y="9"/>
                  </a:cubicBezTo>
                  <a:cubicBezTo>
                    <a:pt x="1249" y="37"/>
                    <a:pt x="933" y="146"/>
                    <a:pt x="659" y="311"/>
                  </a:cubicBezTo>
                  <a:cubicBezTo>
                    <a:pt x="426" y="448"/>
                    <a:pt x="220" y="654"/>
                    <a:pt x="97" y="901"/>
                  </a:cubicBezTo>
                  <a:cubicBezTo>
                    <a:pt x="1" y="1175"/>
                    <a:pt x="110" y="1477"/>
                    <a:pt x="371" y="1614"/>
                  </a:cubicBezTo>
                  <a:cubicBezTo>
                    <a:pt x="559" y="1732"/>
                    <a:pt x="774" y="1781"/>
                    <a:pt x="995" y="1781"/>
                  </a:cubicBezTo>
                  <a:cubicBezTo>
                    <a:pt x="1339" y="1781"/>
                    <a:pt x="1697" y="1663"/>
                    <a:pt x="1989" y="1504"/>
                  </a:cubicBezTo>
                  <a:cubicBezTo>
                    <a:pt x="2250" y="1394"/>
                    <a:pt x="2469" y="1175"/>
                    <a:pt x="2593" y="901"/>
                  </a:cubicBezTo>
                  <a:cubicBezTo>
                    <a:pt x="2675" y="695"/>
                    <a:pt x="2634" y="448"/>
                    <a:pt x="2483" y="284"/>
                  </a:cubicBezTo>
                  <a:cubicBezTo>
                    <a:pt x="2483" y="270"/>
                    <a:pt x="2483" y="256"/>
                    <a:pt x="2469" y="242"/>
                  </a:cubicBezTo>
                  <a:cubicBezTo>
                    <a:pt x="2282" y="55"/>
                    <a:pt x="2015" y="1"/>
                    <a:pt x="1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6;p37"/>
            <p:cNvSpPr/>
            <p:nvPr/>
          </p:nvSpPr>
          <p:spPr>
            <a:xfrm>
              <a:off x="6792413" y="2775359"/>
              <a:ext cx="106331" cy="70994"/>
            </a:xfrm>
            <a:custGeom>
              <a:avLst/>
              <a:gdLst/>
              <a:ahLst/>
              <a:cxnLst/>
              <a:rect l="l" t="t" r="r" b="b"/>
              <a:pathLst>
                <a:path w="2675" h="1786" extrusionOk="0">
                  <a:moveTo>
                    <a:pt x="1766" y="0"/>
                  </a:moveTo>
                  <a:cubicBezTo>
                    <a:pt x="1703" y="0"/>
                    <a:pt x="1640" y="3"/>
                    <a:pt x="1578" y="9"/>
                  </a:cubicBezTo>
                  <a:cubicBezTo>
                    <a:pt x="1248" y="36"/>
                    <a:pt x="947" y="146"/>
                    <a:pt x="672" y="311"/>
                  </a:cubicBezTo>
                  <a:cubicBezTo>
                    <a:pt x="425" y="448"/>
                    <a:pt x="220" y="653"/>
                    <a:pt x="96" y="900"/>
                  </a:cubicBezTo>
                  <a:cubicBezTo>
                    <a:pt x="0" y="1175"/>
                    <a:pt x="110" y="1476"/>
                    <a:pt x="371" y="1614"/>
                  </a:cubicBezTo>
                  <a:cubicBezTo>
                    <a:pt x="563" y="1735"/>
                    <a:pt x="787" y="1785"/>
                    <a:pt x="1016" y="1785"/>
                  </a:cubicBezTo>
                  <a:cubicBezTo>
                    <a:pt x="1357" y="1785"/>
                    <a:pt x="1710" y="1673"/>
                    <a:pt x="1989" y="1518"/>
                  </a:cubicBezTo>
                  <a:cubicBezTo>
                    <a:pt x="2263" y="1394"/>
                    <a:pt x="2469" y="1175"/>
                    <a:pt x="2593" y="900"/>
                  </a:cubicBezTo>
                  <a:cubicBezTo>
                    <a:pt x="2675" y="695"/>
                    <a:pt x="2634" y="461"/>
                    <a:pt x="2483" y="283"/>
                  </a:cubicBezTo>
                  <a:cubicBezTo>
                    <a:pt x="2483" y="269"/>
                    <a:pt x="2483" y="256"/>
                    <a:pt x="2469" y="242"/>
                  </a:cubicBezTo>
                  <a:cubicBezTo>
                    <a:pt x="2282" y="55"/>
                    <a:pt x="2024" y="0"/>
                    <a:pt x="1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67;p37"/>
            <p:cNvSpPr/>
            <p:nvPr/>
          </p:nvSpPr>
          <p:spPr>
            <a:xfrm>
              <a:off x="6202519" y="2564166"/>
              <a:ext cx="248636" cy="281351"/>
            </a:xfrm>
            <a:custGeom>
              <a:avLst/>
              <a:gdLst/>
              <a:ahLst/>
              <a:cxnLst/>
              <a:rect l="l" t="t" r="r" b="b"/>
              <a:pathLst>
                <a:path w="6255" h="7078" extrusionOk="0">
                  <a:moveTo>
                    <a:pt x="4320" y="0"/>
                  </a:moveTo>
                  <a:lnTo>
                    <a:pt x="2359" y="2332"/>
                  </a:lnTo>
                  <a:lnTo>
                    <a:pt x="0" y="2291"/>
                  </a:lnTo>
                  <a:lnTo>
                    <a:pt x="1948" y="3758"/>
                  </a:lnTo>
                  <a:lnTo>
                    <a:pt x="1838" y="7077"/>
                  </a:lnTo>
                  <a:lnTo>
                    <a:pt x="3813" y="4417"/>
                  </a:lnTo>
                  <a:lnTo>
                    <a:pt x="6254" y="4485"/>
                  </a:lnTo>
                  <a:lnTo>
                    <a:pt x="6254" y="4485"/>
                  </a:lnTo>
                  <a:lnTo>
                    <a:pt x="4389" y="3045"/>
                  </a:lnTo>
                  <a:lnTo>
                    <a:pt x="43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68;p37"/>
            <p:cNvSpPr/>
            <p:nvPr/>
          </p:nvSpPr>
          <p:spPr>
            <a:xfrm>
              <a:off x="6357346" y="2751708"/>
              <a:ext cx="145604" cy="165241"/>
            </a:xfrm>
            <a:custGeom>
              <a:avLst/>
              <a:gdLst/>
              <a:ahLst/>
              <a:cxnLst/>
              <a:rect l="l" t="t" r="r" b="b"/>
              <a:pathLst>
                <a:path w="3663" h="4157" extrusionOk="0">
                  <a:moveTo>
                    <a:pt x="2538" y="0"/>
                  </a:moveTo>
                  <a:lnTo>
                    <a:pt x="1386" y="1372"/>
                  </a:lnTo>
                  <a:lnTo>
                    <a:pt x="0" y="1344"/>
                  </a:lnTo>
                  <a:lnTo>
                    <a:pt x="0" y="1344"/>
                  </a:lnTo>
                  <a:lnTo>
                    <a:pt x="1139" y="2209"/>
                  </a:lnTo>
                  <a:lnTo>
                    <a:pt x="1070" y="4156"/>
                  </a:lnTo>
                  <a:lnTo>
                    <a:pt x="2236" y="2593"/>
                  </a:lnTo>
                  <a:lnTo>
                    <a:pt x="3662" y="2634"/>
                  </a:lnTo>
                  <a:lnTo>
                    <a:pt x="2565" y="1783"/>
                  </a:lnTo>
                  <a:lnTo>
                    <a:pt x="25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69;p37"/>
            <p:cNvSpPr/>
            <p:nvPr/>
          </p:nvSpPr>
          <p:spPr>
            <a:xfrm>
              <a:off x="7350149" y="2468209"/>
              <a:ext cx="146161" cy="165241"/>
            </a:xfrm>
            <a:custGeom>
              <a:avLst/>
              <a:gdLst/>
              <a:ahLst/>
              <a:cxnLst/>
              <a:rect l="l" t="t" r="r" b="b"/>
              <a:pathLst>
                <a:path w="3677" h="4157" extrusionOk="0">
                  <a:moveTo>
                    <a:pt x="2538" y="0"/>
                  </a:moveTo>
                  <a:lnTo>
                    <a:pt x="1386" y="1372"/>
                  </a:lnTo>
                  <a:lnTo>
                    <a:pt x="0" y="1344"/>
                  </a:lnTo>
                  <a:lnTo>
                    <a:pt x="1139" y="2208"/>
                  </a:lnTo>
                  <a:lnTo>
                    <a:pt x="1070" y="4156"/>
                  </a:lnTo>
                  <a:lnTo>
                    <a:pt x="2236" y="2593"/>
                  </a:lnTo>
                  <a:lnTo>
                    <a:pt x="3676" y="2634"/>
                  </a:lnTo>
                  <a:lnTo>
                    <a:pt x="3676" y="2634"/>
                  </a:lnTo>
                  <a:lnTo>
                    <a:pt x="2579" y="1797"/>
                  </a:lnTo>
                  <a:lnTo>
                    <a:pt x="25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1821398"/>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E19A-F973-4F98-A433-7B8185778803}"/>
              </a:ext>
            </a:extLst>
          </p:cNvPr>
          <p:cNvSpPr>
            <a:spLocks noGrp="1"/>
          </p:cNvSpPr>
          <p:nvPr>
            <p:ph type="title"/>
          </p:nvPr>
        </p:nvSpPr>
        <p:spPr>
          <a:xfrm>
            <a:off x="858016" y="965787"/>
            <a:ext cx="7125693" cy="3211926"/>
          </a:xfrm>
        </p:spPr>
        <p:txBody>
          <a:bodyPr/>
          <a:lstStyle/>
          <a:p>
            <a:pPr algn="l">
              <a:lnSpc>
                <a:spcPct val="150000"/>
              </a:lnSpc>
            </a:pPr>
            <a:r>
              <a:rPr lang="en-US" sz="2400" b="0" dirty="0">
                <a:solidFill>
                  <a:schemeClr val="tx1"/>
                </a:solidFill>
                <a:latin typeface="Times New Roman" panose="02020603050405020304" pitchFamily="18" charset="0"/>
                <a:cs typeface="Times New Roman" panose="02020603050405020304" pitchFamily="18" charset="0"/>
              </a:rPr>
              <a:t>Theo </a:t>
            </a:r>
            <a:r>
              <a:rPr lang="en-US" sz="2400" b="0" dirty="0" err="1">
                <a:solidFill>
                  <a:schemeClr val="tx1"/>
                </a:solidFill>
                <a:latin typeface="Times New Roman" panose="02020603050405020304" pitchFamily="18" charset="0"/>
                <a:cs typeface="Times New Roman" panose="02020603050405020304" pitchFamily="18" charset="0"/>
              </a:rPr>
              <a:t>em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những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việc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làm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nào</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sau</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đây</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là</a:t>
            </a:r>
            <a:r>
              <a:rPr lang="en-US" sz="2400" b="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phù</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hợp</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khi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sử</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dụng</a:t>
            </a:r>
            <a:r>
              <a:rPr lang="en-US" sz="2400" b="0" dirty="0">
                <a:solidFill>
                  <a:schemeClr val="tx1"/>
                </a:solidFill>
                <a:latin typeface="Times New Roman" panose="02020603050405020304" pitchFamily="18" charset="0"/>
                <a:cs typeface="Times New Roman" panose="02020603050405020304" pitchFamily="18" charset="0"/>
              </a:rPr>
              <a:t> Internet?</a:t>
            </a:r>
            <a:br>
              <a:rPr lang="en-US" sz="2000" dirty="0">
                <a:solidFill>
                  <a:srgbClr val="FF0000"/>
                </a:solidFill>
                <a:latin typeface="Times New Roman" panose="02020603050405020304" pitchFamily="18" charset="0"/>
                <a:cs typeface="Times New Roman" panose="02020603050405020304" pitchFamily="18" charset="0"/>
              </a:rPr>
            </a:br>
            <a:r>
              <a:rPr lang="en-US" sz="2000" b="0" dirty="0">
                <a:solidFill>
                  <a:srgbClr val="FF0000"/>
                </a:solidFill>
                <a:latin typeface="Times New Roman" panose="02020603050405020304" pitchFamily="18" charset="0"/>
                <a:cs typeface="Times New Roman" panose="02020603050405020304" pitchFamily="18" charset="0"/>
              </a:rPr>
              <a:t>a. </a:t>
            </a:r>
            <a:r>
              <a:rPr lang="en-US" sz="2000" b="0" dirty="0" err="1">
                <a:solidFill>
                  <a:srgbClr val="FF0000"/>
                </a:solidFill>
                <a:latin typeface="Times New Roman" panose="02020603050405020304" pitchFamily="18" charset="0"/>
                <a:cs typeface="Times New Roman" panose="02020603050405020304" pitchFamily="18" charset="0"/>
              </a:rPr>
              <a:t>Chơi</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hoặc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xem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trò</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chơi</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bạo</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lực</a:t>
            </a:r>
            <a:r>
              <a:rPr lang="en-US" sz="2000" b="0" dirty="0">
                <a:solidFill>
                  <a:srgbClr val="FF0000"/>
                </a:solidFill>
                <a:latin typeface="Times New Roman" panose="02020603050405020304" pitchFamily="18" charset="0"/>
                <a:cs typeface="Times New Roman" panose="02020603050405020304" pitchFamily="18" charset="0"/>
              </a:rPr>
              <a:t>.</a:t>
            </a:r>
            <a:br>
              <a:rPr lang="en-US" sz="2000" b="0" dirty="0">
                <a:solidFill>
                  <a:srgbClr val="FF0000"/>
                </a:solidFill>
                <a:latin typeface="Times New Roman" panose="02020603050405020304" pitchFamily="18" charset="0"/>
                <a:cs typeface="Times New Roman" panose="02020603050405020304" pitchFamily="18" charset="0"/>
              </a:rPr>
            </a:br>
            <a:r>
              <a:rPr lang="en-US" sz="2000" b="0" dirty="0">
                <a:solidFill>
                  <a:srgbClr val="FF0000"/>
                </a:solidFill>
                <a:latin typeface="Times New Roman" panose="02020603050405020304" pitchFamily="18" charset="0"/>
                <a:cs typeface="Times New Roman" panose="02020603050405020304" pitchFamily="18" charset="0"/>
              </a:rPr>
              <a:t>b. </a:t>
            </a:r>
            <a:r>
              <a:rPr lang="en-US" sz="2000" b="0" dirty="0" err="1">
                <a:solidFill>
                  <a:srgbClr val="FF0000"/>
                </a:solidFill>
                <a:latin typeface="Times New Roman" panose="02020603050405020304" pitchFamily="18" charset="0"/>
                <a:cs typeface="Times New Roman" panose="02020603050405020304" pitchFamily="18" charset="0"/>
              </a:rPr>
              <a:t>Đọc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thêm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thông</a:t>
            </a:r>
            <a:r>
              <a:rPr lang="en-US" sz="2000" b="0" dirty="0">
                <a:solidFill>
                  <a:srgbClr val="FF0000"/>
                </a:solidFill>
                <a:latin typeface="Times New Roman" panose="02020603050405020304" pitchFamily="18" charset="0"/>
                <a:cs typeface="Times New Roman" panose="02020603050405020304" pitchFamily="18" charset="0"/>
              </a:rPr>
              <a:t> tin </a:t>
            </a:r>
            <a:r>
              <a:rPr lang="en-US" sz="2000" b="0" dirty="0" err="1">
                <a:solidFill>
                  <a:srgbClr val="FF0000"/>
                </a:solidFill>
                <a:latin typeface="Times New Roman" panose="02020603050405020304" pitchFamily="18" charset="0"/>
                <a:cs typeface="Times New Roman" panose="02020603050405020304" pitchFamily="18" charset="0"/>
              </a:rPr>
              <a:t>về</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bài</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học</a:t>
            </a:r>
            <a:r>
              <a:rPr lang="en-US" sz="2000" b="0" dirty="0">
                <a:solidFill>
                  <a:srgbClr val="FF0000"/>
                </a:solidFill>
                <a:latin typeface="Times New Roman" panose="02020603050405020304" pitchFamily="18" charset="0"/>
                <a:cs typeface="Times New Roman" panose="02020603050405020304" pitchFamily="18" charset="0"/>
              </a:rPr>
              <a:t>.</a:t>
            </a:r>
            <a:br>
              <a:rPr lang="en-US" sz="2000" b="0" dirty="0">
                <a:solidFill>
                  <a:srgbClr val="FF0000"/>
                </a:solidFill>
                <a:latin typeface="Times New Roman" panose="02020603050405020304" pitchFamily="18" charset="0"/>
                <a:cs typeface="Times New Roman" panose="02020603050405020304" pitchFamily="18" charset="0"/>
              </a:rPr>
            </a:br>
            <a:r>
              <a:rPr lang="en-US" sz="2000" b="0" dirty="0">
                <a:solidFill>
                  <a:srgbClr val="FF0000"/>
                </a:solidFill>
                <a:latin typeface="Times New Roman" panose="02020603050405020304" pitchFamily="18" charset="0"/>
                <a:cs typeface="Times New Roman" panose="02020603050405020304" pitchFamily="18" charset="0"/>
              </a:rPr>
              <a:t>c. </a:t>
            </a:r>
            <a:r>
              <a:rPr lang="en-US" sz="2000" b="0" dirty="0" err="1">
                <a:solidFill>
                  <a:srgbClr val="FF0000"/>
                </a:solidFill>
                <a:latin typeface="Times New Roman" panose="02020603050405020304" pitchFamily="18" charset="0"/>
                <a:cs typeface="Times New Roman" panose="02020603050405020304" pitchFamily="18" charset="0"/>
              </a:rPr>
              <a:t>Xem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phim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ảnh</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không</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phù</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hợp</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với</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nứa</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tuổi</a:t>
            </a:r>
            <a:r>
              <a:rPr lang="en-US" sz="2000" b="0" dirty="0">
                <a:solidFill>
                  <a:srgbClr val="FF0000"/>
                </a:solidFill>
                <a:latin typeface="Times New Roman" panose="02020603050405020304" pitchFamily="18" charset="0"/>
                <a:cs typeface="Times New Roman" panose="02020603050405020304" pitchFamily="18" charset="0"/>
              </a:rPr>
              <a:t>.</a:t>
            </a:r>
            <a:br>
              <a:rPr lang="en-US" sz="2000" b="0" dirty="0">
                <a:solidFill>
                  <a:srgbClr val="FF0000"/>
                </a:solidFill>
                <a:latin typeface="Times New Roman" panose="02020603050405020304" pitchFamily="18" charset="0"/>
                <a:cs typeface="Times New Roman" panose="02020603050405020304" pitchFamily="18" charset="0"/>
              </a:rPr>
            </a:br>
            <a:r>
              <a:rPr lang="en-US" sz="2000" b="0" dirty="0">
                <a:solidFill>
                  <a:srgbClr val="FF0000"/>
                </a:solidFill>
                <a:latin typeface="Times New Roman" panose="02020603050405020304" pitchFamily="18" charset="0"/>
                <a:cs typeface="Times New Roman" panose="02020603050405020304" pitchFamily="18" charset="0"/>
              </a:rPr>
              <a:t>d. </a:t>
            </a:r>
            <a:r>
              <a:rPr lang="en-US" sz="2000" b="0" dirty="0" err="1">
                <a:solidFill>
                  <a:srgbClr val="FF0000"/>
                </a:solidFill>
                <a:latin typeface="Times New Roman" panose="02020603050405020304" pitchFamily="18" charset="0"/>
                <a:cs typeface="Times New Roman" panose="02020603050405020304" pitchFamily="18" charset="0"/>
              </a:rPr>
              <a:t>Xem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những</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bức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ảnh</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mà</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các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bạn</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vẽ</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về</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chủ</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đề</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mà</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yêu</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thích</a:t>
            </a:r>
            <a:r>
              <a:rPr lang="en-US" sz="2000" b="0" dirty="0">
                <a:solidFill>
                  <a:srgbClr val="FF0000"/>
                </a:solidFill>
                <a:latin typeface="Times New Roman" panose="02020603050405020304" pitchFamily="18" charset="0"/>
                <a:cs typeface="Times New Roman" panose="02020603050405020304" pitchFamily="18" charset="0"/>
              </a:rPr>
              <a:t>.</a:t>
            </a:r>
            <a:br>
              <a:rPr lang="en-US" sz="2000" b="0" dirty="0">
                <a:solidFill>
                  <a:srgbClr val="FF0000"/>
                </a:solidFill>
                <a:latin typeface="Times New Roman" panose="02020603050405020304" pitchFamily="18" charset="0"/>
                <a:cs typeface="Times New Roman" panose="02020603050405020304" pitchFamily="18" charset="0"/>
              </a:rPr>
            </a:br>
            <a:r>
              <a:rPr lang="en-US" sz="2000" b="0" dirty="0">
                <a:solidFill>
                  <a:srgbClr val="FF0000"/>
                </a:solidFill>
                <a:latin typeface="Times New Roman" panose="02020603050405020304" pitchFamily="18" charset="0"/>
                <a:cs typeface="Times New Roman" panose="02020603050405020304" pitchFamily="18" charset="0"/>
              </a:rPr>
              <a:t>e. </a:t>
            </a:r>
            <a:r>
              <a:rPr lang="en-US" sz="2000" b="0" dirty="0" err="1">
                <a:solidFill>
                  <a:srgbClr val="FF0000"/>
                </a:solidFill>
                <a:latin typeface="Times New Roman" panose="02020603050405020304" pitchFamily="18" charset="0"/>
                <a:cs typeface="Times New Roman" panose="02020603050405020304" pitchFamily="18" charset="0"/>
              </a:rPr>
              <a:t>Xem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những</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thông</a:t>
            </a:r>
            <a:r>
              <a:rPr lang="en-US" sz="2000" b="0" dirty="0">
                <a:solidFill>
                  <a:srgbClr val="FF0000"/>
                </a:solidFill>
                <a:latin typeface="Times New Roman" panose="02020603050405020304" pitchFamily="18" charset="0"/>
                <a:cs typeface="Times New Roman" panose="02020603050405020304" pitchFamily="18" charset="0"/>
              </a:rPr>
              <a:t> tin </a:t>
            </a:r>
            <a:r>
              <a:rPr lang="en-US" sz="2000" b="0" dirty="0" err="1">
                <a:solidFill>
                  <a:srgbClr val="FF0000"/>
                </a:solidFill>
                <a:latin typeface="Times New Roman" panose="02020603050405020304" pitchFamily="18" charset="0"/>
                <a:cs typeface="Times New Roman" panose="02020603050405020304" pitchFamily="18" charset="0"/>
              </a:rPr>
              <a:t>mà</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bố</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mẹ</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trao</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đổi</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việc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trên</a:t>
            </a:r>
            <a:r>
              <a:rPr lang="en-US" sz="2000" b="0" dirty="0">
                <a:solidFill>
                  <a:srgbClr val="FF0000"/>
                </a:solidFill>
                <a:latin typeface="Times New Roman" panose="02020603050405020304" pitchFamily="18" charset="0"/>
                <a:cs typeface="Times New Roman" panose="02020603050405020304" pitchFamily="18" charset="0"/>
              </a:rPr>
              <a:t> Internet.</a:t>
            </a:r>
          </a:p>
        </p:txBody>
      </p:sp>
      <p:pic>
        <p:nvPicPr>
          <p:cNvPr id="4" name="Picture 3">
            <a:extLst>
              <a:ext uri="{FF2B5EF4-FFF2-40B4-BE49-F238E27FC236}">
                <a16:creationId xmlns:a16="http://schemas.microsoft.com/office/drawing/2014/main" id="{AB582BC5-F2B7-4A85-9091-0C420EA27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36" y="1995444"/>
            <a:ext cx="394481" cy="414938"/>
          </a:xfrm>
          <a:prstGeom prst="rect">
            <a:avLst/>
          </a:prstGeom>
        </p:spPr>
      </p:pic>
      <p:pic>
        <p:nvPicPr>
          <p:cNvPr id="5" name="Picture 4">
            <a:extLst>
              <a:ext uri="{FF2B5EF4-FFF2-40B4-BE49-F238E27FC236}">
                <a16:creationId xmlns:a16="http://schemas.microsoft.com/office/drawing/2014/main" id="{07DD47C8-E96E-4908-B4D3-436B9B8C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0" y="3025106"/>
            <a:ext cx="394481" cy="330414"/>
          </a:xfrm>
          <a:prstGeom prst="rect">
            <a:avLst/>
          </a:prstGeom>
        </p:spPr>
      </p:pic>
      <p:pic>
        <p:nvPicPr>
          <p:cNvPr id="3" name="Picture 2">
            <a:extLst>
              <a:ext uri="{FF2B5EF4-FFF2-40B4-BE49-F238E27FC236}">
                <a16:creationId xmlns:a16="http://schemas.microsoft.com/office/drawing/2014/main" id="{1AB9A57B-F484-4DE4-8FC8-68A729E831C1}"/>
              </a:ext>
            </a:extLst>
          </p:cNvPr>
          <p:cNvPicPr>
            <a:picLocks noChangeAspect="1"/>
          </p:cNvPicPr>
          <p:nvPr/>
        </p:nvPicPr>
        <p:blipFill>
          <a:blip r:embed="rId3"/>
          <a:stretch>
            <a:fillRect/>
          </a:stretch>
        </p:blipFill>
        <p:spPr>
          <a:xfrm>
            <a:off x="729936" y="3991255"/>
            <a:ext cx="390178" cy="329213"/>
          </a:xfrm>
          <a:prstGeom prst="rect">
            <a:avLst/>
          </a:prstGeom>
        </p:spPr>
      </p:pic>
    </p:spTree>
    <p:extLst>
      <p:ext uri="{BB962C8B-B14F-4D97-AF65-F5344CB8AC3E}">
        <p14:creationId xmlns:p14="http://schemas.microsoft.com/office/powerpoint/2010/main" val="357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ppt_x</p:attrName>
                                        </p:attrNameLst>
                                      </p:cBhvr>
                                      <p:tavLst>
                                        <p:tav tm="0">
                                          <p:val>
                                            <p:strVal val="#ppt_x+#ppt_w*1.125000"/>
                                          </p:val>
                                        </p:tav>
                                        <p:tav tm="100000">
                                          <p:val>
                                            <p:strVal val="#ppt_x"/>
                                          </p:val>
                                        </p:tav>
                                      </p:tavLst>
                                    </p:anim>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CEDF4-A04D-45D0-80F2-07DAF187928C}"/>
              </a:ext>
            </a:extLst>
          </p:cNvPr>
          <p:cNvSpPr>
            <a:spLocks noGrp="1"/>
          </p:cNvSpPr>
          <p:nvPr>
            <p:ph type="title"/>
          </p:nvPr>
        </p:nvSpPr>
        <p:spPr>
          <a:xfrm>
            <a:off x="499462" y="1489975"/>
            <a:ext cx="8475489" cy="3412438"/>
          </a:xfrm>
        </p:spPr>
        <p:txBody>
          <a:bodyPr/>
          <a:lstStyle/>
          <a:p>
            <a:pPr algn="l">
              <a:lnSpc>
                <a:spcPct val="150000"/>
              </a:lnSpc>
            </a:pPr>
            <a:r>
              <a:rPr lang="en-US" sz="2200" b="0" dirty="0" err="1">
                <a:solidFill>
                  <a:schemeClr val="tx1"/>
                </a:solidFill>
                <a:latin typeface="Times New Roman" panose="02020603050405020304" pitchFamily="18" charset="0"/>
                <a:cs typeface="Times New Roman" panose="02020603050405020304" pitchFamily="18" charset="0"/>
              </a:rPr>
              <a:t>Lựa</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chọn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những</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khẳng</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định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đúng</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về</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đặc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điểm</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thông</a:t>
            </a:r>
            <a:r>
              <a:rPr lang="en-US" sz="2200" b="0" dirty="0">
                <a:solidFill>
                  <a:schemeClr val="tx1"/>
                </a:solidFill>
                <a:latin typeface="Times New Roman" panose="02020603050405020304" pitchFamily="18" charset="0"/>
                <a:cs typeface="Times New Roman" panose="02020603050405020304" pitchFamily="18" charset="0"/>
              </a:rPr>
              <a:t> tin </a:t>
            </a:r>
            <a:r>
              <a:rPr lang="en-US" sz="2200" b="0" dirty="0" err="1">
                <a:solidFill>
                  <a:schemeClr val="tx1"/>
                </a:solidFill>
                <a:latin typeface="Times New Roman" panose="02020603050405020304" pitchFamily="18" charset="0"/>
                <a:cs typeface="Times New Roman" panose="02020603050405020304" pitchFamily="18" charset="0"/>
              </a:rPr>
              <a:t>trên</a:t>
            </a:r>
            <a:r>
              <a:rPr lang="en-US" sz="2200" b="0" dirty="0">
                <a:solidFill>
                  <a:schemeClr val="tx1"/>
                </a:solidFill>
                <a:latin typeface="Times New Roman" panose="02020603050405020304" pitchFamily="18" charset="0"/>
                <a:cs typeface="Times New Roman" panose="02020603050405020304" pitchFamily="18" charset="0"/>
              </a:rPr>
              <a:t> Internet.</a:t>
            </a:r>
            <a:br>
              <a:rPr lang="en-US" sz="2200" b="0" dirty="0">
                <a:solidFill>
                  <a:schemeClr val="tx1"/>
                </a:solidFill>
                <a:latin typeface="Times New Roman" panose="02020603050405020304" pitchFamily="18" charset="0"/>
                <a:cs typeface="Times New Roman" panose="02020603050405020304" pitchFamily="18" charset="0"/>
              </a:rPr>
            </a:br>
            <a:r>
              <a:rPr lang="en-US" sz="2200" b="0" dirty="0">
                <a:solidFill>
                  <a:srgbClr val="FF0000"/>
                </a:solidFill>
                <a:latin typeface="Times New Roman" panose="02020603050405020304" pitchFamily="18" charset="0"/>
                <a:cs typeface="Times New Roman" panose="02020603050405020304" pitchFamily="18" charset="0"/>
              </a:rPr>
              <a:t>A. </a:t>
            </a:r>
            <a:r>
              <a:rPr lang="en-US" sz="2200" b="0" dirty="0" err="1">
                <a:solidFill>
                  <a:srgbClr val="FF0000"/>
                </a:solidFill>
                <a:latin typeface="Times New Roman" panose="02020603050405020304" pitchFamily="18" charset="0"/>
                <a:cs typeface="Times New Roman" panose="02020603050405020304" pitchFamily="18" charset="0"/>
              </a:rPr>
              <a:t>Thông</a:t>
            </a:r>
            <a:r>
              <a:rPr lang="en-US" sz="2200" b="0" dirty="0">
                <a:solidFill>
                  <a:srgbClr val="FF0000"/>
                </a:solidFill>
                <a:latin typeface="Times New Roman" panose="02020603050405020304" pitchFamily="18" charset="0"/>
                <a:cs typeface="Times New Roman" panose="02020603050405020304" pitchFamily="18" charset="0"/>
              </a:rPr>
              <a:t> tin </a:t>
            </a:r>
            <a:r>
              <a:rPr lang="en-US" sz="2200" b="0" dirty="0" err="1">
                <a:solidFill>
                  <a:srgbClr val="FF0000"/>
                </a:solidFill>
                <a:latin typeface="Times New Roman" panose="02020603050405020304" pitchFamily="18" charset="0"/>
                <a:cs typeface="Times New Roman" panose="02020603050405020304" pitchFamily="18" charset="0"/>
              </a:rPr>
              <a:t>nào</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trên</a:t>
            </a:r>
            <a:r>
              <a:rPr lang="en-US" sz="2200" b="0" dirty="0">
                <a:solidFill>
                  <a:srgbClr val="FF0000"/>
                </a:solidFill>
                <a:latin typeface="Times New Roman" panose="02020603050405020304" pitchFamily="18" charset="0"/>
                <a:cs typeface="Times New Roman" panose="02020603050405020304" pitchFamily="18" charset="0"/>
              </a:rPr>
              <a:t> Internet </a:t>
            </a:r>
            <a:r>
              <a:rPr lang="en-US" sz="2200" b="0" dirty="0" err="1">
                <a:solidFill>
                  <a:srgbClr val="FF0000"/>
                </a:solidFill>
                <a:latin typeface="Times New Roman" panose="02020603050405020304" pitchFamily="18" charset="0"/>
                <a:cs typeface="Times New Roman" panose="02020603050405020304" pitchFamily="18" charset="0"/>
              </a:rPr>
              <a:t>cũng</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phù</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hợp</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với</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lứa</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tuổi</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của</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các</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em</a:t>
            </a:r>
            <a:r>
              <a:rPr lang="en-US" sz="2200" b="0" dirty="0">
                <a:solidFill>
                  <a:srgbClr val="FF0000"/>
                </a:solidFill>
                <a:latin typeface="Times New Roman" panose="02020603050405020304" pitchFamily="18" charset="0"/>
                <a:cs typeface="Times New Roman" panose="02020603050405020304" pitchFamily="18" charset="0"/>
              </a:rPr>
              <a:t>.</a:t>
            </a:r>
            <a:br>
              <a:rPr lang="en-US" sz="2200" b="0" dirty="0">
                <a:solidFill>
                  <a:srgbClr val="FF0000"/>
                </a:solidFill>
                <a:latin typeface="Times New Roman" panose="02020603050405020304" pitchFamily="18" charset="0"/>
                <a:cs typeface="Times New Roman" panose="02020603050405020304" pitchFamily="18" charset="0"/>
              </a:rPr>
            </a:br>
            <a:r>
              <a:rPr lang="en-US" sz="2200" b="0" dirty="0">
                <a:solidFill>
                  <a:srgbClr val="FF0000"/>
                </a:solidFill>
                <a:latin typeface="Times New Roman" panose="02020603050405020304" pitchFamily="18" charset="0"/>
                <a:cs typeface="Times New Roman" panose="02020603050405020304" pitchFamily="18" charset="0"/>
              </a:rPr>
              <a:t>B. </a:t>
            </a:r>
            <a:r>
              <a:rPr lang="en-US" sz="2200" b="0" dirty="0" err="1">
                <a:solidFill>
                  <a:srgbClr val="FF0000"/>
                </a:solidFill>
                <a:latin typeface="Times New Roman" panose="02020603050405020304" pitchFamily="18" charset="0"/>
                <a:cs typeface="Times New Roman" panose="02020603050405020304" pitchFamily="18" charset="0"/>
              </a:rPr>
              <a:t>Thông</a:t>
            </a:r>
            <a:r>
              <a:rPr lang="en-US" sz="2200" b="0" dirty="0">
                <a:solidFill>
                  <a:srgbClr val="FF0000"/>
                </a:solidFill>
                <a:latin typeface="Times New Roman" panose="02020603050405020304" pitchFamily="18" charset="0"/>
                <a:cs typeface="Times New Roman" panose="02020603050405020304" pitchFamily="18" charset="0"/>
              </a:rPr>
              <a:t> tin </a:t>
            </a:r>
            <a:r>
              <a:rPr lang="en-US" sz="2200" b="0" dirty="0" err="1">
                <a:solidFill>
                  <a:srgbClr val="FF0000"/>
                </a:solidFill>
                <a:latin typeface="Times New Roman" panose="02020603050405020304" pitchFamily="18" charset="0"/>
                <a:cs typeface="Times New Roman" panose="02020603050405020304" pitchFamily="18" charset="0"/>
              </a:rPr>
              <a:t>trên</a:t>
            </a:r>
            <a:r>
              <a:rPr lang="en-US" sz="2200" b="0" dirty="0">
                <a:solidFill>
                  <a:srgbClr val="FF0000"/>
                </a:solidFill>
                <a:latin typeface="Times New Roman" panose="02020603050405020304" pitchFamily="18" charset="0"/>
                <a:cs typeface="Times New Roman" panose="02020603050405020304" pitchFamily="18" charset="0"/>
              </a:rPr>
              <a:t> Internet </a:t>
            </a:r>
            <a:r>
              <a:rPr lang="en-US" sz="2200" b="0" dirty="0" err="1">
                <a:solidFill>
                  <a:srgbClr val="FF0000"/>
                </a:solidFill>
                <a:latin typeface="Times New Roman" panose="02020603050405020304" pitchFamily="18" charset="0"/>
                <a:cs typeface="Times New Roman" panose="02020603050405020304" pitchFamily="18" charset="0"/>
              </a:rPr>
              <a:t>có</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thể</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không</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chính</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xác</a:t>
            </a:r>
            <a:r>
              <a:rPr lang="en-US" sz="2200" b="0" dirty="0">
                <a:solidFill>
                  <a:srgbClr val="FF0000"/>
                </a:solidFill>
                <a:latin typeface="Times New Roman" panose="02020603050405020304" pitchFamily="18" charset="0"/>
                <a:cs typeface="Times New Roman" panose="02020603050405020304" pitchFamily="18" charset="0"/>
              </a:rPr>
              <a:t>.</a:t>
            </a:r>
            <a:br>
              <a:rPr lang="en-US" sz="2200" b="0" dirty="0">
                <a:solidFill>
                  <a:srgbClr val="FF0000"/>
                </a:solidFill>
                <a:latin typeface="Times New Roman" panose="02020603050405020304" pitchFamily="18" charset="0"/>
                <a:cs typeface="Times New Roman" panose="02020603050405020304" pitchFamily="18" charset="0"/>
              </a:rPr>
            </a:br>
            <a:r>
              <a:rPr lang="en-US" sz="2200" b="0" dirty="0">
                <a:solidFill>
                  <a:srgbClr val="FF0000"/>
                </a:solidFill>
                <a:latin typeface="Times New Roman" panose="02020603050405020304" pitchFamily="18" charset="0"/>
                <a:cs typeface="Times New Roman" panose="02020603050405020304" pitchFamily="18" charset="0"/>
              </a:rPr>
              <a:t>C. </a:t>
            </a:r>
            <a:r>
              <a:rPr lang="en-US" sz="2200" b="0" dirty="0" err="1">
                <a:solidFill>
                  <a:srgbClr val="FF0000"/>
                </a:solidFill>
                <a:latin typeface="Times New Roman" panose="02020603050405020304" pitchFamily="18" charset="0"/>
                <a:cs typeface="Times New Roman" panose="02020603050405020304" pitchFamily="18" charset="0"/>
              </a:rPr>
              <a:t>Thông</a:t>
            </a:r>
            <a:r>
              <a:rPr lang="en-US" sz="2200" b="0" dirty="0">
                <a:solidFill>
                  <a:srgbClr val="FF0000"/>
                </a:solidFill>
                <a:latin typeface="Times New Roman" panose="02020603050405020304" pitchFamily="18" charset="0"/>
                <a:cs typeface="Times New Roman" panose="02020603050405020304" pitchFamily="18" charset="0"/>
              </a:rPr>
              <a:t> tin </a:t>
            </a:r>
            <a:r>
              <a:rPr lang="en-US" sz="2200" b="0" dirty="0" err="1">
                <a:solidFill>
                  <a:srgbClr val="FF0000"/>
                </a:solidFill>
                <a:latin typeface="Times New Roman" panose="02020603050405020304" pitchFamily="18" charset="0"/>
                <a:cs typeface="Times New Roman" panose="02020603050405020304" pitchFamily="18" charset="0"/>
              </a:rPr>
              <a:t>trên</a:t>
            </a:r>
            <a:r>
              <a:rPr lang="en-US" sz="2200" b="0" dirty="0">
                <a:solidFill>
                  <a:srgbClr val="FF0000"/>
                </a:solidFill>
                <a:latin typeface="Times New Roman" panose="02020603050405020304" pitchFamily="18" charset="0"/>
                <a:cs typeface="Times New Roman" panose="02020603050405020304" pitchFamily="18" charset="0"/>
              </a:rPr>
              <a:t> Internet </a:t>
            </a:r>
            <a:r>
              <a:rPr lang="en-US" sz="2200" b="0" dirty="0" err="1">
                <a:solidFill>
                  <a:srgbClr val="FF0000"/>
                </a:solidFill>
                <a:latin typeface="Times New Roman" panose="02020603050405020304" pitchFamily="18" charset="0"/>
                <a:cs typeface="Times New Roman" panose="02020603050405020304" pitchFamily="18" charset="0"/>
              </a:rPr>
              <a:t>đa</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dạng</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phong</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phú</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và</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luôn</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được</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cập</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nhật</a:t>
            </a:r>
            <a:r>
              <a:rPr lang="en-US" sz="2200" b="0" dirty="0">
                <a:solidFill>
                  <a:srgbClr val="FF0000"/>
                </a:solidFill>
                <a:latin typeface="Times New Roman" panose="02020603050405020304" pitchFamily="18" charset="0"/>
                <a:cs typeface="Times New Roman" panose="02020603050405020304" pitchFamily="18" charset="0"/>
              </a:rPr>
              <a:t>.</a:t>
            </a:r>
            <a:br>
              <a:rPr lang="en-US" sz="2200" b="0" dirty="0">
                <a:solidFill>
                  <a:srgbClr val="FF0000"/>
                </a:solidFill>
                <a:latin typeface="Times New Roman" panose="02020603050405020304" pitchFamily="18" charset="0"/>
                <a:cs typeface="Times New Roman" panose="02020603050405020304" pitchFamily="18" charset="0"/>
              </a:rPr>
            </a:br>
            <a:r>
              <a:rPr lang="en-US" sz="2200" b="0" dirty="0">
                <a:solidFill>
                  <a:srgbClr val="FF0000"/>
                </a:solidFill>
                <a:latin typeface="Times New Roman" panose="02020603050405020304" pitchFamily="18" charset="0"/>
                <a:cs typeface="Times New Roman" panose="02020603050405020304" pitchFamily="18" charset="0"/>
              </a:rPr>
              <a:t>D. </a:t>
            </a:r>
            <a:r>
              <a:rPr lang="en-US" sz="2200" b="0" dirty="0" err="1">
                <a:solidFill>
                  <a:srgbClr val="FF0000"/>
                </a:solidFill>
                <a:latin typeface="Times New Roman" panose="02020603050405020304" pitchFamily="18" charset="0"/>
                <a:cs typeface="Times New Roman" panose="02020603050405020304" pitchFamily="18" charset="0"/>
              </a:rPr>
              <a:t>Rất</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nhiều</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thông</a:t>
            </a:r>
            <a:r>
              <a:rPr lang="en-US" sz="2200" b="0" dirty="0">
                <a:solidFill>
                  <a:srgbClr val="FF0000"/>
                </a:solidFill>
                <a:latin typeface="Times New Roman" panose="02020603050405020304" pitchFamily="18" charset="0"/>
                <a:cs typeface="Times New Roman" panose="02020603050405020304" pitchFamily="18" charset="0"/>
              </a:rPr>
              <a:t> tin </a:t>
            </a:r>
            <a:r>
              <a:rPr lang="en-US" sz="2200" b="0" dirty="0" err="1">
                <a:solidFill>
                  <a:srgbClr val="FF0000"/>
                </a:solidFill>
                <a:latin typeface="Times New Roman" panose="02020603050405020304" pitchFamily="18" charset="0"/>
                <a:cs typeface="Times New Roman" panose="02020603050405020304" pitchFamily="18" charset="0"/>
              </a:rPr>
              <a:t>có</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thể</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tìm</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thấy</a:t>
            </a:r>
            <a:r>
              <a:rPr lang="en-US" sz="2200" b="0" dirty="0">
                <a:solidFill>
                  <a:srgbClr val="FF0000"/>
                </a:solidFill>
                <a:latin typeface="Times New Roman" panose="02020603050405020304" pitchFamily="18" charset="0"/>
                <a:cs typeface="Times New Roman" panose="02020603050405020304" pitchFamily="18" charset="0"/>
              </a:rPr>
              <a:t> </a:t>
            </a:r>
            <a:r>
              <a:rPr lang="en-US" sz="2200" b="0" dirty="0" err="1">
                <a:solidFill>
                  <a:srgbClr val="FF0000"/>
                </a:solidFill>
                <a:latin typeface="Times New Roman" panose="02020603050405020304" pitchFamily="18" charset="0"/>
                <a:cs typeface="Times New Roman" panose="02020603050405020304" pitchFamily="18" charset="0"/>
              </a:rPr>
              <a:t>trên</a:t>
            </a:r>
            <a:r>
              <a:rPr lang="en-US" sz="2200" b="0" dirty="0">
                <a:solidFill>
                  <a:srgbClr val="FF0000"/>
                </a:solidFill>
                <a:latin typeface="Times New Roman" panose="02020603050405020304" pitchFamily="18" charset="0"/>
                <a:cs typeface="Times New Roman" panose="02020603050405020304" pitchFamily="18" charset="0"/>
              </a:rPr>
              <a:t> Internet.</a:t>
            </a:r>
            <a:br>
              <a:rPr lang="en-US" sz="2200" b="0" dirty="0">
                <a:solidFill>
                  <a:srgbClr val="FF0000"/>
                </a:solidFill>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ADE01B9-21AF-47F1-B6C5-3A2A8B496409}"/>
              </a:ext>
            </a:extLst>
          </p:cNvPr>
          <p:cNvPicPr>
            <a:picLocks noChangeAspect="1"/>
          </p:cNvPicPr>
          <p:nvPr/>
        </p:nvPicPr>
        <p:blipFill>
          <a:blip r:embed="rId2"/>
          <a:stretch>
            <a:fillRect/>
          </a:stretch>
        </p:blipFill>
        <p:spPr>
          <a:xfrm>
            <a:off x="401259" y="2519570"/>
            <a:ext cx="390178" cy="414564"/>
          </a:xfrm>
          <a:prstGeom prst="rect">
            <a:avLst/>
          </a:prstGeom>
        </p:spPr>
      </p:pic>
      <p:pic>
        <p:nvPicPr>
          <p:cNvPr id="4" name="Picture 3">
            <a:extLst>
              <a:ext uri="{FF2B5EF4-FFF2-40B4-BE49-F238E27FC236}">
                <a16:creationId xmlns:a16="http://schemas.microsoft.com/office/drawing/2014/main" id="{0423782C-F5BB-4A22-9BB3-469F12B410DA}"/>
              </a:ext>
            </a:extLst>
          </p:cNvPr>
          <p:cNvPicPr>
            <a:picLocks noChangeAspect="1"/>
          </p:cNvPicPr>
          <p:nvPr/>
        </p:nvPicPr>
        <p:blipFill>
          <a:blip r:embed="rId2"/>
          <a:stretch>
            <a:fillRect/>
          </a:stretch>
        </p:blipFill>
        <p:spPr>
          <a:xfrm>
            <a:off x="401259" y="2988912"/>
            <a:ext cx="390178" cy="414564"/>
          </a:xfrm>
          <a:prstGeom prst="rect">
            <a:avLst/>
          </a:prstGeom>
        </p:spPr>
      </p:pic>
      <p:pic>
        <p:nvPicPr>
          <p:cNvPr id="5" name="Picture 4">
            <a:extLst>
              <a:ext uri="{FF2B5EF4-FFF2-40B4-BE49-F238E27FC236}">
                <a16:creationId xmlns:a16="http://schemas.microsoft.com/office/drawing/2014/main" id="{80C05CD6-D629-43A9-863B-65A6FA9203B7}"/>
              </a:ext>
            </a:extLst>
          </p:cNvPr>
          <p:cNvPicPr>
            <a:picLocks noChangeAspect="1"/>
          </p:cNvPicPr>
          <p:nvPr/>
        </p:nvPicPr>
        <p:blipFill>
          <a:blip r:embed="rId2"/>
          <a:stretch>
            <a:fillRect/>
          </a:stretch>
        </p:blipFill>
        <p:spPr>
          <a:xfrm>
            <a:off x="401259" y="3476320"/>
            <a:ext cx="457482" cy="414564"/>
          </a:xfrm>
          <a:prstGeom prst="rect">
            <a:avLst/>
          </a:prstGeom>
        </p:spPr>
      </p:pic>
    </p:spTree>
    <p:extLst>
      <p:ext uri="{BB962C8B-B14F-4D97-AF65-F5344CB8AC3E}">
        <p14:creationId xmlns:p14="http://schemas.microsoft.com/office/powerpoint/2010/main" val="27217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a:buClrTx/>
              <a:buFontTx/>
              <a:buNone/>
            </a:pPr>
            <a:r>
              <a:rPr lang="en-US" sz="2400" kern="1200" dirty="0" err="1">
                <a:solidFill>
                  <a:prstClr val="white"/>
                </a:solidFill>
                <a:latin typeface="iCiel Cadena" panose="02000503000000020004" pitchFamily="50" charset="0"/>
              </a:rPr>
              <a:t>Bắt</a:t>
            </a:r>
            <a:r>
              <a:rPr lang="en-US" sz="2400" kern="1200" dirty="0">
                <a:solidFill>
                  <a:prstClr val="white"/>
                </a:solidFill>
                <a:latin typeface="iCiel Cadena" panose="02000503000000020004" pitchFamily="50" charset="0"/>
              </a:rPr>
              <a:t> </a:t>
            </a:r>
            <a:r>
              <a:rPr lang="en-US" sz="2400" kern="1200" dirty="0" err="1">
                <a:solidFill>
                  <a:prstClr val="white"/>
                </a:solidFill>
                <a:latin typeface="iCiel Cadena" panose="02000503000000020004" pitchFamily="50" charset="0"/>
              </a:rPr>
              <a:t>đầu</a:t>
            </a:r>
            <a:endParaRPr lang="en-US" sz="2400" kern="1200" dirty="0">
              <a:solidFill>
                <a:prstClr val="white"/>
              </a:solidFill>
              <a:latin typeface="iCiel Cadena" panose="02000503000000020004" pitchFamily="50" charset="0"/>
            </a:endParaRP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914401" y="2598"/>
            <a:ext cx="365522" cy="365522"/>
          </a:xfrm>
          <a:prstGeom prst="rect">
            <a:avLst/>
          </a:prstGeom>
        </p:spPr>
      </p:pic>
    </p:spTree>
    <p:extLst>
      <p:ext uri="{BB962C8B-B14F-4D97-AF65-F5344CB8AC3E}">
        <p14:creationId xmlns:p14="http://schemas.microsoft.com/office/powerpoint/2010/main" val="742009119"/>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8000"/>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476834" y="1436257"/>
            <a:ext cx="4102213" cy="307777"/>
          </a:xfrm>
          <a:prstGeom prst="rect">
            <a:avLst/>
          </a:prstGeom>
          <a:noFill/>
        </p:spPr>
        <p:txBody>
          <a:bodyPr wrap="none" lIns="0" tIns="0" rIns="0" bIns="0" rtlCol="0">
            <a:spAutoFit/>
          </a:bodyPr>
          <a:lstStyle/>
          <a:p>
            <a:pPr algn="ctr">
              <a:buClrTx/>
              <a:buFontTx/>
              <a:buNone/>
            </a:pPr>
            <a:r>
              <a:rPr lang="en-US" sz="2000" kern="1200" dirty="0" err="1">
                <a:solidFill>
                  <a:schemeClr val="tx2">
                    <a:lumMod val="75000"/>
                  </a:schemeClr>
                </a:solidFill>
                <a:latin typeface="Arial" panose="020B0604020202020204" pitchFamily="34" charset="0"/>
                <a:cs typeface="Arial" panose="020B0604020202020204" pitchFamily="34" charset="0"/>
              </a:rPr>
              <a:t>Trò</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chơi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gồm</a:t>
            </a:r>
            <a:r>
              <a:rPr lang="en-US" sz="2000" kern="1200" dirty="0">
                <a:solidFill>
                  <a:schemeClr val="tx2">
                    <a:lumMod val="75000"/>
                  </a:schemeClr>
                </a:solidFill>
                <a:latin typeface="Arial" panose="020B0604020202020204" pitchFamily="34" charset="0"/>
                <a:cs typeface="Arial" panose="020B0604020202020204" pitchFamily="34" charset="0"/>
              </a:rPr>
              <a:t> 4 </a:t>
            </a:r>
            <a:r>
              <a:rPr lang="en-US" sz="2000" kern="1200" dirty="0" err="1">
                <a:solidFill>
                  <a:schemeClr val="tx2">
                    <a:lumMod val="75000"/>
                  </a:schemeClr>
                </a:solidFill>
                <a:latin typeface="Arial" panose="020B0604020202020204" pitchFamily="34" charset="0"/>
                <a:cs typeface="Arial" panose="020B0604020202020204" pitchFamily="34" charset="0"/>
              </a:rPr>
              <a:t>câu</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hỏi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trắc</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nghiệm</a:t>
            </a:r>
            <a:r>
              <a:rPr lang="en-US" sz="2000" kern="1200" dirty="0">
                <a:solidFill>
                  <a:schemeClr val="tx2">
                    <a:lumMod val="75000"/>
                  </a:schemeClr>
                </a:solidFill>
                <a:latin typeface="Arial" panose="020B0604020202020204" pitchFamily="34" charset="0"/>
                <a:cs typeface="Arial" panose="020B0604020202020204" pitchFamily="34" charset="0"/>
              </a:rPr>
              <a:t>.</a:t>
            </a:r>
          </a:p>
        </p:txBody>
      </p:sp>
      <p:sp>
        <p:nvSpPr>
          <p:cNvPr id="76" name="TextBox 75">
            <a:extLst>
              <a:ext uri="{FF2B5EF4-FFF2-40B4-BE49-F238E27FC236}">
                <a16:creationId xmlns:a16="http://schemas.microsoft.com/office/drawing/2014/main" id="{7719B177-22AD-4318-A31E-D7DB50EBAF18}"/>
              </a:ext>
            </a:extLst>
          </p:cNvPr>
          <p:cNvSpPr txBox="1"/>
          <p:nvPr/>
        </p:nvSpPr>
        <p:spPr>
          <a:xfrm>
            <a:off x="3493501" y="1898657"/>
            <a:ext cx="5214569" cy="615553"/>
          </a:xfrm>
          <a:prstGeom prst="rect">
            <a:avLst/>
          </a:prstGeom>
          <a:noFill/>
        </p:spPr>
        <p:txBody>
          <a:bodyPr wrap="none" lIns="0" tIns="0" rIns="0" bIns="0" rtlCol="0">
            <a:spAutoFit/>
          </a:bodyPr>
          <a:lstStyle/>
          <a:p>
            <a:pPr>
              <a:buClrTx/>
              <a:buFontTx/>
              <a:buNone/>
            </a:pPr>
            <a:r>
              <a:rPr lang="en-US" sz="2000" kern="1200" dirty="0">
                <a:solidFill>
                  <a:schemeClr val="tx2">
                    <a:lumMod val="75000"/>
                  </a:schemeClr>
                </a:solidFill>
                <a:latin typeface="Arial" panose="020B0604020202020204" pitchFamily="34" charset="0"/>
                <a:cs typeface="Arial" panose="020B0604020202020204" pitchFamily="34" charset="0"/>
              </a:rPr>
              <a:t>Ở </a:t>
            </a:r>
            <a:r>
              <a:rPr lang="en-US" sz="2000" kern="1200" dirty="0" err="1">
                <a:solidFill>
                  <a:schemeClr val="tx2">
                    <a:lumMod val="75000"/>
                  </a:schemeClr>
                </a:solidFill>
                <a:latin typeface="Arial" panose="020B0604020202020204" pitchFamily="34" charset="0"/>
                <a:cs typeface="Arial" panose="020B0604020202020204" pitchFamily="34" charset="0"/>
              </a:rPr>
              <a:t>mỗi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câu</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hỏi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các</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em</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sẽ</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có</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thời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gian</a:t>
            </a:r>
            <a:r>
              <a:rPr lang="en-US" sz="2000" kern="1200" dirty="0">
                <a:solidFill>
                  <a:schemeClr val="tx2">
                    <a:lumMod val="75000"/>
                  </a:schemeClr>
                </a:solidFill>
                <a:latin typeface="Arial" panose="020B0604020202020204" pitchFamily="34" charset="0"/>
                <a:cs typeface="Arial" panose="020B0604020202020204" pitchFamily="34" charset="0"/>
              </a:rPr>
              <a:t> 10 </a:t>
            </a:r>
            <a:r>
              <a:rPr lang="en-US" sz="2000" kern="1200" dirty="0" err="1">
                <a:solidFill>
                  <a:schemeClr val="tx2">
                    <a:lumMod val="75000"/>
                  </a:schemeClr>
                </a:solidFill>
                <a:latin typeface="Arial" panose="020B0604020202020204" pitchFamily="34" charset="0"/>
                <a:cs typeface="Arial" panose="020B0604020202020204" pitchFamily="34" charset="0"/>
              </a:rPr>
              <a:t>giây</a:t>
            </a:r>
            <a:br>
              <a:rPr lang="en-US" sz="2000" kern="1200" dirty="0">
                <a:solidFill>
                  <a:schemeClr val="tx2">
                    <a:lumMod val="75000"/>
                  </a:schemeClr>
                </a:solidFill>
                <a:latin typeface="Arial" panose="020B0604020202020204" pitchFamily="34" charset="0"/>
                <a:cs typeface="Arial" panose="020B0604020202020204" pitchFamily="34" charset="0"/>
              </a:rPr>
            </a:br>
            <a:r>
              <a:rPr lang="en-US" sz="2000" kern="1200" dirty="0" err="1">
                <a:solidFill>
                  <a:schemeClr val="tx2">
                    <a:lumMod val="75000"/>
                  </a:schemeClr>
                </a:solidFill>
                <a:latin typeface="Arial" panose="020B0604020202020204" pitchFamily="34" charset="0"/>
                <a:cs typeface="Arial" panose="020B0604020202020204" pitchFamily="34" charset="0"/>
              </a:rPr>
              <a:t>để</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đưa</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ra</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đáp</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án</a:t>
            </a:r>
            <a:r>
              <a:rPr lang="en-US" sz="2000" kern="1200" dirty="0">
                <a:solidFill>
                  <a:schemeClr val="tx2">
                    <a:lumMod val="75000"/>
                  </a:schemeClr>
                </a:solidFill>
                <a:latin typeface="Arial" panose="020B0604020202020204" pitchFamily="34" charset="0"/>
                <a:cs typeface="Arial" panose="020B0604020202020204" pitchFamily="34" charset="0"/>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1934" y="2570263"/>
            <a:ext cx="5249333" cy="707886"/>
          </a:xfrm>
          <a:prstGeom prst="rect">
            <a:avLst/>
          </a:prstGeom>
          <a:noFill/>
        </p:spPr>
        <p:txBody>
          <a:bodyPr wrap="square">
            <a:spAutoFit/>
          </a:bodyPr>
          <a:lstStyle/>
          <a:p>
            <a:pPr>
              <a:buClrTx/>
              <a:buFontTx/>
              <a:buNone/>
            </a:pPr>
            <a:r>
              <a:rPr lang="en-US" sz="2000" kern="1200">
                <a:solidFill>
                  <a:schemeClr val="tx2">
                    <a:lumMod val="75000"/>
                  </a:schemeClr>
                </a:solidFill>
                <a:latin typeface="Arial" panose="020B0604020202020204" pitchFamily="34" charset="0"/>
                <a:cs typeface="Arial" panose="020B0604020202020204" pitchFamily="34" charset="0"/>
              </a:rPr>
              <a:t>Để trả lời, em sẽ giơ thẻ màu tương ứng với </a:t>
            </a:r>
          </a:p>
          <a:p>
            <a:pPr>
              <a:buClrTx/>
              <a:buFontTx/>
              <a:buNone/>
            </a:pPr>
            <a:r>
              <a:rPr lang="en-US" sz="2000" kern="1200">
                <a:solidFill>
                  <a:schemeClr val="tx2">
                    <a:lumMod val="75000"/>
                  </a:schemeClr>
                </a:solidFill>
                <a:latin typeface="Arial" panose="020B0604020202020204" pitchFamily="34" charset="0"/>
                <a:cs typeface="Arial" panose="020B060402020202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37348" y="4761479"/>
              <a:ext cx="974626" cy="553998"/>
            </a:xfrm>
            <a:prstGeom prst="rect">
              <a:avLst/>
            </a:prstGeom>
            <a:noFill/>
          </p:spPr>
          <p:txBody>
            <a:bodyPr wrap="none" lIns="0" tIns="0" rIns="0" bIns="0" rtlCol="0">
              <a:spAutoFit/>
            </a:bodyPr>
            <a:lstStyle/>
            <a:p>
              <a:pPr algn="ctr">
                <a:buClrTx/>
                <a:buFontTx/>
                <a:buNone/>
              </a:pPr>
              <a:r>
                <a:rPr lang="en-US" sz="2700" kern="1200">
                  <a:solidFill>
                    <a:prstClr val="white"/>
                  </a:solidFill>
                  <a:latin typeface="Arial" panose="020B0604020202020204" pitchFamily="34" charset="0"/>
                  <a:cs typeface="Arial" panose="020B060402020202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695594" y="4672044"/>
              <a:ext cx="919056" cy="738664"/>
            </a:xfrm>
            <a:prstGeom prst="rect">
              <a:avLst/>
            </a:prstGeom>
            <a:noFill/>
          </p:spPr>
          <p:txBody>
            <a:bodyPr wrap="none" lIns="0" tIns="0" rIns="0" bIns="0" rtlCol="0">
              <a:spAutoFit/>
            </a:bodyPr>
            <a:lstStyle/>
            <a:p>
              <a:pPr algn="ctr">
                <a:buClrTx/>
                <a:buFontTx/>
                <a:buNone/>
              </a:pPr>
              <a:r>
                <a:rPr lang="en-US" sz="1800" kern="1200">
                  <a:solidFill>
                    <a:prstClr val="white"/>
                  </a:solidFill>
                  <a:latin typeface="Arial" panose="020B0604020202020204" pitchFamily="34" charset="0"/>
                  <a:cs typeface="Arial" panose="020B0604020202020204" pitchFamily="34" charset="0"/>
                </a:rPr>
                <a:t>Xanh</a:t>
              </a:r>
            </a:p>
            <a:p>
              <a:pPr algn="ctr">
                <a:buClrTx/>
                <a:buFontTx/>
                <a:buNone/>
              </a:pPr>
              <a:r>
                <a:rPr lang="en-US" sz="1800" kern="1200">
                  <a:solidFill>
                    <a:prstClr val="white"/>
                  </a:solidFill>
                  <a:latin typeface="Arial" panose="020B0604020202020204" pitchFamily="34" charset="0"/>
                  <a:cs typeface="Arial" panose="020B060402020202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496999" y="4672044"/>
              <a:ext cx="718145" cy="738664"/>
            </a:xfrm>
            <a:prstGeom prst="rect">
              <a:avLst/>
            </a:prstGeom>
            <a:noFill/>
          </p:spPr>
          <p:txBody>
            <a:bodyPr wrap="none" lIns="0" tIns="0" rIns="0" bIns="0" rtlCol="0">
              <a:spAutoFit/>
            </a:bodyPr>
            <a:lstStyle/>
            <a:p>
              <a:pPr algn="ctr">
                <a:buClrTx/>
                <a:buFontTx/>
                <a:buNone/>
              </a:pPr>
              <a:r>
                <a:rPr lang="en-US" sz="1800" kern="1200">
                  <a:solidFill>
                    <a:prstClr val="white"/>
                  </a:solidFill>
                  <a:latin typeface="Arial" panose="020B0604020202020204" pitchFamily="34" charset="0"/>
                  <a:cs typeface="Arial" panose="020B0604020202020204" pitchFamily="34" charset="0"/>
                </a:rPr>
                <a:t>Xanh</a:t>
              </a:r>
            </a:p>
            <a:p>
              <a:pPr algn="ctr">
                <a:buClrTx/>
                <a:buFontTx/>
                <a:buNone/>
              </a:pPr>
              <a:r>
                <a:rPr lang="en-US" sz="1800" kern="1200">
                  <a:solidFill>
                    <a:prstClr val="white"/>
                  </a:solidFill>
                  <a:latin typeface="Arial" panose="020B0604020202020204" pitchFamily="34" charset="0"/>
                  <a:cs typeface="Arial" panose="020B060402020202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09143" y="4772053"/>
              <a:ext cx="589905" cy="553998"/>
            </a:xfrm>
            <a:prstGeom prst="rect">
              <a:avLst/>
            </a:prstGeom>
            <a:noFill/>
          </p:spPr>
          <p:txBody>
            <a:bodyPr wrap="none" lIns="0" tIns="0" rIns="0" bIns="0" rtlCol="0">
              <a:spAutoFit/>
            </a:bodyPr>
            <a:lstStyle/>
            <a:p>
              <a:pPr algn="ctr">
                <a:buClrTx/>
                <a:buFontTx/>
                <a:buNone/>
              </a:pPr>
              <a:r>
                <a:rPr lang="en-US" sz="2700" kern="1200">
                  <a:solidFill>
                    <a:prstClr val="white"/>
                  </a:solidFill>
                  <a:latin typeface="Arial" panose="020B0604020202020204" pitchFamily="34" charset="0"/>
                  <a:cs typeface="Arial" panose="020B060402020202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3408232" y="4318397"/>
            <a:ext cx="5212966" cy="246221"/>
          </a:xfrm>
          <a:prstGeom prst="rect">
            <a:avLst/>
          </a:prstGeom>
          <a:noFill/>
        </p:spPr>
        <p:txBody>
          <a:bodyPr wrap="none" lIns="0" tIns="0" rIns="0" bIns="0" rtlCol="0">
            <a:spAutoFit/>
          </a:bodyPr>
          <a:lstStyle/>
          <a:p>
            <a:pPr algn="ctr">
              <a:buClrTx/>
              <a:buFontTx/>
              <a:buNone/>
            </a:pPr>
            <a:r>
              <a:rPr lang="en-US" sz="1600" kern="1200" dirty="0" err="1">
                <a:solidFill>
                  <a:schemeClr val="tx1">
                    <a:lumMod val="85000"/>
                    <a:lumOff val="15000"/>
                  </a:schemeClr>
                </a:solidFill>
                <a:latin typeface="Arial" panose="020B0604020202020204" pitchFamily="34" charset="0"/>
                <a:cs typeface="Arial" panose="020B0604020202020204" pitchFamily="34" charset="0"/>
              </a:rPr>
              <a:t>Các</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em</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có</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thời</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gian</a:t>
            </a:r>
            <a:r>
              <a:rPr lang="en-US" sz="1600" kern="1200" dirty="0">
                <a:solidFill>
                  <a:schemeClr val="tx1">
                    <a:lumMod val="85000"/>
                    <a:lumOff val="15000"/>
                  </a:schemeClr>
                </a:solidFill>
                <a:latin typeface="Arial" panose="020B0604020202020204" pitchFamily="34" charset="0"/>
                <a:cs typeface="Arial" panose="020B0604020202020204" pitchFamily="34" charset="0"/>
              </a:rPr>
              <a:t> 1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phút</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để</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chuẩn</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bị</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các</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thẻ</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màu</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nhé</a:t>
            </a:r>
            <a:r>
              <a:rPr lang="en-US" sz="1600" kern="1200" dirty="0">
                <a:solidFill>
                  <a:schemeClr val="tx1">
                    <a:lumMod val="85000"/>
                    <a:lumOff val="15000"/>
                  </a:schemeClr>
                </a:solidFill>
                <a:latin typeface="Arial" panose="020B0604020202020204" pitchFamily="34" charset="0"/>
                <a:cs typeface="Arial" panose="020B060402020202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235325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57730" y="3075428"/>
              <a:ext cx="43862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a:solidFill>
                    <a:prstClr val="white"/>
                  </a:solidFill>
                  <a:latin typeface="Arial" panose="020B0604020202020204" pitchFamily="34" charset="0"/>
                  <a:cs typeface="Arial" panose="020B0604020202020204" pitchFamily="34" charset="0"/>
                </a:rPr>
                <a:t>Em</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muốn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xem</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lại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những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bàn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thắng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đẹp</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mắt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của</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đội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bóng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em</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yêu</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thích</a:t>
              </a:r>
              <a:r>
                <a:rPr lang="en-US" sz="2000" kern="1200" dirty="0">
                  <a:solidFill>
                    <a:prstClr val="white"/>
                  </a:solidFill>
                  <a:latin typeface="Arial" panose="020B0604020202020204" pitchFamily="34" charset="0"/>
                  <a:cs typeface="Arial" panose="020B0604020202020204" pitchFamily="34" charset="0"/>
                </a:rPr>
                <a: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357730" y="4981628"/>
              <a:ext cx="438623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nl-NL" sz="2000" dirty="0">
                  <a:latin typeface="Arial" panose="020B0604020202020204" pitchFamily="34" charset="0"/>
                  <a:cs typeface="Arial" panose="020B0604020202020204" pitchFamily="34" charset="0"/>
                </a:rPr>
                <a:t>Em muốn nói chuyện, hỏi thăm ông bà, người thân hay bạn bè ở xa.</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nl-NL" sz="2000" dirty="0">
                  <a:solidFill>
                    <a:schemeClr val="bg1"/>
                  </a:solidFill>
                  <a:latin typeface="Arial" panose="020B0604020202020204" pitchFamily="34" charset="0"/>
                  <a:cs typeface="Arial" panose="020B0604020202020204" pitchFamily="34" charset="0"/>
                </a:rPr>
                <a:t>Em muốn biết kỉ lục xoay ru-bích 3x3x3 hiện nay trên thế giới là bao nhiêu giây. </a:t>
              </a:r>
              <a:endParaRPr lang="en-US" sz="2000" kern="1200" dirty="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a:solidFill>
                    <a:schemeClr val="bg1"/>
                  </a:solidFill>
                  <a:latin typeface="Arial" panose="020B0604020202020204" pitchFamily="34" charset="0"/>
                  <a:cs typeface="Arial" panose="020B0604020202020204" pitchFamily="34" charset="0"/>
                </a:rPr>
                <a:t>Em</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muốn</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giúp</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mẹ</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quét</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nhà</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sau</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khi</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học</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bài</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xong</a:t>
              </a:r>
              <a:r>
                <a:rPr lang="en-US" sz="2000" kern="1200" dirty="0">
                  <a:solidFill>
                    <a:schemeClr val="bg1"/>
                  </a:solidFill>
                  <a:latin typeface="Arial" panose="020B0604020202020204" pitchFamily="34" charset="0"/>
                  <a:cs typeface="Arial" panose="020B0604020202020204" pitchFamily="34" charset="0"/>
                </a:rPr>
                <a: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buClrTx/>
                <a:buFontTx/>
                <a:buNone/>
              </a:pPr>
              <a:r>
                <a:rPr lang="nl-NL" sz="2400" b="1" dirty="0">
                  <a:solidFill>
                    <a:schemeClr val="tx1">
                      <a:lumMod val="95000"/>
                      <a:lumOff val="5000"/>
                    </a:schemeClr>
                  </a:solidFill>
                  <a:latin typeface="Arial" panose="020B0604020202020204" pitchFamily="34" charset="0"/>
                  <a:cs typeface="Arial" panose="020B0604020202020204" pitchFamily="34" charset="0"/>
                </a:rPr>
                <a:t>Câu 1: </a:t>
              </a:r>
              <a:r>
                <a:rPr lang="nl-NL" sz="2400" dirty="0">
                  <a:solidFill>
                    <a:schemeClr val="tx1">
                      <a:lumMod val="95000"/>
                      <a:lumOff val="5000"/>
                    </a:schemeClr>
                  </a:solidFill>
                  <a:latin typeface="Arial" panose="020B0604020202020204" pitchFamily="34" charset="0"/>
                  <a:cs typeface="Arial" panose="020B0604020202020204" pitchFamily="34" charset="0"/>
                </a:rPr>
                <a:t>Internet </a:t>
              </a:r>
              <a:r>
                <a:rPr lang="nl-NL" sz="2400" b="1" dirty="0">
                  <a:solidFill>
                    <a:schemeClr val="tx1">
                      <a:lumMod val="95000"/>
                      <a:lumOff val="5000"/>
                    </a:schemeClr>
                  </a:solidFill>
                  <a:latin typeface="Arial" panose="020B0604020202020204" pitchFamily="34" charset="0"/>
                  <a:cs typeface="Arial" panose="020B0604020202020204" pitchFamily="34" charset="0"/>
                </a:rPr>
                <a:t>không</a:t>
              </a:r>
              <a:r>
                <a:rPr lang="nl-NL" sz="2400" dirty="0">
                  <a:solidFill>
                    <a:schemeClr val="tx1">
                      <a:lumMod val="95000"/>
                      <a:lumOff val="5000"/>
                    </a:schemeClr>
                  </a:solidFill>
                  <a:latin typeface="Arial" panose="020B0604020202020204" pitchFamily="34" charset="0"/>
                  <a:cs typeface="Arial" panose="020B0604020202020204" pitchFamily="34" charset="0"/>
                </a:rPr>
                <a:t> thể giúp em trong </a:t>
              </a:r>
            </a:p>
            <a:p>
              <a:pPr algn="ctr">
                <a:lnSpc>
                  <a:spcPct val="130000"/>
                </a:lnSpc>
                <a:buClrTx/>
                <a:buFontTx/>
                <a:buNone/>
              </a:pPr>
              <a:r>
                <a:rPr lang="nl-NL" sz="2400" dirty="0">
                  <a:solidFill>
                    <a:schemeClr val="tx1">
                      <a:lumMod val="95000"/>
                      <a:lumOff val="5000"/>
                    </a:schemeClr>
                  </a:solidFill>
                  <a:latin typeface="Arial" panose="020B0604020202020204" pitchFamily="34" charset="0"/>
                  <a:cs typeface="Arial" panose="020B0604020202020204" pitchFamily="34" charset="0"/>
                </a:rPr>
                <a:t>tình huống nào sau đây:</a:t>
              </a:r>
              <a:endParaRPr lang="en-US" sz="2400" kern="12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48178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a:solidFill>
                    <a:prstClr val="white"/>
                  </a:solidFill>
                  <a:latin typeface="Arial" panose="020B0604020202020204" pitchFamily="34" charset="0"/>
                  <a:cs typeface="Arial" panose="020B0604020202020204" pitchFamily="34" charset="0"/>
                </a:rPr>
                <a:t>Đa</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dạng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và</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phong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phú</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a:solidFill>
                    <a:prstClr val="white"/>
                  </a:solidFill>
                  <a:latin typeface="Arial" panose="020B0604020202020204" pitchFamily="34" charset="0"/>
                  <a:cs typeface="Arial" panose="020B0604020202020204" pitchFamily="34" charset="0"/>
                </a:rPr>
                <a:t>Tất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cả</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đáp</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án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trên</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000" kern="1200" dirty="0" err="1">
                  <a:solidFill>
                    <a:prstClr val="white"/>
                  </a:solidFill>
                  <a:latin typeface="Arial" panose="020B0604020202020204" pitchFamily="34" charset="0"/>
                  <a:cs typeface="Arial" panose="020B0604020202020204" pitchFamily="34" charset="0"/>
                </a:rPr>
                <a:t>Luôn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chính</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xác</a:t>
              </a:r>
              <a:r>
                <a:rPr lang="en-US" sz="2000" kern="1200" dirty="0">
                  <a:solidFill>
                    <a:prstClr val="white"/>
                  </a:solidFill>
                  <a:latin typeface="Arial" panose="020B0604020202020204" pitchFamily="34" charset="0"/>
                  <a:cs typeface="Arial" panose="020B0604020202020204" pitchFamily="34" charset="0"/>
                </a:rPr>
                <a:t>, </a:t>
              </a:r>
            </a:p>
            <a:p>
              <a:pPr algn="ctr">
                <a:lnSpc>
                  <a:spcPct val="150000"/>
                </a:lnSpc>
                <a:buClrTx/>
                <a:buFontTx/>
                <a:buNone/>
              </a:pPr>
              <a:r>
                <a:rPr lang="en-US" sz="2000" kern="1200" dirty="0" err="1">
                  <a:solidFill>
                    <a:prstClr val="white"/>
                  </a:solidFill>
                  <a:latin typeface="Arial" panose="020B0604020202020204" pitchFamily="34" charset="0"/>
                  <a:cs typeface="Arial" panose="020B0604020202020204" pitchFamily="34" charset="0"/>
                </a:rPr>
                <a:t>đáng</a:t>
              </a:r>
              <a:r>
                <a:rPr lang="en-US" sz="2000" kern="1200" dirty="0">
                  <a:solidFill>
                    <a:prstClr val="white"/>
                  </a:solidFill>
                  <a:latin typeface="Arial" panose="020B0604020202020204" pitchFamily="34" charset="0"/>
                  <a:cs typeface="Arial" panose="020B0604020202020204" pitchFamily="34" charset="0"/>
                </a:rPr>
                <a:t> tin </a:t>
              </a:r>
              <a:r>
                <a:rPr lang="en-US" sz="2000" kern="1200" dirty="0" err="1">
                  <a:solidFill>
                    <a:prstClr val="white"/>
                  </a:solidFill>
                  <a:latin typeface="Arial" panose="020B0604020202020204" pitchFamily="34" charset="0"/>
                  <a:cs typeface="Arial" panose="020B0604020202020204" pitchFamily="34" charset="0"/>
                </a:rPr>
                <a:t>cậy</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000" kern="1200" dirty="0" err="1">
                  <a:solidFill>
                    <a:schemeClr val="bg1"/>
                  </a:solidFill>
                  <a:latin typeface="Arial" panose="020B0604020202020204" pitchFamily="34" charset="0"/>
                  <a:cs typeface="Arial" panose="020B0604020202020204" pitchFamily="34" charset="0"/>
                </a:rPr>
                <a:t>Được</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cập</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nhật</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thường</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xuyên</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liên</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tục</a:t>
              </a:r>
              <a:endParaRPr lang="en-US" sz="2000" kern="1200"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pPr>
              <a:r>
                <a:rPr lang="nl-NL" sz="2400" b="1" dirty="0">
                  <a:solidFill>
                    <a:schemeClr val="tx1">
                      <a:lumMod val="95000"/>
                      <a:lumOff val="5000"/>
                    </a:schemeClr>
                  </a:solidFill>
                  <a:latin typeface="Arial" panose="020B0604020202020204" pitchFamily="34" charset="0"/>
                  <a:cs typeface="Arial" panose="020B0604020202020204" pitchFamily="34" charset="0"/>
                </a:rPr>
                <a:t>Câu 2: </a:t>
              </a:r>
              <a:r>
                <a:rPr lang="nl-NL" sz="2400" dirty="0">
                  <a:solidFill>
                    <a:schemeClr val="tx1">
                      <a:lumMod val="95000"/>
                      <a:lumOff val="5000"/>
                    </a:schemeClr>
                  </a:solidFill>
                  <a:latin typeface="Arial" panose="020B0604020202020204" pitchFamily="34" charset="0"/>
                  <a:cs typeface="Arial" panose="020B0604020202020204" pitchFamily="34" charset="0"/>
                </a:rPr>
                <a:t>Ý nào dưới đây </a:t>
              </a:r>
              <a:r>
                <a:rPr lang="nl-NL" sz="2400" b="1" dirty="0">
                  <a:solidFill>
                    <a:schemeClr val="tx1">
                      <a:lumMod val="95000"/>
                      <a:lumOff val="5000"/>
                    </a:schemeClr>
                  </a:solidFill>
                  <a:latin typeface="Arial" panose="020B0604020202020204" pitchFamily="34" charset="0"/>
                  <a:cs typeface="Arial" panose="020B0604020202020204" pitchFamily="34" charset="0"/>
                </a:rPr>
                <a:t>không</a:t>
              </a:r>
              <a:r>
                <a:rPr lang="nl-NL" sz="2400" dirty="0">
                  <a:solidFill>
                    <a:schemeClr val="tx1">
                      <a:lumMod val="95000"/>
                      <a:lumOff val="5000"/>
                    </a:schemeClr>
                  </a:solidFill>
                  <a:latin typeface="Arial" panose="020B0604020202020204" pitchFamily="34" charset="0"/>
                  <a:cs typeface="Arial" panose="020B0604020202020204" pitchFamily="34" charset="0"/>
                </a:rPr>
                <a:t> phải là đặc điểm của thông tin trên Internet?</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209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000" kern="1200" dirty="0">
                  <a:solidFill>
                    <a:prstClr val="white"/>
                  </a:solidFill>
                  <a:latin typeface="Arial" panose="020B0604020202020204" pitchFamily="34" charset="0"/>
                  <a:cs typeface="Arial" panose="020B0604020202020204" pitchFamily="34" charset="0"/>
                </a:rPr>
                <a:t>Internet </a:t>
              </a:r>
              <a:r>
                <a:rPr lang="en-US" sz="2000" kern="1200" dirty="0" err="1">
                  <a:solidFill>
                    <a:prstClr val="white"/>
                  </a:solidFill>
                  <a:latin typeface="Arial" panose="020B0604020202020204" pitchFamily="34" charset="0"/>
                  <a:cs typeface="Arial" panose="020B0604020202020204" pitchFamily="34" charset="0"/>
                </a:rPr>
                <a:t>là</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kho</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thông</a:t>
              </a:r>
              <a:r>
                <a:rPr lang="en-US" sz="2000" kern="1200" dirty="0">
                  <a:solidFill>
                    <a:prstClr val="white"/>
                  </a:solidFill>
                  <a:latin typeface="Arial" panose="020B0604020202020204" pitchFamily="34" charset="0"/>
                  <a:cs typeface="Arial" panose="020B0604020202020204" pitchFamily="34" charset="0"/>
                </a:rPr>
                <a:t> tin </a:t>
              </a:r>
              <a:r>
                <a:rPr lang="en-US" sz="2000" kern="1200" dirty="0" err="1">
                  <a:solidFill>
                    <a:prstClr val="white"/>
                  </a:solidFill>
                  <a:latin typeface="Arial" panose="020B0604020202020204" pitchFamily="34" charset="0"/>
                  <a:cs typeface="Arial" panose="020B0604020202020204" pitchFamily="34" charset="0"/>
                </a:rPr>
                <a:t>khổng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lồ</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a:solidFill>
                    <a:prstClr val="white"/>
                  </a:solidFill>
                  <a:latin typeface="Arial" panose="020B0604020202020204" pitchFamily="34" charset="0"/>
                  <a:cs typeface="Arial" panose="020B0604020202020204" pitchFamily="34" charset="0"/>
                </a:rPr>
                <a:t>Tất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cả</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đáp</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án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trên</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dirty="0" err="1">
                  <a:solidFill>
                    <a:prstClr val="white"/>
                  </a:solidFill>
                  <a:latin typeface="Arial" panose="020B0604020202020204" pitchFamily="34" charset="0"/>
                  <a:cs typeface="Arial" panose="020B0604020202020204" pitchFamily="34" charset="0"/>
                </a:rPr>
                <a:t>Khi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cần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chúng</a:t>
              </a:r>
              <a:r>
                <a:rPr lang="en-US" sz="2000" kern="1200" dirty="0">
                  <a:solidFill>
                    <a:prstClr val="white"/>
                  </a:solidFill>
                  <a:latin typeface="Arial" panose="020B0604020202020204" pitchFamily="34" charset="0"/>
                  <a:cs typeface="Arial" panose="020B0604020202020204" pitchFamily="34" charset="0"/>
                </a:rPr>
                <a:t> ta </a:t>
              </a:r>
              <a:r>
                <a:rPr lang="en-US" sz="2000" kern="1200" dirty="0" err="1">
                  <a:solidFill>
                    <a:prstClr val="white"/>
                  </a:solidFill>
                  <a:latin typeface="Arial" panose="020B0604020202020204" pitchFamily="34" charset="0"/>
                  <a:cs typeface="Arial" panose="020B0604020202020204" pitchFamily="34" charset="0"/>
                </a:rPr>
                <a:t>có</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thể</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tìm</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thông</a:t>
              </a:r>
              <a:r>
                <a:rPr lang="en-US" sz="2000" kern="1200" dirty="0">
                  <a:solidFill>
                    <a:prstClr val="white"/>
                  </a:solidFill>
                  <a:latin typeface="Arial" panose="020B0604020202020204" pitchFamily="34" charset="0"/>
                  <a:cs typeface="Arial" panose="020B0604020202020204" pitchFamily="34" charset="0"/>
                </a:rPr>
                <a:t> tin </a:t>
              </a:r>
              <a:r>
                <a:rPr lang="en-US" sz="2000" kern="1200" dirty="0" err="1">
                  <a:solidFill>
                    <a:prstClr val="white"/>
                  </a:solidFill>
                  <a:latin typeface="Arial" panose="020B0604020202020204" pitchFamily="34" charset="0"/>
                  <a:cs typeface="Arial" panose="020B0604020202020204" pitchFamily="34" charset="0"/>
                </a:rPr>
                <a:t>trên</a:t>
              </a:r>
              <a:r>
                <a:rPr lang="en-US" sz="2000" kern="1200" dirty="0">
                  <a:solidFill>
                    <a:prstClr val="white"/>
                  </a:solidFill>
                  <a:latin typeface="Arial" panose="020B0604020202020204" pitchFamily="34" charset="0"/>
                  <a:cs typeface="Arial" panose="020B0604020202020204" pitchFamily="34" charset="0"/>
                </a:rPr>
                <a:t> Internet</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a:solidFill>
                    <a:prstClr val="white"/>
                  </a:solidFill>
                  <a:latin typeface="Arial" panose="020B0604020202020204" pitchFamily="34" charset="0"/>
                  <a:cs typeface="Arial" panose="020B0604020202020204" pitchFamily="34" charset="0"/>
                </a:rPr>
                <a:t>Không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phải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thông</a:t>
              </a:r>
              <a:r>
                <a:rPr lang="en-US" sz="2000" kern="1200" dirty="0">
                  <a:solidFill>
                    <a:prstClr val="white"/>
                  </a:solidFill>
                  <a:latin typeface="Arial" panose="020B0604020202020204" pitchFamily="34" charset="0"/>
                  <a:cs typeface="Arial" panose="020B0604020202020204" pitchFamily="34" charset="0"/>
                </a:rPr>
                <a:t> tin </a:t>
              </a:r>
              <a:r>
                <a:rPr lang="en-US" sz="2000" kern="1200" dirty="0" err="1">
                  <a:solidFill>
                    <a:prstClr val="white"/>
                  </a:solidFill>
                  <a:latin typeface="Arial" panose="020B0604020202020204" pitchFamily="34" charset="0"/>
                  <a:cs typeface="Arial" panose="020B0604020202020204" pitchFamily="34" charset="0"/>
                </a:rPr>
                <a:t>nào</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trên</a:t>
              </a:r>
              <a:r>
                <a:rPr lang="en-US" sz="2000" kern="1200" dirty="0">
                  <a:solidFill>
                    <a:prstClr val="white"/>
                  </a:solidFill>
                  <a:latin typeface="Arial" panose="020B0604020202020204" pitchFamily="34" charset="0"/>
                  <a:cs typeface="Arial" panose="020B0604020202020204" pitchFamily="34" charset="0"/>
                </a:rPr>
                <a:t> Internet </a:t>
              </a:r>
              <a:r>
                <a:rPr lang="en-US" sz="2000" kern="1200" dirty="0" err="1">
                  <a:solidFill>
                    <a:prstClr val="white"/>
                  </a:solidFill>
                  <a:latin typeface="Arial" panose="020B0604020202020204" pitchFamily="34" charset="0"/>
                  <a:cs typeface="Arial" panose="020B0604020202020204" pitchFamily="34" charset="0"/>
                </a:rPr>
                <a:t>cũng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phù</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hợp</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với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các</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em</a:t>
              </a:r>
              <a:r>
                <a:rPr lang="en-US" sz="2000" kern="1200" dirty="0">
                  <a:solidFill>
                    <a:prstClr val="white"/>
                  </a:solidFill>
                  <a:latin typeface="Arial" panose="020B0604020202020204" pitchFamily="34" charset="0"/>
                  <a:cs typeface="Arial" panose="020B0604020202020204" pitchFamily="34" charset="0"/>
                </a:rPr>
                <a: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b="1" kern="1200" dirty="0" err="1">
                  <a:solidFill>
                    <a:schemeClr val="tx1"/>
                  </a:solidFill>
                  <a:latin typeface="Arial" panose="020B0604020202020204" pitchFamily="34" charset="0"/>
                  <a:cs typeface="Arial" panose="020B0604020202020204" pitchFamily="34" charset="0"/>
                </a:rPr>
                <a:t>Câu</a:t>
              </a:r>
              <a:r>
                <a:rPr lang="en-US" sz="2400" b="1" kern="1200" dirty="0">
                  <a:solidFill>
                    <a:schemeClr val="tx1"/>
                  </a:solidFill>
                  <a:latin typeface="Arial" panose="020B0604020202020204" pitchFamily="34" charset="0"/>
                  <a:cs typeface="Arial" panose="020B0604020202020204" pitchFamily="34" charset="0"/>
                </a:rPr>
                <a:t> 3: </a:t>
              </a:r>
              <a:r>
                <a:rPr lang="en-US" sz="2400" kern="1200" dirty="0" err="1">
                  <a:solidFill>
                    <a:schemeClr val="tx1"/>
                  </a:solidFill>
                  <a:latin typeface="Arial" panose="020B0604020202020204" pitchFamily="34" charset="0"/>
                  <a:cs typeface="Arial" panose="020B0604020202020204" pitchFamily="34" charset="0"/>
                </a:rPr>
                <a:t>Câu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nào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dưới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đây</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là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đúng</a:t>
              </a:r>
              <a:r>
                <a:rPr lang="en-US" sz="2400" kern="1200" dirty="0">
                  <a:solidFill>
                    <a:schemeClr val="tx1"/>
                  </a:solidFill>
                  <a:latin typeface="Arial" panose="020B0604020202020204" pitchFamily="34" charset="0"/>
                  <a:cs typeface="Arial" panose="020B0604020202020204" pitchFamily="34"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51055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43554" y="3075428"/>
              <a:ext cx="4400415"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dirty="0" err="1">
                  <a:solidFill>
                    <a:prstClr val="white"/>
                  </a:solidFill>
                  <a:latin typeface="Arial" panose="020B0604020202020204" pitchFamily="34" charset="0"/>
                  <a:cs typeface="Arial" panose="020B0604020202020204" pitchFamily="34" charset="0"/>
                </a:rPr>
                <a:t>Sử</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dụng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khi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có</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sự</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cho</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phép</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giám</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sát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của</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bố</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mẹ</a:t>
              </a:r>
              <a:r>
                <a:rPr lang="en-US" sz="2000" kern="1200" dirty="0">
                  <a:solidFill>
                    <a:prstClr val="white"/>
                  </a:solidFill>
                  <a:latin typeface="Arial" panose="020B0604020202020204" pitchFamily="34" charset="0"/>
                  <a:cs typeface="Arial" panose="020B0604020202020204" pitchFamily="34" charset="0"/>
                </a:rPr>
                <a: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a:solidFill>
                    <a:prstClr val="white"/>
                  </a:solidFill>
                  <a:latin typeface="Arial" panose="020B0604020202020204" pitchFamily="34" charset="0"/>
                  <a:cs typeface="Arial" panose="020B0604020202020204" pitchFamily="34" charset="0"/>
                </a:rPr>
                <a:t>Tất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cả</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đáp</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án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trên</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a:solidFill>
                    <a:prstClr val="white"/>
                  </a:solidFill>
                  <a:latin typeface="Arial" panose="020B0604020202020204" pitchFamily="34" charset="0"/>
                  <a:cs typeface="Arial" panose="020B0604020202020204" pitchFamily="34" charset="0"/>
                </a:rPr>
                <a:t>Khi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bị</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bắt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nạt</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đe</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dọa</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trên</a:t>
              </a:r>
              <a:r>
                <a:rPr lang="en-US" sz="2000" kern="1200" dirty="0">
                  <a:solidFill>
                    <a:prstClr val="white"/>
                  </a:solidFill>
                  <a:latin typeface="Arial" panose="020B0604020202020204" pitchFamily="34" charset="0"/>
                  <a:cs typeface="Arial" panose="020B0604020202020204" pitchFamily="34" charset="0"/>
                </a:rPr>
                <a:t> Internet, </a:t>
              </a:r>
              <a:r>
                <a:rPr lang="en-US" sz="2000" kern="1200" dirty="0" err="1">
                  <a:solidFill>
                    <a:prstClr val="white"/>
                  </a:solidFill>
                  <a:latin typeface="Arial" panose="020B0604020202020204" pitchFamily="34" charset="0"/>
                  <a:cs typeface="Arial" panose="020B0604020202020204" pitchFamily="34" charset="0"/>
                </a:rPr>
                <a:t>giấu</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người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lớn</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vì</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ngại</a:t>
              </a:r>
              <a:r>
                <a:rPr lang="en-US" sz="2000" kern="1200" dirty="0">
                  <a:solidFill>
                    <a:prstClr val="white"/>
                  </a:solidFill>
                  <a:latin typeface="Arial" panose="020B0604020202020204" pitchFamily="34" charset="0"/>
                  <a:cs typeface="Arial" panose="020B0604020202020204" pitchFamily="34" charset="0"/>
                </a:rPr>
                <a:t> chia </a:t>
              </a:r>
              <a:r>
                <a:rPr lang="en-US" sz="2000" kern="1200" dirty="0" err="1">
                  <a:solidFill>
                    <a:prstClr val="white"/>
                  </a:solidFill>
                  <a:latin typeface="Arial" panose="020B0604020202020204" pitchFamily="34" charset="0"/>
                  <a:cs typeface="Arial" panose="020B0604020202020204" pitchFamily="34" charset="0"/>
                </a:rPr>
                <a:t>sẻ</a:t>
              </a:r>
              <a:r>
                <a:rPr lang="en-US" sz="2000" kern="1200" dirty="0">
                  <a:solidFill>
                    <a:prstClr val="white"/>
                  </a:solidFill>
                  <a:latin typeface="Arial" panose="020B0604020202020204" pitchFamily="34" charset="0"/>
                  <a:cs typeface="Arial" panose="020B0604020202020204" pitchFamily="34" charset="0"/>
                </a:rPr>
                <a:t>. </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533561" y="30754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a:solidFill>
                    <a:prstClr val="white"/>
                  </a:solidFill>
                  <a:latin typeface="Arial" panose="020B0604020202020204" pitchFamily="34" charset="0"/>
                  <a:cs typeface="Arial" panose="020B0604020202020204" pitchFamily="34" charset="0"/>
                </a:rPr>
                <a:t>Xem</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chương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trình</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dành</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cho</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lứa</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tuổi</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nào</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cũng</a:t>
              </a:r>
              <a:r>
                <a:rPr lang="en-US" sz="2000" kern="1200" dirty="0">
                  <a:solidFill>
                    <a:prstClr val="white"/>
                  </a:solidFill>
                  <a:latin typeface="Arial" panose="020B0604020202020204" pitchFamily="34" charset="0"/>
                  <a:cs typeface="Arial" panose="020B0604020202020204" pitchFamily="34" charset="0"/>
                </a:rPr>
                <a:t> </a:t>
              </a:r>
              <a:r>
                <a:rPr lang="en-US" sz="2000" kern="1200" dirty="0" err="1">
                  <a:solidFill>
                    <a:prstClr val="white"/>
                  </a:solidFill>
                  <a:latin typeface="Arial" panose="020B0604020202020204" pitchFamily="34" charset="0"/>
                  <a:cs typeface="Arial" panose="020B0604020202020204" pitchFamily="34" charset="0"/>
                </a:rPr>
                <a:t>được</a:t>
              </a:r>
              <a:r>
                <a:rPr lang="en-US" sz="2000" kern="1200" dirty="0">
                  <a:solidFill>
                    <a:prstClr val="white"/>
                  </a:solidFill>
                  <a:latin typeface="Arial" panose="020B0604020202020204" pitchFamily="34" charset="0"/>
                  <a:cs typeface="Arial" panose="020B0604020202020204" pitchFamily="34" charset="0"/>
                </a:rPr>
                <a: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b="1" kern="1200" dirty="0" err="1">
                  <a:solidFill>
                    <a:schemeClr val="tx1"/>
                  </a:solidFill>
                  <a:latin typeface="Arial" panose="020B0604020202020204" pitchFamily="34" charset="0"/>
                  <a:cs typeface="Arial" panose="020B0604020202020204" pitchFamily="34" charset="0"/>
                </a:rPr>
                <a:t>Câu</a:t>
              </a:r>
              <a:r>
                <a:rPr lang="en-US" sz="2400" b="1" kern="1200" dirty="0">
                  <a:solidFill>
                    <a:schemeClr val="tx1"/>
                  </a:solidFill>
                  <a:latin typeface="Arial" panose="020B0604020202020204" pitchFamily="34" charset="0"/>
                  <a:cs typeface="Arial" panose="020B0604020202020204" pitchFamily="34" charset="0"/>
                </a:rPr>
                <a:t> 4: </a:t>
              </a:r>
              <a:r>
                <a:rPr lang="en-US" sz="2400" kern="1200" dirty="0" err="1">
                  <a:solidFill>
                    <a:schemeClr val="tx1"/>
                  </a:solidFill>
                  <a:latin typeface="Arial" panose="020B0604020202020204" pitchFamily="34" charset="0"/>
                  <a:cs typeface="Arial" panose="020B0604020202020204" pitchFamily="34" charset="0"/>
                </a:rPr>
                <a:t>Khi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sử</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dụng</a:t>
              </a:r>
              <a:r>
                <a:rPr lang="en-US" sz="2400" kern="1200" dirty="0">
                  <a:solidFill>
                    <a:schemeClr val="tx1"/>
                  </a:solidFill>
                  <a:latin typeface="Arial" panose="020B0604020202020204" pitchFamily="34" charset="0"/>
                  <a:cs typeface="Arial" panose="020B0604020202020204" pitchFamily="34" charset="0"/>
                </a:rPr>
                <a:t> Internet, </a:t>
              </a:r>
              <a:r>
                <a:rPr lang="en-US" sz="2400" kern="1200" dirty="0" err="1">
                  <a:solidFill>
                    <a:schemeClr val="tx1"/>
                  </a:solidFill>
                  <a:latin typeface="Arial" panose="020B0604020202020204" pitchFamily="34" charset="0"/>
                  <a:cs typeface="Arial" panose="020B0604020202020204" pitchFamily="34" charset="0"/>
                </a:rPr>
                <a:t>em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cần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lưu</a:t>
              </a:r>
              <a:r>
                <a:rPr lang="en-US" sz="2400" kern="1200" dirty="0">
                  <a:solidFill>
                    <a:schemeClr val="tx1"/>
                  </a:solidFill>
                  <a:latin typeface="Arial" panose="020B0604020202020204" pitchFamily="34" charset="0"/>
                  <a:cs typeface="Arial" panose="020B0604020202020204" pitchFamily="34" charset="0"/>
                </a:rPr>
                <a:t> ý </a:t>
              </a:r>
              <a:r>
                <a:rPr lang="en-US" sz="2400" kern="1200" dirty="0" err="1">
                  <a:solidFill>
                    <a:schemeClr val="tx1"/>
                  </a:solidFill>
                  <a:latin typeface="Arial" panose="020B0604020202020204" pitchFamily="34" charset="0"/>
                  <a:cs typeface="Arial" panose="020B0604020202020204" pitchFamily="34" charset="0"/>
                </a:rPr>
                <a:t>gì</a:t>
              </a:r>
              <a:r>
                <a:rPr lang="en-US" sz="2400" kern="1200" dirty="0">
                  <a:solidFill>
                    <a:schemeClr val="tx1"/>
                  </a:solidFill>
                  <a:latin typeface="Arial" panose="020B0604020202020204" pitchFamily="34" charset="0"/>
                  <a:cs typeface="Arial" panose="020B0604020202020204" pitchFamily="34"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10841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3808343" y="2147179"/>
            <a:ext cx="4710905" cy="2798273"/>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1"/>
              <a:ext cx="6281207" cy="2004908"/>
            </a:xfrm>
            <a:prstGeom prst="rect">
              <a:avLst/>
            </a:prstGeom>
            <a:noFill/>
            <a:effectLst/>
          </p:spPr>
          <p:txBody>
            <a:bodyPr wrap="square" lIns="0" tIns="0" rIns="0" bIns="0" rtlCol="0">
              <a:spAutoFit/>
            </a:bodyPr>
            <a:lstStyle/>
            <a:p>
              <a:pPr algn="ctr">
                <a:lnSpc>
                  <a:spcPct val="120000"/>
                </a:lnSpc>
                <a:buClrTx/>
                <a:buFontTx/>
                <a:buNone/>
              </a:pP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Cảm</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ơn</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các</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bạn</a:t>
              </a:r>
              <a:endParaRPr lang="en-US" sz="2800" b="1" kern="1200"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20000"/>
                </a:lnSpc>
                <a:buClrTx/>
                <a:buFontTx/>
                <a:buNone/>
              </a:pP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đã</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chọn</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vòng</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cổ</a:t>
              </a:r>
              <a:endParaRPr lang="en-US" sz="2800" b="1" kern="1200"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20000"/>
                </a:lnSpc>
                <a:buClrTx/>
                <a:buFontTx/>
                <a:buNone/>
              </a:pP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cho</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tớ</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342666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63"/>
        <p:cNvGrpSpPr/>
        <p:nvPr/>
      </p:nvGrpSpPr>
      <p:grpSpPr>
        <a:xfrm>
          <a:off x="0" y="0"/>
          <a:ext cx="0" cy="0"/>
          <a:chOff x="0" y="0"/>
          <a:chExt cx="0" cy="0"/>
        </a:xfrm>
      </p:grpSpPr>
      <p:sp>
        <p:nvSpPr>
          <p:cNvPr id="1866" name="Google Shape;1866;p67"/>
          <p:cNvSpPr txBox="1">
            <a:spLocks noGrp="1"/>
          </p:cNvSpPr>
          <p:nvPr>
            <p:ph type="title"/>
          </p:nvPr>
        </p:nvSpPr>
        <p:spPr>
          <a:xfrm>
            <a:off x="1541075" y="540762"/>
            <a:ext cx="52776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4">
                    <a:lumMod val="75000"/>
                  </a:schemeClr>
                </a:solidFill>
                <a:latin typeface="+mn-lt"/>
              </a:rPr>
              <a:t>VẬN DỤNG</a:t>
            </a:r>
            <a:endParaRPr b="1" dirty="0">
              <a:solidFill>
                <a:schemeClr val="accent4">
                  <a:lumMod val="75000"/>
                </a:schemeClr>
              </a:solidFill>
              <a:latin typeface="+mn-lt"/>
            </a:endParaRPr>
          </a:p>
        </p:txBody>
      </p:sp>
      <p:sp>
        <p:nvSpPr>
          <p:cNvPr id="1873" name="Google Shape;1873;p67"/>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7"/>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7">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7">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7">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7">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7">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7">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881" name="Google Shape;1881;p67">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882" name="Google Shape;1882;p67">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883" name="Google Shape;1883;p67">
            <a:hlinkClick r:id="" action="ppaction://noaction"/>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884" name="Google Shape;1884;p67">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885" name="Google Shape;1885;p67"/>
          <p:cNvGrpSpPr/>
          <p:nvPr/>
        </p:nvGrpSpPr>
        <p:grpSpPr>
          <a:xfrm>
            <a:off x="6935171" y="696541"/>
            <a:ext cx="195284" cy="195284"/>
            <a:chOff x="5660400" y="238125"/>
            <a:chExt cx="481825" cy="481825"/>
          </a:xfrm>
        </p:grpSpPr>
        <p:sp>
          <p:nvSpPr>
            <p:cNvPr id="1886" name="Google Shape;1886;p67"/>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887" name="Google Shape;1887;p67"/>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888" name="Google Shape;1888;p67">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7">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7">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7">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823550" y="1962595"/>
            <a:ext cx="4395871" cy="1938992"/>
          </a:xfrm>
          <a:prstGeom prst="rect">
            <a:avLst/>
          </a:prstGeom>
        </p:spPr>
        <p:txBody>
          <a:bodyPr wrap="square">
            <a:spAutoFit/>
          </a:bodyPr>
          <a:lstStyle/>
          <a:p>
            <a:pPr algn="just">
              <a:lnSpc>
                <a:spcPct val="150000"/>
              </a:lnSpc>
            </a:pPr>
            <a:r>
              <a:rPr lang="en-US" sz="2000" b="1" dirty="0" err="1"/>
              <a:t>Bài</a:t>
            </a:r>
            <a:r>
              <a:rPr lang="en-US" sz="2000" b="1" dirty="0"/>
              <a:t> </a:t>
            </a:r>
            <a:r>
              <a:rPr lang="en-US" sz="2000" b="1" dirty="0" err="1"/>
              <a:t>tập</a:t>
            </a:r>
            <a:r>
              <a:rPr lang="en-US" sz="2000" b="1" dirty="0"/>
              <a:t> 1. </a:t>
            </a:r>
            <a:r>
              <a:rPr lang="vi-VN" sz="2000" dirty="0"/>
              <a:t>Trước khi đi mua một món đồ nào đó, chị của Khoa thường vào Internet để tìm hiểu trước. Tại sao chị của Khoa lại làm như vậy?</a:t>
            </a:r>
            <a:endParaRPr lang="en-US" sz="2000"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8721" y="1320527"/>
            <a:ext cx="680855" cy="62382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88"/>
        <p:cNvGrpSpPr/>
        <p:nvPr/>
      </p:nvGrpSpPr>
      <p:grpSpPr>
        <a:xfrm>
          <a:off x="0" y="0"/>
          <a:ext cx="0" cy="0"/>
          <a:chOff x="0" y="0"/>
          <a:chExt cx="0" cy="0"/>
        </a:xfrm>
      </p:grpSpPr>
      <p:sp>
        <p:nvSpPr>
          <p:cNvPr id="689" name="Google Shape;689;p37"/>
          <p:cNvSpPr txBox="1">
            <a:spLocks noGrp="1"/>
          </p:cNvSpPr>
          <p:nvPr>
            <p:ph type="ctrTitle"/>
          </p:nvPr>
        </p:nvSpPr>
        <p:spPr>
          <a:xfrm>
            <a:off x="735561" y="448364"/>
            <a:ext cx="7717500" cy="1499199"/>
          </a:xfrm>
          <a:prstGeom prst="rect">
            <a:avLst/>
          </a:prstGeom>
        </p:spPr>
        <p:txBody>
          <a:bodyPr spcFirstLastPara="1" wrap="square" lIns="91425" tIns="91425" rIns="91425" bIns="91425" anchor="b" anchorCtr="0">
            <a:noAutofit/>
          </a:bodyPr>
          <a:lstStyle/>
          <a:p>
            <a:pPr marL="0" lvl="0" indent="0" algn="ctr" rtl="0">
              <a:lnSpc>
                <a:spcPct val="120000"/>
              </a:lnSpc>
              <a:spcBef>
                <a:spcPts val="0"/>
              </a:spcBef>
              <a:spcAft>
                <a:spcPts val="0"/>
              </a:spcAft>
              <a:buNone/>
            </a:pPr>
            <a:r>
              <a:rPr lang="en-US" sz="3600" dirty="0">
                <a:solidFill>
                  <a:schemeClr val="accent4">
                    <a:lumMod val="75000"/>
                  </a:schemeClr>
                </a:solidFill>
                <a:latin typeface="+mn-lt"/>
              </a:rPr>
              <a:t>BÀI</a:t>
            </a:r>
            <a:r>
              <a:rPr lang="en-US" sz="3600" dirty="0">
                <a:solidFill>
                  <a:schemeClr val="accent3"/>
                </a:solidFill>
                <a:latin typeface="+mn-lt"/>
              </a:rPr>
              <a:t> </a:t>
            </a:r>
            <a:r>
              <a:rPr lang="en-US" sz="3600" dirty="0">
                <a:solidFill>
                  <a:schemeClr val="accent1">
                    <a:lumMod val="50000"/>
                  </a:schemeClr>
                </a:solidFill>
                <a:latin typeface="+mn-lt"/>
              </a:rPr>
              <a:t>6</a:t>
            </a:r>
            <a:r>
              <a:rPr lang="en-US" sz="3600" dirty="0">
                <a:solidFill>
                  <a:schemeClr val="accent3"/>
                </a:solidFill>
                <a:latin typeface="+mn-lt"/>
              </a:rPr>
              <a:t>: </a:t>
            </a:r>
            <a:r>
              <a:rPr lang="en-US" sz="3600" dirty="0">
                <a:solidFill>
                  <a:schemeClr val="accent2">
                    <a:lumMod val="75000"/>
                  </a:schemeClr>
                </a:solidFill>
                <a:latin typeface="+mn-lt"/>
              </a:rPr>
              <a:t>KHÁM</a:t>
            </a:r>
            <a:r>
              <a:rPr lang="en-US" sz="3600" dirty="0">
                <a:solidFill>
                  <a:schemeClr val="accent3"/>
                </a:solidFill>
                <a:latin typeface="+mn-lt"/>
              </a:rPr>
              <a:t> </a:t>
            </a:r>
            <a:r>
              <a:rPr lang="en-US" sz="3600" dirty="0">
                <a:solidFill>
                  <a:schemeClr val="accent3">
                    <a:lumMod val="75000"/>
                  </a:schemeClr>
                </a:solidFill>
                <a:latin typeface="+mn-lt"/>
              </a:rPr>
              <a:t>PHÁ</a:t>
            </a:r>
            <a:r>
              <a:rPr lang="en-US" sz="3600" dirty="0">
                <a:solidFill>
                  <a:schemeClr val="accent3"/>
                </a:solidFill>
                <a:latin typeface="+mn-lt"/>
              </a:rPr>
              <a:t> </a:t>
            </a:r>
            <a:r>
              <a:rPr lang="en-US" sz="3600" dirty="0">
                <a:solidFill>
                  <a:schemeClr val="accent4">
                    <a:lumMod val="75000"/>
                  </a:schemeClr>
                </a:solidFill>
                <a:latin typeface="+mn-lt"/>
              </a:rPr>
              <a:t>THÔNG</a:t>
            </a:r>
            <a:r>
              <a:rPr lang="en-US" sz="3600" dirty="0">
                <a:solidFill>
                  <a:schemeClr val="accent3"/>
                </a:solidFill>
                <a:latin typeface="+mn-lt"/>
              </a:rPr>
              <a:t> </a:t>
            </a:r>
            <a:r>
              <a:rPr lang="en-US" sz="3600" dirty="0">
                <a:solidFill>
                  <a:schemeClr val="accent1">
                    <a:lumMod val="75000"/>
                  </a:schemeClr>
                </a:solidFill>
                <a:latin typeface="+mn-lt"/>
              </a:rPr>
              <a:t>TIN</a:t>
            </a:r>
            <a:r>
              <a:rPr lang="en-US" sz="3600" dirty="0">
                <a:solidFill>
                  <a:schemeClr val="accent3"/>
                </a:solidFill>
                <a:latin typeface="+mn-lt"/>
              </a:rPr>
              <a:t> </a:t>
            </a:r>
            <a:r>
              <a:rPr lang="en-US" sz="3600" dirty="0">
                <a:solidFill>
                  <a:schemeClr val="accent1">
                    <a:lumMod val="50000"/>
                  </a:schemeClr>
                </a:solidFill>
                <a:latin typeface="+mn-lt"/>
              </a:rPr>
              <a:t>TRÊN</a:t>
            </a:r>
            <a:r>
              <a:rPr lang="en-US" sz="3600" dirty="0">
                <a:solidFill>
                  <a:schemeClr val="accent3"/>
                </a:solidFill>
                <a:latin typeface="+mn-lt"/>
              </a:rPr>
              <a:t> </a:t>
            </a:r>
            <a:r>
              <a:rPr lang="en-US" sz="3600" dirty="0">
                <a:solidFill>
                  <a:schemeClr val="accent2"/>
                </a:solidFill>
                <a:latin typeface="+mn-lt"/>
              </a:rPr>
              <a:t>INTERNET</a:t>
            </a:r>
            <a:endParaRPr sz="3600" dirty="0">
              <a:solidFill>
                <a:schemeClr val="accent2"/>
              </a:solidFill>
              <a:latin typeface="+mn-lt"/>
            </a:endParaRPr>
          </a:p>
        </p:txBody>
      </p:sp>
      <p:sp>
        <p:nvSpPr>
          <p:cNvPr id="690" name="Google Shape;690;p37"/>
          <p:cNvSpPr txBox="1">
            <a:spLocks noGrp="1"/>
          </p:cNvSpPr>
          <p:nvPr>
            <p:ph type="subTitle" idx="1"/>
          </p:nvPr>
        </p:nvSpPr>
        <p:spPr>
          <a:xfrm>
            <a:off x="2048157" y="1927668"/>
            <a:ext cx="5373900" cy="52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2">
                    <a:lumMod val="10000"/>
                  </a:schemeClr>
                </a:solidFill>
                <a:latin typeface="+mn-lt"/>
              </a:rPr>
              <a:t>CHỦ ĐỀ 2: MẠNG MÁY TÍNH VÀ INTERNET</a:t>
            </a:r>
            <a:endParaRPr b="1" dirty="0">
              <a:solidFill>
                <a:schemeClr val="tx2">
                  <a:lumMod val="10000"/>
                </a:schemeClr>
              </a:solidFill>
              <a:latin typeface="+mn-lt"/>
            </a:endParaRPr>
          </a:p>
        </p:txBody>
      </p:sp>
      <p:grpSp>
        <p:nvGrpSpPr>
          <p:cNvPr id="692" name="Google Shape;692;p37"/>
          <p:cNvGrpSpPr/>
          <p:nvPr/>
        </p:nvGrpSpPr>
        <p:grpSpPr>
          <a:xfrm>
            <a:off x="3918522" y="3359205"/>
            <a:ext cx="1282707" cy="1335931"/>
            <a:chOff x="3918522" y="3286956"/>
            <a:chExt cx="1282707" cy="1335931"/>
          </a:xfrm>
        </p:grpSpPr>
        <p:sp>
          <p:nvSpPr>
            <p:cNvPr id="693" name="Google Shape;693;p37"/>
            <p:cNvSpPr/>
            <p:nvPr/>
          </p:nvSpPr>
          <p:spPr>
            <a:xfrm>
              <a:off x="4409662" y="4416181"/>
              <a:ext cx="192689" cy="133775"/>
            </a:xfrm>
            <a:custGeom>
              <a:avLst/>
              <a:gdLst/>
              <a:ahLst/>
              <a:cxnLst/>
              <a:rect l="l" t="t" r="r" b="b"/>
              <a:pathLst>
                <a:path w="16579" h="11510" extrusionOk="0">
                  <a:moveTo>
                    <a:pt x="12196" y="0"/>
                  </a:moveTo>
                  <a:cubicBezTo>
                    <a:pt x="8194" y="0"/>
                    <a:pt x="443" y="1974"/>
                    <a:pt x="443" y="1974"/>
                  </a:cubicBezTo>
                  <a:lnTo>
                    <a:pt x="1" y="9608"/>
                  </a:lnTo>
                  <a:lnTo>
                    <a:pt x="9645" y="11231"/>
                  </a:lnTo>
                  <a:cubicBezTo>
                    <a:pt x="9645" y="11231"/>
                    <a:pt x="10521" y="11509"/>
                    <a:pt x="11634" y="11509"/>
                  </a:cubicBezTo>
                  <a:cubicBezTo>
                    <a:pt x="13470" y="11509"/>
                    <a:pt x="15950" y="10751"/>
                    <a:pt x="16191" y="6732"/>
                  </a:cubicBezTo>
                  <a:cubicBezTo>
                    <a:pt x="16578" y="278"/>
                    <a:pt x="13554" y="112"/>
                    <a:pt x="13554" y="112"/>
                  </a:cubicBezTo>
                  <a:cubicBezTo>
                    <a:pt x="13184" y="34"/>
                    <a:pt x="12722" y="0"/>
                    <a:pt x="121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a:off x="4012150" y="3436337"/>
              <a:ext cx="1090927" cy="580059"/>
            </a:xfrm>
            <a:custGeom>
              <a:avLst/>
              <a:gdLst/>
              <a:ahLst/>
              <a:cxnLst/>
              <a:rect l="l" t="t" r="r" b="b"/>
              <a:pathLst>
                <a:path w="79718" h="42387" extrusionOk="0">
                  <a:moveTo>
                    <a:pt x="38891" y="1"/>
                  </a:moveTo>
                  <a:lnTo>
                    <a:pt x="19325" y="5883"/>
                  </a:lnTo>
                  <a:cubicBezTo>
                    <a:pt x="18259" y="5438"/>
                    <a:pt x="17164" y="5234"/>
                    <a:pt x="16085" y="5234"/>
                  </a:cubicBezTo>
                  <a:cubicBezTo>
                    <a:pt x="8977" y="5234"/>
                    <a:pt x="2559" y="14096"/>
                    <a:pt x="9331" y="21428"/>
                  </a:cubicBezTo>
                  <a:cubicBezTo>
                    <a:pt x="9331" y="21428"/>
                    <a:pt x="0" y="37785"/>
                    <a:pt x="18846" y="41565"/>
                  </a:cubicBezTo>
                  <a:cubicBezTo>
                    <a:pt x="21721" y="42140"/>
                    <a:pt x="24208" y="42387"/>
                    <a:pt x="26360" y="42387"/>
                  </a:cubicBezTo>
                  <a:cubicBezTo>
                    <a:pt x="36413" y="42387"/>
                    <a:pt x="39151" y="37010"/>
                    <a:pt x="39849" y="34687"/>
                  </a:cubicBezTo>
                  <a:cubicBezTo>
                    <a:pt x="40563" y="37010"/>
                    <a:pt x="43304" y="42387"/>
                    <a:pt x="53357" y="42387"/>
                  </a:cubicBezTo>
                  <a:cubicBezTo>
                    <a:pt x="55509" y="42387"/>
                    <a:pt x="57997" y="42140"/>
                    <a:pt x="60871" y="41565"/>
                  </a:cubicBezTo>
                  <a:cubicBezTo>
                    <a:pt x="79717" y="37785"/>
                    <a:pt x="70368" y="21447"/>
                    <a:pt x="70368" y="21447"/>
                  </a:cubicBezTo>
                  <a:cubicBezTo>
                    <a:pt x="77156" y="14098"/>
                    <a:pt x="70739" y="5234"/>
                    <a:pt x="63632" y="5234"/>
                  </a:cubicBezTo>
                  <a:cubicBezTo>
                    <a:pt x="62553" y="5234"/>
                    <a:pt x="61459" y="5438"/>
                    <a:pt x="60392" y="5883"/>
                  </a:cubicBezTo>
                  <a:lnTo>
                    <a:pt x="408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7"/>
            <p:cNvSpPr/>
            <p:nvPr/>
          </p:nvSpPr>
          <p:spPr>
            <a:xfrm>
              <a:off x="4234452" y="4160562"/>
              <a:ext cx="623576" cy="222597"/>
            </a:xfrm>
            <a:custGeom>
              <a:avLst/>
              <a:gdLst/>
              <a:ahLst/>
              <a:cxnLst/>
              <a:rect l="l" t="t" r="r" b="b"/>
              <a:pathLst>
                <a:path w="45567" h="16266" extrusionOk="0">
                  <a:moveTo>
                    <a:pt x="1" y="1"/>
                  </a:moveTo>
                  <a:lnTo>
                    <a:pt x="1" y="16265"/>
                  </a:lnTo>
                  <a:lnTo>
                    <a:pt x="45567" y="16265"/>
                  </a:lnTo>
                  <a:lnTo>
                    <a:pt x="455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7"/>
            <p:cNvSpPr/>
            <p:nvPr/>
          </p:nvSpPr>
          <p:spPr>
            <a:xfrm>
              <a:off x="3918522" y="4191256"/>
              <a:ext cx="925395" cy="356435"/>
            </a:xfrm>
            <a:custGeom>
              <a:avLst/>
              <a:gdLst/>
              <a:ahLst/>
              <a:cxnLst/>
              <a:rect l="l" t="t" r="r" b="b"/>
              <a:pathLst>
                <a:path w="67622" h="26046" extrusionOk="0">
                  <a:moveTo>
                    <a:pt x="15395" y="0"/>
                  </a:moveTo>
                  <a:cubicBezTo>
                    <a:pt x="11476" y="0"/>
                    <a:pt x="7066" y="1286"/>
                    <a:pt x="4758" y="6296"/>
                  </a:cubicBezTo>
                  <a:cubicBezTo>
                    <a:pt x="1" y="16585"/>
                    <a:pt x="19381" y="18854"/>
                    <a:pt x="19381" y="18854"/>
                  </a:cubicBezTo>
                  <a:lnTo>
                    <a:pt x="58936" y="24386"/>
                  </a:lnTo>
                  <a:cubicBezTo>
                    <a:pt x="62937" y="24957"/>
                    <a:pt x="67179" y="26045"/>
                    <a:pt x="67179" y="26045"/>
                  </a:cubicBezTo>
                  <a:lnTo>
                    <a:pt x="67621" y="18411"/>
                  </a:lnTo>
                  <a:cubicBezTo>
                    <a:pt x="66588" y="18300"/>
                    <a:pt x="65427" y="18116"/>
                    <a:pt x="64247" y="17876"/>
                  </a:cubicBezTo>
                  <a:lnTo>
                    <a:pt x="23106" y="1428"/>
                  </a:lnTo>
                  <a:cubicBezTo>
                    <a:pt x="23106" y="1428"/>
                    <a:pt x="19524" y="0"/>
                    <a:pt x="15395" y="0"/>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a:off x="4348265" y="4264030"/>
              <a:ext cx="510772" cy="345227"/>
            </a:xfrm>
            <a:custGeom>
              <a:avLst/>
              <a:gdLst/>
              <a:ahLst/>
              <a:cxnLst/>
              <a:rect l="l" t="t" r="r" b="b"/>
              <a:pathLst>
                <a:path w="37324" h="25227" extrusionOk="0">
                  <a:moveTo>
                    <a:pt x="5367" y="0"/>
                  </a:moveTo>
                  <a:lnTo>
                    <a:pt x="0" y="19787"/>
                  </a:lnTo>
                  <a:lnTo>
                    <a:pt x="37324" y="25227"/>
                  </a:lnTo>
                  <a:lnTo>
                    <a:pt x="37010" y="8907"/>
                  </a:lnTo>
                  <a:lnTo>
                    <a:pt x="53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7"/>
            <p:cNvSpPr/>
            <p:nvPr/>
          </p:nvSpPr>
          <p:spPr>
            <a:xfrm>
              <a:off x="4426744" y="4278919"/>
              <a:ext cx="71175" cy="245300"/>
            </a:xfrm>
            <a:custGeom>
              <a:avLst/>
              <a:gdLst/>
              <a:ahLst/>
              <a:cxnLst/>
              <a:rect l="l" t="t" r="r" b="b"/>
              <a:pathLst>
                <a:path w="5201" h="17925" fill="none" extrusionOk="0">
                  <a:moveTo>
                    <a:pt x="5201" y="0"/>
                  </a:moveTo>
                  <a:lnTo>
                    <a:pt x="0" y="17924"/>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7"/>
            <p:cNvSpPr/>
            <p:nvPr/>
          </p:nvSpPr>
          <p:spPr>
            <a:xfrm>
              <a:off x="4359116" y="4280178"/>
              <a:ext cx="71175" cy="245300"/>
            </a:xfrm>
            <a:custGeom>
              <a:avLst/>
              <a:gdLst/>
              <a:ahLst/>
              <a:cxnLst/>
              <a:rect l="l" t="t" r="r" b="b"/>
              <a:pathLst>
                <a:path w="5201" h="17925" fill="none" extrusionOk="0">
                  <a:moveTo>
                    <a:pt x="5201" y="1"/>
                  </a:moveTo>
                  <a:lnTo>
                    <a:pt x="0" y="17925"/>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7"/>
            <p:cNvSpPr/>
            <p:nvPr/>
          </p:nvSpPr>
          <p:spPr>
            <a:xfrm>
              <a:off x="4275847" y="4204886"/>
              <a:ext cx="925381" cy="356421"/>
            </a:xfrm>
            <a:custGeom>
              <a:avLst/>
              <a:gdLst/>
              <a:ahLst/>
              <a:cxnLst/>
              <a:rect l="l" t="t" r="r" b="b"/>
              <a:pathLst>
                <a:path w="67621" h="26045" extrusionOk="0">
                  <a:moveTo>
                    <a:pt x="52229" y="0"/>
                  </a:moveTo>
                  <a:cubicBezTo>
                    <a:pt x="48098" y="0"/>
                    <a:pt x="44515" y="1427"/>
                    <a:pt x="44515" y="1427"/>
                  </a:cubicBezTo>
                  <a:lnTo>
                    <a:pt x="3375" y="17894"/>
                  </a:lnTo>
                  <a:cubicBezTo>
                    <a:pt x="2195" y="18116"/>
                    <a:pt x="1051" y="18300"/>
                    <a:pt x="0" y="18411"/>
                  </a:cubicBezTo>
                  <a:lnTo>
                    <a:pt x="443" y="26045"/>
                  </a:lnTo>
                  <a:cubicBezTo>
                    <a:pt x="443" y="26045"/>
                    <a:pt x="4702" y="24957"/>
                    <a:pt x="8685" y="24404"/>
                  </a:cubicBezTo>
                  <a:lnTo>
                    <a:pt x="48240" y="18853"/>
                  </a:lnTo>
                  <a:cubicBezTo>
                    <a:pt x="48240" y="18853"/>
                    <a:pt x="67621" y="16585"/>
                    <a:pt x="62881" y="6296"/>
                  </a:cubicBezTo>
                  <a:cubicBezTo>
                    <a:pt x="60565" y="1285"/>
                    <a:pt x="56150" y="0"/>
                    <a:pt x="52229" y="0"/>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p:nvPr/>
          </p:nvSpPr>
          <p:spPr>
            <a:xfrm>
              <a:off x="4260699" y="4277660"/>
              <a:ext cx="510772" cy="345227"/>
            </a:xfrm>
            <a:custGeom>
              <a:avLst/>
              <a:gdLst/>
              <a:ahLst/>
              <a:cxnLst/>
              <a:rect l="l" t="t" r="r" b="b"/>
              <a:pathLst>
                <a:path w="37324" h="25227" extrusionOk="0">
                  <a:moveTo>
                    <a:pt x="31958" y="0"/>
                  </a:moveTo>
                  <a:lnTo>
                    <a:pt x="333" y="8907"/>
                  </a:lnTo>
                  <a:lnTo>
                    <a:pt x="1" y="25226"/>
                  </a:lnTo>
                  <a:lnTo>
                    <a:pt x="37324" y="19787"/>
                  </a:lnTo>
                  <a:lnTo>
                    <a:pt x="319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7"/>
            <p:cNvSpPr/>
            <p:nvPr/>
          </p:nvSpPr>
          <p:spPr>
            <a:xfrm>
              <a:off x="4621801" y="4292549"/>
              <a:ext cx="71175" cy="245300"/>
            </a:xfrm>
            <a:custGeom>
              <a:avLst/>
              <a:gdLst/>
              <a:ahLst/>
              <a:cxnLst/>
              <a:rect l="l" t="t" r="r" b="b"/>
              <a:pathLst>
                <a:path w="5201" h="17925" fill="none" extrusionOk="0">
                  <a:moveTo>
                    <a:pt x="1" y="0"/>
                  </a:moveTo>
                  <a:lnTo>
                    <a:pt x="5201" y="17924"/>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7"/>
            <p:cNvSpPr/>
            <p:nvPr/>
          </p:nvSpPr>
          <p:spPr>
            <a:xfrm>
              <a:off x="4689429" y="4293808"/>
              <a:ext cx="71175" cy="245300"/>
            </a:xfrm>
            <a:custGeom>
              <a:avLst/>
              <a:gdLst/>
              <a:ahLst/>
              <a:cxnLst/>
              <a:rect l="l" t="t" r="r" b="b"/>
              <a:pathLst>
                <a:path w="5201" h="17925" fill="none" extrusionOk="0">
                  <a:moveTo>
                    <a:pt x="1" y="0"/>
                  </a:moveTo>
                  <a:lnTo>
                    <a:pt x="5201" y="17924"/>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7"/>
            <p:cNvSpPr/>
            <p:nvPr/>
          </p:nvSpPr>
          <p:spPr>
            <a:xfrm>
              <a:off x="4310660" y="3772715"/>
              <a:ext cx="484539" cy="441117"/>
            </a:xfrm>
            <a:custGeom>
              <a:avLst/>
              <a:gdLst/>
              <a:ahLst/>
              <a:cxnLst/>
              <a:rect l="l" t="t" r="r" b="b"/>
              <a:pathLst>
                <a:path w="35407" h="32234" extrusionOk="0">
                  <a:moveTo>
                    <a:pt x="941" y="0"/>
                  </a:moveTo>
                  <a:cubicBezTo>
                    <a:pt x="941" y="0"/>
                    <a:pt x="1" y="8501"/>
                    <a:pt x="5072" y="18016"/>
                  </a:cubicBezTo>
                  <a:cubicBezTo>
                    <a:pt x="5072" y="18016"/>
                    <a:pt x="7266" y="24950"/>
                    <a:pt x="4132" y="32234"/>
                  </a:cubicBezTo>
                  <a:lnTo>
                    <a:pt x="31294" y="32234"/>
                  </a:lnTo>
                  <a:cubicBezTo>
                    <a:pt x="28159" y="24950"/>
                    <a:pt x="30354" y="18016"/>
                    <a:pt x="30354" y="18016"/>
                  </a:cubicBezTo>
                  <a:cubicBezTo>
                    <a:pt x="35406" y="8501"/>
                    <a:pt x="34484" y="0"/>
                    <a:pt x="34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7"/>
            <p:cNvSpPr/>
            <p:nvPr/>
          </p:nvSpPr>
          <p:spPr>
            <a:xfrm>
              <a:off x="4435571" y="3772715"/>
              <a:ext cx="236980" cy="68657"/>
            </a:xfrm>
            <a:custGeom>
              <a:avLst/>
              <a:gdLst/>
              <a:ahLst/>
              <a:cxnLst/>
              <a:rect l="l" t="t" r="r" b="b"/>
              <a:pathLst>
                <a:path w="17317" h="5017" extrusionOk="0">
                  <a:moveTo>
                    <a:pt x="1" y="0"/>
                  </a:moveTo>
                  <a:lnTo>
                    <a:pt x="8778" y="5016"/>
                  </a:lnTo>
                  <a:lnTo>
                    <a:pt x="17316" y="0"/>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7"/>
            <p:cNvSpPr/>
            <p:nvPr/>
          </p:nvSpPr>
          <p:spPr>
            <a:xfrm>
              <a:off x="4070692" y="3944812"/>
              <a:ext cx="271288" cy="294183"/>
            </a:xfrm>
            <a:custGeom>
              <a:avLst/>
              <a:gdLst/>
              <a:ahLst/>
              <a:cxnLst/>
              <a:rect l="l" t="t" r="r" b="b"/>
              <a:pathLst>
                <a:path w="19824" h="21497" extrusionOk="0">
                  <a:moveTo>
                    <a:pt x="6325" y="1"/>
                  </a:moveTo>
                  <a:lnTo>
                    <a:pt x="1752" y="11618"/>
                  </a:lnTo>
                  <a:cubicBezTo>
                    <a:pt x="0" y="16099"/>
                    <a:pt x="3006" y="21004"/>
                    <a:pt x="7800" y="21465"/>
                  </a:cubicBezTo>
                  <a:cubicBezTo>
                    <a:pt x="8025" y="21486"/>
                    <a:pt x="8248" y="21496"/>
                    <a:pt x="8470" y="21496"/>
                  </a:cubicBezTo>
                  <a:cubicBezTo>
                    <a:pt x="11386" y="21496"/>
                    <a:pt x="14044" y="19726"/>
                    <a:pt x="15158" y="16984"/>
                  </a:cubicBezTo>
                  <a:lnTo>
                    <a:pt x="19823" y="5514"/>
                  </a:lnTo>
                  <a:lnTo>
                    <a:pt x="6325" y="1"/>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7"/>
            <p:cNvSpPr/>
            <p:nvPr/>
          </p:nvSpPr>
          <p:spPr>
            <a:xfrm>
              <a:off x="4157491" y="3772715"/>
              <a:ext cx="285178" cy="247572"/>
            </a:xfrm>
            <a:custGeom>
              <a:avLst/>
              <a:gdLst/>
              <a:ahLst/>
              <a:cxnLst/>
              <a:rect l="l" t="t" r="r" b="b"/>
              <a:pathLst>
                <a:path w="20839" h="18091" extrusionOk="0">
                  <a:moveTo>
                    <a:pt x="10235" y="0"/>
                  </a:moveTo>
                  <a:cubicBezTo>
                    <a:pt x="7045" y="0"/>
                    <a:pt x="4187" y="1937"/>
                    <a:pt x="3025" y="4905"/>
                  </a:cubicBezTo>
                  <a:lnTo>
                    <a:pt x="1" y="12595"/>
                  </a:lnTo>
                  <a:lnTo>
                    <a:pt x="13480" y="18090"/>
                  </a:lnTo>
                  <a:lnTo>
                    <a:pt x="20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7"/>
            <p:cNvSpPr/>
            <p:nvPr/>
          </p:nvSpPr>
          <p:spPr>
            <a:xfrm>
              <a:off x="4094160" y="4082218"/>
              <a:ext cx="535747" cy="156595"/>
            </a:xfrm>
            <a:custGeom>
              <a:avLst/>
              <a:gdLst/>
              <a:ahLst/>
              <a:cxnLst/>
              <a:rect l="l" t="t" r="r" b="b"/>
              <a:pathLst>
                <a:path w="39149" h="11443" extrusionOk="0">
                  <a:moveTo>
                    <a:pt x="12795" y="1"/>
                  </a:moveTo>
                  <a:cubicBezTo>
                    <a:pt x="9939" y="1"/>
                    <a:pt x="7111" y="362"/>
                    <a:pt x="4463" y="1245"/>
                  </a:cubicBezTo>
                  <a:cubicBezTo>
                    <a:pt x="2895" y="1761"/>
                    <a:pt x="1660" y="2978"/>
                    <a:pt x="1143" y="4546"/>
                  </a:cubicBezTo>
                  <a:cubicBezTo>
                    <a:pt x="0" y="7939"/>
                    <a:pt x="2508" y="11442"/>
                    <a:pt x="6104" y="11442"/>
                  </a:cubicBezTo>
                  <a:lnTo>
                    <a:pt x="36807" y="11442"/>
                  </a:lnTo>
                  <a:lnTo>
                    <a:pt x="39149" y="7367"/>
                  </a:lnTo>
                  <a:cubicBezTo>
                    <a:pt x="39149" y="7367"/>
                    <a:pt x="25689" y="1"/>
                    <a:pt x="12795"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7"/>
            <p:cNvSpPr/>
            <p:nvPr/>
          </p:nvSpPr>
          <p:spPr>
            <a:xfrm>
              <a:off x="4491841" y="4082218"/>
              <a:ext cx="535761" cy="156595"/>
            </a:xfrm>
            <a:custGeom>
              <a:avLst/>
              <a:gdLst/>
              <a:ahLst/>
              <a:cxnLst/>
              <a:rect l="l" t="t" r="r" b="b"/>
              <a:pathLst>
                <a:path w="39150" h="11443" extrusionOk="0">
                  <a:moveTo>
                    <a:pt x="26355" y="1"/>
                  </a:moveTo>
                  <a:cubicBezTo>
                    <a:pt x="13460" y="1"/>
                    <a:pt x="1" y="7367"/>
                    <a:pt x="1" y="7367"/>
                  </a:cubicBezTo>
                  <a:lnTo>
                    <a:pt x="2343" y="11442"/>
                  </a:lnTo>
                  <a:lnTo>
                    <a:pt x="33046" y="11442"/>
                  </a:lnTo>
                  <a:cubicBezTo>
                    <a:pt x="36642" y="11442"/>
                    <a:pt x="39150" y="7939"/>
                    <a:pt x="38006" y="4546"/>
                  </a:cubicBezTo>
                  <a:cubicBezTo>
                    <a:pt x="37490" y="2978"/>
                    <a:pt x="36255" y="1761"/>
                    <a:pt x="34687" y="1245"/>
                  </a:cubicBezTo>
                  <a:cubicBezTo>
                    <a:pt x="32039" y="362"/>
                    <a:pt x="29211" y="1"/>
                    <a:pt x="26355"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7"/>
            <p:cNvSpPr/>
            <p:nvPr/>
          </p:nvSpPr>
          <p:spPr>
            <a:xfrm>
              <a:off x="4781032" y="3944812"/>
              <a:ext cx="271548" cy="294183"/>
            </a:xfrm>
            <a:custGeom>
              <a:avLst/>
              <a:gdLst/>
              <a:ahLst/>
              <a:cxnLst/>
              <a:rect l="l" t="t" r="r" b="b"/>
              <a:pathLst>
                <a:path w="19843" h="21497" extrusionOk="0">
                  <a:moveTo>
                    <a:pt x="13499" y="1"/>
                  </a:moveTo>
                  <a:lnTo>
                    <a:pt x="1" y="5514"/>
                  </a:lnTo>
                  <a:lnTo>
                    <a:pt x="4666" y="16984"/>
                  </a:lnTo>
                  <a:cubicBezTo>
                    <a:pt x="5780" y="19726"/>
                    <a:pt x="8454" y="21496"/>
                    <a:pt x="11372" y="21496"/>
                  </a:cubicBezTo>
                  <a:cubicBezTo>
                    <a:pt x="11594" y="21496"/>
                    <a:pt x="11818" y="21486"/>
                    <a:pt x="12042" y="21465"/>
                  </a:cubicBezTo>
                  <a:cubicBezTo>
                    <a:pt x="16818" y="21004"/>
                    <a:pt x="19842" y="16099"/>
                    <a:pt x="18072" y="11618"/>
                  </a:cubicBezTo>
                  <a:lnTo>
                    <a:pt x="13499" y="1"/>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7"/>
            <p:cNvSpPr/>
            <p:nvPr/>
          </p:nvSpPr>
          <p:spPr>
            <a:xfrm>
              <a:off x="4680343" y="3772715"/>
              <a:ext cx="285424" cy="247572"/>
            </a:xfrm>
            <a:custGeom>
              <a:avLst/>
              <a:gdLst/>
              <a:ahLst/>
              <a:cxnLst/>
              <a:rect l="l" t="t" r="r" b="b"/>
              <a:pathLst>
                <a:path w="20857" h="18091" extrusionOk="0">
                  <a:moveTo>
                    <a:pt x="1" y="0"/>
                  </a:moveTo>
                  <a:lnTo>
                    <a:pt x="7359" y="18090"/>
                  </a:lnTo>
                  <a:lnTo>
                    <a:pt x="20857" y="12595"/>
                  </a:lnTo>
                  <a:lnTo>
                    <a:pt x="17833" y="4905"/>
                  </a:lnTo>
                  <a:cubicBezTo>
                    <a:pt x="16652" y="1937"/>
                    <a:pt x="13794" y="0"/>
                    <a:pt x="10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7"/>
            <p:cNvSpPr/>
            <p:nvPr/>
          </p:nvSpPr>
          <p:spPr>
            <a:xfrm>
              <a:off x="4241773" y="4210538"/>
              <a:ext cx="631650" cy="31051"/>
            </a:xfrm>
            <a:custGeom>
              <a:avLst/>
              <a:gdLst/>
              <a:ahLst/>
              <a:cxnLst/>
              <a:rect l="l" t="t" r="r" b="b"/>
              <a:pathLst>
                <a:path w="46157" h="2269" extrusionOk="0">
                  <a:moveTo>
                    <a:pt x="1" y="0"/>
                  </a:moveTo>
                  <a:lnTo>
                    <a:pt x="1" y="2268"/>
                  </a:lnTo>
                  <a:lnTo>
                    <a:pt x="46157" y="2268"/>
                  </a:lnTo>
                  <a:lnTo>
                    <a:pt x="4615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4275847" y="3880974"/>
              <a:ext cx="563514" cy="360622"/>
            </a:xfrm>
            <a:custGeom>
              <a:avLst/>
              <a:gdLst/>
              <a:ahLst/>
              <a:cxnLst/>
              <a:rect l="l" t="t" r="r" b="b"/>
              <a:pathLst>
                <a:path w="41178" h="26352" extrusionOk="0">
                  <a:moveTo>
                    <a:pt x="1660" y="0"/>
                  </a:moveTo>
                  <a:cubicBezTo>
                    <a:pt x="738" y="0"/>
                    <a:pt x="0" y="738"/>
                    <a:pt x="0" y="1641"/>
                  </a:cubicBezTo>
                  <a:lnTo>
                    <a:pt x="0" y="26351"/>
                  </a:lnTo>
                  <a:lnTo>
                    <a:pt x="41177" y="26351"/>
                  </a:lnTo>
                  <a:lnTo>
                    <a:pt x="41177" y="1641"/>
                  </a:lnTo>
                  <a:cubicBezTo>
                    <a:pt x="41177" y="738"/>
                    <a:pt x="40440" y="0"/>
                    <a:pt x="39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7"/>
            <p:cNvSpPr/>
            <p:nvPr/>
          </p:nvSpPr>
          <p:spPr>
            <a:xfrm>
              <a:off x="4519606" y="4035663"/>
              <a:ext cx="74705" cy="74445"/>
            </a:xfrm>
            <a:custGeom>
              <a:avLst/>
              <a:gdLst/>
              <a:ahLst/>
              <a:cxnLst/>
              <a:rect l="l" t="t" r="r" b="b"/>
              <a:pathLst>
                <a:path w="5459" h="5440" extrusionOk="0">
                  <a:moveTo>
                    <a:pt x="2730" y="0"/>
                  </a:moveTo>
                  <a:cubicBezTo>
                    <a:pt x="1217" y="0"/>
                    <a:pt x="0" y="1217"/>
                    <a:pt x="0" y="2711"/>
                  </a:cubicBezTo>
                  <a:cubicBezTo>
                    <a:pt x="0" y="4223"/>
                    <a:pt x="1217" y="5440"/>
                    <a:pt x="2730" y="5440"/>
                  </a:cubicBezTo>
                  <a:cubicBezTo>
                    <a:pt x="4242" y="5440"/>
                    <a:pt x="5459" y="4223"/>
                    <a:pt x="5459" y="2711"/>
                  </a:cubicBezTo>
                  <a:cubicBezTo>
                    <a:pt x="5459" y="1217"/>
                    <a:pt x="4242" y="0"/>
                    <a:pt x="2730"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4500175" y="3663705"/>
              <a:ext cx="103731" cy="125175"/>
            </a:xfrm>
            <a:custGeom>
              <a:avLst/>
              <a:gdLst/>
              <a:ahLst/>
              <a:cxnLst/>
              <a:rect l="l" t="t" r="r" b="b"/>
              <a:pathLst>
                <a:path w="7580" h="9147" extrusionOk="0">
                  <a:moveTo>
                    <a:pt x="1" y="0"/>
                  </a:moveTo>
                  <a:lnTo>
                    <a:pt x="1" y="9147"/>
                  </a:lnTo>
                  <a:lnTo>
                    <a:pt x="7579" y="9147"/>
                  </a:lnTo>
                  <a:lnTo>
                    <a:pt x="7579" y="0"/>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p:nvPr/>
          </p:nvSpPr>
          <p:spPr>
            <a:xfrm>
              <a:off x="4500175" y="3648556"/>
              <a:ext cx="103731" cy="94904"/>
            </a:xfrm>
            <a:custGeom>
              <a:avLst/>
              <a:gdLst/>
              <a:ahLst/>
              <a:cxnLst/>
              <a:rect l="l" t="t" r="r" b="b"/>
              <a:pathLst>
                <a:path w="7580" h="6935" extrusionOk="0">
                  <a:moveTo>
                    <a:pt x="7579" y="1"/>
                  </a:moveTo>
                  <a:lnTo>
                    <a:pt x="1" y="2638"/>
                  </a:lnTo>
                  <a:lnTo>
                    <a:pt x="7579" y="6934"/>
                  </a:lnTo>
                  <a:lnTo>
                    <a:pt x="7579" y="1"/>
                  </a:lnTo>
                  <a:close/>
                </a:path>
              </a:pathLst>
            </a:custGeom>
            <a:solidFill>
              <a:srgbClr val="EE8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7"/>
            <p:cNvSpPr/>
            <p:nvPr/>
          </p:nvSpPr>
          <p:spPr>
            <a:xfrm>
              <a:off x="4327574" y="3286956"/>
              <a:ext cx="447179" cy="355573"/>
            </a:xfrm>
            <a:custGeom>
              <a:avLst/>
              <a:gdLst/>
              <a:ahLst/>
              <a:cxnLst/>
              <a:rect l="l" t="t" r="r" b="b"/>
              <a:pathLst>
                <a:path w="32677" h="25983" extrusionOk="0">
                  <a:moveTo>
                    <a:pt x="16338" y="0"/>
                  </a:moveTo>
                  <a:cubicBezTo>
                    <a:pt x="7303" y="0"/>
                    <a:pt x="0" y="5809"/>
                    <a:pt x="0" y="13000"/>
                  </a:cubicBezTo>
                  <a:cubicBezTo>
                    <a:pt x="0" y="20174"/>
                    <a:pt x="7303" y="25982"/>
                    <a:pt x="16338" y="25982"/>
                  </a:cubicBezTo>
                  <a:cubicBezTo>
                    <a:pt x="25356" y="25982"/>
                    <a:pt x="32676" y="20174"/>
                    <a:pt x="32676" y="13000"/>
                  </a:cubicBezTo>
                  <a:cubicBezTo>
                    <a:pt x="32676" y="5809"/>
                    <a:pt x="25356" y="0"/>
                    <a:pt x="16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a:off x="4317475" y="3325971"/>
              <a:ext cx="456526" cy="362484"/>
            </a:xfrm>
            <a:custGeom>
              <a:avLst/>
              <a:gdLst/>
              <a:ahLst/>
              <a:cxnLst/>
              <a:rect l="l" t="t" r="r" b="b"/>
              <a:pathLst>
                <a:path w="33360" h="26488" extrusionOk="0">
                  <a:moveTo>
                    <a:pt x="18059" y="0"/>
                  </a:moveTo>
                  <a:cubicBezTo>
                    <a:pt x="17656" y="0"/>
                    <a:pt x="17243" y="9"/>
                    <a:pt x="16818" y="26"/>
                  </a:cubicBezTo>
                  <a:cubicBezTo>
                    <a:pt x="3763" y="524"/>
                    <a:pt x="1550" y="8803"/>
                    <a:pt x="1550" y="8803"/>
                  </a:cubicBezTo>
                  <a:cubicBezTo>
                    <a:pt x="1550" y="8803"/>
                    <a:pt x="1" y="26487"/>
                    <a:pt x="16781" y="26487"/>
                  </a:cubicBezTo>
                  <a:cubicBezTo>
                    <a:pt x="29560" y="26487"/>
                    <a:pt x="32400" y="17581"/>
                    <a:pt x="32990" y="12159"/>
                  </a:cubicBezTo>
                  <a:cubicBezTo>
                    <a:pt x="33359" y="8637"/>
                    <a:pt x="31902" y="5170"/>
                    <a:pt x="29044" y="3068"/>
                  </a:cubicBezTo>
                  <a:cubicBezTo>
                    <a:pt x="26783" y="1407"/>
                    <a:pt x="23314" y="0"/>
                    <a:pt x="18059" y="0"/>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7"/>
            <p:cNvSpPr/>
            <p:nvPr/>
          </p:nvSpPr>
          <p:spPr>
            <a:xfrm>
              <a:off x="4319747" y="3322030"/>
              <a:ext cx="240251" cy="167571"/>
            </a:xfrm>
            <a:custGeom>
              <a:avLst/>
              <a:gdLst/>
              <a:ahLst/>
              <a:cxnLst/>
              <a:rect l="l" t="t" r="r" b="b"/>
              <a:pathLst>
                <a:path w="17556" h="12245" extrusionOk="0">
                  <a:moveTo>
                    <a:pt x="14647" y="0"/>
                  </a:moveTo>
                  <a:cubicBezTo>
                    <a:pt x="12046" y="0"/>
                    <a:pt x="8138" y="448"/>
                    <a:pt x="4777" y="2674"/>
                  </a:cubicBezTo>
                  <a:cubicBezTo>
                    <a:pt x="1" y="5809"/>
                    <a:pt x="1328" y="12244"/>
                    <a:pt x="1328" y="12244"/>
                  </a:cubicBezTo>
                  <a:cubicBezTo>
                    <a:pt x="1328" y="12244"/>
                    <a:pt x="14200" y="10659"/>
                    <a:pt x="17556" y="203"/>
                  </a:cubicBezTo>
                  <a:cubicBezTo>
                    <a:pt x="17556" y="203"/>
                    <a:pt x="16397" y="0"/>
                    <a:pt x="146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7"/>
            <p:cNvSpPr/>
            <p:nvPr/>
          </p:nvSpPr>
          <p:spPr>
            <a:xfrm>
              <a:off x="4541816" y="3320976"/>
              <a:ext cx="241003" cy="161809"/>
            </a:xfrm>
            <a:custGeom>
              <a:avLst/>
              <a:gdLst/>
              <a:ahLst/>
              <a:cxnLst/>
              <a:rect l="l" t="t" r="r" b="b"/>
              <a:pathLst>
                <a:path w="17611" h="11824" extrusionOk="0">
                  <a:moveTo>
                    <a:pt x="2990" y="1"/>
                  </a:moveTo>
                  <a:cubicBezTo>
                    <a:pt x="1182" y="1"/>
                    <a:pt x="0" y="243"/>
                    <a:pt x="0" y="243"/>
                  </a:cubicBezTo>
                  <a:cubicBezTo>
                    <a:pt x="2029" y="11049"/>
                    <a:pt x="16725" y="11824"/>
                    <a:pt x="16725" y="11824"/>
                  </a:cubicBezTo>
                  <a:cubicBezTo>
                    <a:pt x="16725" y="11824"/>
                    <a:pt x="17611" y="5628"/>
                    <a:pt x="12189" y="2401"/>
                  </a:cubicBezTo>
                  <a:cubicBezTo>
                    <a:pt x="8880" y="426"/>
                    <a:pt x="5385" y="1"/>
                    <a:pt x="2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7"/>
            <p:cNvSpPr/>
            <p:nvPr/>
          </p:nvSpPr>
          <p:spPr>
            <a:xfrm>
              <a:off x="4260699" y="3478225"/>
              <a:ext cx="113324" cy="103485"/>
            </a:xfrm>
            <a:custGeom>
              <a:avLst/>
              <a:gdLst/>
              <a:ahLst/>
              <a:cxnLst/>
              <a:rect l="l" t="t" r="r" b="b"/>
              <a:pathLst>
                <a:path w="8281" h="7562" extrusionOk="0">
                  <a:moveTo>
                    <a:pt x="4131" y="1"/>
                  </a:moveTo>
                  <a:cubicBezTo>
                    <a:pt x="1845" y="1"/>
                    <a:pt x="1" y="1697"/>
                    <a:pt x="1" y="3781"/>
                  </a:cubicBezTo>
                  <a:cubicBezTo>
                    <a:pt x="1" y="5865"/>
                    <a:pt x="1845" y="7561"/>
                    <a:pt x="4131" y="7561"/>
                  </a:cubicBezTo>
                  <a:cubicBezTo>
                    <a:pt x="6436" y="7561"/>
                    <a:pt x="8280" y="5865"/>
                    <a:pt x="8280" y="3781"/>
                  </a:cubicBezTo>
                  <a:cubicBezTo>
                    <a:pt x="8280" y="1697"/>
                    <a:pt x="6436" y="1"/>
                    <a:pt x="4131"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4295279" y="3509015"/>
              <a:ext cx="35088" cy="43162"/>
            </a:xfrm>
            <a:custGeom>
              <a:avLst/>
              <a:gdLst/>
              <a:ahLst/>
              <a:cxnLst/>
              <a:rect l="l" t="t" r="r" b="b"/>
              <a:pathLst>
                <a:path w="2564" h="3154" fill="none" extrusionOk="0">
                  <a:moveTo>
                    <a:pt x="0" y="701"/>
                  </a:moveTo>
                  <a:cubicBezTo>
                    <a:pt x="0" y="701"/>
                    <a:pt x="2434" y="0"/>
                    <a:pt x="2563" y="3154"/>
                  </a:cubicBezTo>
                </a:path>
              </a:pathLst>
            </a:custGeom>
            <a:noFill/>
            <a:ln w="5525"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7"/>
            <p:cNvSpPr/>
            <p:nvPr/>
          </p:nvSpPr>
          <p:spPr>
            <a:xfrm>
              <a:off x="4735107" y="3478225"/>
              <a:ext cx="113570" cy="103485"/>
            </a:xfrm>
            <a:custGeom>
              <a:avLst/>
              <a:gdLst/>
              <a:ahLst/>
              <a:cxnLst/>
              <a:rect l="l" t="t" r="r" b="b"/>
              <a:pathLst>
                <a:path w="8299" h="7562" extrusionOk="0">
                  <a:moveTo>
                    <a:pt x="4149" y="1"/>
                  </a:moveTo>
                  <a:cubicBezTo>
                    <a:pt x="1863" y="1"/>
                    <a:pt x="0" y="1697"/>
                    <a:pt x="0" y="3781"/>
                  </a:cubicBezTo>
                  <a:cubicBezTo>
                    <a:pt x="0" y="5865"/>
                    <a:pt x="1863" y="7561"/>
                    <a:pt x="4149" y="7561"/>
                  </a:cubicBezTo>
                  <a:cubicBezTo>
                    <a:pt x="6436" y="7561"/>
                    <a:pt x="8298" y="5865"/>
                    <a:pt x="8298" y="3781"/>
                  </a:cubicBezTo>
                  <a:cubicBezTo>
                    <a:pt x="8298" y="1697"/>
                    <a:pt x="6436" y="1"/>
                    <a:pt x="4149"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7"/>
            <p:cNvSpPr/>
            <p:nvPr/>
          </p:nvSpPr>
          <p:spPr>
            <a:xfrm>
              <a:off x="4774724" y="3505484"/>
              <a:ext cx="38112" cy="43162"/>
            </a:xfrm>
            <a:custGeom>
              <a:avLst/>
              <a:gdLst/>
              <a:ahLst/>
              <a:cxnLst/>
              <a:rect l="l" t="t" r="r" b="b"/>
              <a:pathLst>
                <a:path w="2785" h="3154" fill="none" extrusionOk="0">
                  <a:moveTo>
                    <a:pt x="2785" y="701"/>
                  </a:moveTo>
                  <a:cubicBezTo>
                    <a:pt x="2785" y="701"/>
                    <a:pt x="148" y="0"/>
                    <a:pt x="0" y="3153"/>
                  </a:cubicBezTo>
                </a:path>
              </a:pathLst>
            </a:custGeom>
            <a:noFill/>
            <a:ln w="6000"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7"/>
            <p:cNvSpPr/>
            <p:nvPr/>
          </p:nvSpPr>
          <p:spPr>
            <a:xfrm>
              <a:off x="4328080" y="3462830"/>
              <a:ext cx="40384" cy="54274"/>
            </a:xfrm>
            <a:custGeom>
              <a:avLst/>
              <a:gdLst/>
              <a:ahLst/>
              <a:cxnLst/>
              <a:rect l="l" t="t" r="r" b="b"/>
              <a:pathLst>
                <a:path w="2951" h="3966" extrusionOk="0">
                  <a:moveTo>
                    <a:pt x="2951" y="1"/>
                  </a:moveTo>
                  <a:lnTo>
                    <a:pt x="0" y="1199"/>
                  </a:lnTo>
                  <a:lnTo>
                    <a:pt x="1586" y="3965"/>
                  </a:lnTo>
                  <a:lnTo>
                    <a:pt x="29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7"/>
            <p:cNvSpPr/>
            <p:nvPr/>
          </p:nvSpPr>
          <p:spPr>
            <a:xfrm>
              <a:off x="4724502" y="3464855"/>
              <a:ext cx="49484" cy="52249"/>
            </a:xfrm>
            <a:custGeom>
              <a:avLst/>
              <a:gdLst/>
              <a:ahLst/>
              <a:cxnLst/>
              <a:rect l="l" t="t" r="r" b="b"/>
              <a:pathLst>
                <a:path w="3616" h="3818" extrusionOk="0">
                  <a:moveTo>
                    <a:pt x="1" y="0"/>
                  </a:moveTo>
                  <a:lnTo>
                    <a:pt x="2048" y="3817"/>
                  </a:lnTo>
                  <a:lnTo>
                    <a:pt x="3615" y="110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7"/>
            <p:cNvSpPr/>
            <p:nvPr/>
          </p:nvSpPr>
          <p:spPr>
            <a:xfrm>
              <a:off x="4411103" y="3514749"/>
              <a:ext cx="97162" cy="57572"/>
            </a:xfrm>
            <a:custGeom>
              <a:avLst/>
              <a:gdLst/>
              <a:ahLst/>
              <a:cxnLst/>
              <a:rect l="l" t="t" r="r" b="b"/>
              <a:pathLst>
                <a:path w="7100" h="4207" extrusionOk="0">
                  <a:moveTo>
                    <a:pt x="3273" y="1"/>
                  </a:moveTo>
                  <a:cubicBezTo>
                    <a:pt x="1318" y="1"/>
                    <a:pt x="0" y="1333"/>
                    <a:pt x="0" y="1333"/>
                  </a:cubicBezTo>
                  <a:cubicBezTo>
                    <a:pt x="0" y="1333"/>
                    <a:pt x="314" y="3528"/>
                    <a:pt x="3190" y="4081"/>
                  </a:cubicBezTo>
                  <a:cubicBezTo>
                    <a:pt x="3652" y="4169"/>
                    <a:pt x="4066" y="4206"/>
                    <a:pt x="4436" y="4206"/>
                  </a:cubicBezTo>
                  <a:cubicBezTo>
                    <a:pt x="6383" y="4206"/>
                    <a:pt x="7100" y="3177"/>
                    <a:pt x="7100" y="3177"/>
                  </a:cubicBezTo>
                  <a:cubicBezTo>
                    <a:pt x="7100" y="3177"/>
                    <a:pt x="6473" y="540"/>
                    <a:pt x="4094" y="79"/>
                  </a:cubicBezTo>
                  <a:cubicBezTo>
                    <a:pt x="3810" y="25"/>
                    <a:pt x="3536" y="1"/>
                    <a:pt x="3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7"/>
            <p:cNvSpPr/>
            <p:nvPr/>
          </p:nvSpPr>
          <p:spPr>
            <a:xfrm>
              <a:off x="4423720" y="3510219"/>
              <a:ext cx="71927" cy="66235"/>
            </a:xfrm>
            <a:custGeom>
              <a:avLst/>
              <a:gdLst/>
              <a:ahLst/>
              <a:cxnLst/>
              <a:rect l="l" t="t" r="r" b="b"/>
              <a:pathLst>
                <a:path w="5256" h="4840" extrusionOk="0">
                  <a:moveTo>
                    <a:pt x="2636" y="1"/>
                  </a:moveTo>
                  <a:cubicBezTo>
                    <a:pt x="1498" y="1"/>
                    <a:pt x="487" y="799"/>
                    <a:pt x="258" y="1959"/>
                  </a:cubicBezTo>
                  <a:cubicBezTo>
                    <a:pt x="0" y="3287"/>
                    <a:pt x="867" y="4541"/>
                    <a:pt x="2176" y="4799"/>
                  </a:cubicBezTo>
                  <a:cubicBezTo>
                    <a:pt x="2325" y="4826"/>
                    <a:pt x="2474" y="4840"/>
                    <a:pt x="2621" y="4840"/>
                  </a:cubicBezTo>
                  <a:cubicBezTo>
                    <a:pt x="3762" y="4840"/>
                    <a:pt x="4785" y="4041"/>
                    <a:pt x="4997" y="2881"/>
                  </a:cubicBezTo>
                  <a:cubicBezTo>
                    <a:pt x="5256" y="1572"/>
                    <a:pt x="4389" y="300"/>
                    <a:pt x="3080" y="41"/>
                  </a:cubicBezTo>
                  <a:cubicBezTo>
                    <a:pt x="2931" y="14"/>
                    <a:pt x="2782" y="1"/>
                    <a:pt x="2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7"/>
            <p:cNvSpPr/>
            <p:nvPr/>
          </p:nvSpPr>
          <p:spPr>
            <a:xfrm>
              <a:off x="4582691" y="3514749"/>
              <a:ext cx="97162" cy="57572"/>
            </a:xfrm>
            <a:custGeom>
              <a:avLst/>
              <a:gdLst/>
              <a:ahLst/>
              <a:cxnLst/>
              <a:rect l="l" t="t" r="r" b="b"/>
              <a:pathLst>
                <a:path w="7100" h="4207" extrusionOk="0">
                  <a:moveTo>
                    <a:pt x="3822" y="1"/>
                  </a:moveTo>
                  <a:cubicBezTo>
                    <a:pt x="3561" y="1"/>
                    <a:pt x="3288" y="25"/>
                    <a:pt x="3006" y="79"/>
                  </a:cubicBezTo>
                  <a:cubicBezTo>
                    <a:pt x="627" y="540"/>
                    <a:pt x="0" y="3177"/>
                    <a:pt x="0" y="3177"/>
                  </a:cubicBezTo>
                  <a:cubicBezTo>
                    <a:pt x="0" y="3177"/>
                    <a:pt x="704" y="4206"/>
                    <a:pt x="2647" y="4206"/>
                  </a:cubicBezTo>
                  <a:cubicBezTo>
                    <a:pt x="3016" y="4206"/>
                    <a:pt x="3429" y="4169"/>
                    <a:pt x="3891" y="4081"/>
                  </a:cubicBezTo>
                  <a:cubicBezTo>
                    <a:pt x="6786" y="3528"/>
                    <a:pt x="7100" y="1333"/>
                    <a:pt x="7100" y="1333"/>
                  </a:cubicBezTo>
                  <a:cubicBezTo>
                    <a:pt x="7100" y="1333"/>
                    <a:pt x="5767" y="1"/>
                    <a:pt x="38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7"/>
            <p:cNvSpPr/>
            <p:nvPr/>
          </p:nvSpPr>
          <p:spPr>
            <a:xfrm>
              <a:off x="4595062" y="3510219"/>
              <a:ext cx="71927" cy="66235"/>
            </a:xfrm>
            <a:custGeom>
              <a:avLst/>
              <a:gdLst/>
              <a:ahLst/>
              <a:cxnLst/>
              <a:rect l="l" t="t" r="r" b="b"/>
              <a:pathLst>
                <a:path w="5256" h="4840" extrusionOk="0">
                  <a:moveTo>
                    <a:pt x="2621" y="1"/>
                  </a:moveTo>
                  <a:cubicBezTo>
                    <a:pt x="2474" y="1"/>
                    <a:pt x="2325" y="14"/>
                    <a:pt x="2176" y="41"/>
                  </a:cubicBezTo>
                  <a:cubicBezTo>
                    <a:pt x="867" y="300"/>
                    <a:pt x="0" y="1572"/>
                    <a:pt x="258" y="2881"/>
                  </a:cubicBezTo>
                  <a:cubicBezTo>
                    <a:pt x="487" y="4041"/>
                    <a:pt x="1498" y="4840"/>
                    <a:pt x="2636" y="4840"/>
                  </a:cubicBezTo>
                  <a:cubicBezTo>
                    <a:pt x="2782" y="4840"/>
                    <a:pt x="2930" y="4826"/>
                    <a:pt x="3080" y="4799"/>
                  </a:cubicBezTo>
                  <a:cubicBezTo>
                    <a:pt x="4407" y="4541"/>
                    <a:pt x="5256" y="3287"/>
                    <a:pt x="5016" y="1959"/>
                  </a:cubicBezTo>
                  <a:cubicBezTo>
                    <a:pt x="4787" y="799"/>
                    <a:pt x="3762" y="1"/>
                    <a:pt x="2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7"/>
            <p:cNvSpPr/>
            <p:nvPr/>
          </p:nvSpPr>
          <p:spPr>
            <a:xfrm>
              <a:off x="4543581" y="3596828"/>
              <a:ext cx="11865" cy="13890"/>
            </a:xfrm>
            <a:custGeom>
              <a:avLst/>
              <a:gdLst/>
              <a:ahLst/>
              <a:cxnLst/>
              <a:rect l="l" t="t" r="r" b="b"/>
              <a:pathLst>
                <a:path w="867" h="1015" fill="none" extrusionOk="0">
                  <a:moveTo>
                    <a:pt x="0" y="1"/>
                  </a:moveTo>
                  <a:lnTo>
                    <a:pt x="0" y="996"/>
                  </a:lnTo>
                  <a:lnTo>
                    <a:pt x="867" y="1015"/>
                  </a:lnTo>
                </a:path>
              </a:pathLst>
            </a:custGeom>
            <a:noFill/>
            <a:ln w="6000"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7"/>
            <p:cNvSpPr/>
            <p:nvPr/>
          </p:nvSpPr>
          <p:spPr>
            <a:xfrm>
              <a:off x="4348265" y="3440633"/>
              <a:ext cx="191806" cy="191793"/>
            </a:xfrm>
            <a:custGeom>
              <a:avLst/>
              <a:gdLst/>
              <a:ahLst/>
              <a:cxnLst/>
              <a:rect l="l" t="t" r="r" b="b"/>
              <a:pathLst>
                <a:path w="14016" h="14015" fill="none" extrusionOk="0">
                  <a:moveTo>
                    <a:pt x="14015" y="7007"/>
                  </a:moveTo>
                  <a:cubicBezTo>
                    <a:pt x="14015" y="10880"/>
                    <a:pt x="10880" y="14015"/>
                    <a:pt x="7008" y="14015"/>
                  </a:cubicBezTo>
                  <a:cubicBezTo>
                    <a:pt x="3135" y="14015"/>
                    <a:pt x="0" y="10880"/>
                    <a:pt x="0" y="7007"/>
                  </a:cubicBezTo>
                  <a:cubicBezTo>
                    <a:pt x="0" y="3135"/>
                    <a:pt x="3135" y="0"/>
                    <a:pt x="7008" y="0"/>
                  </a:cubicBezTo>
                  <a:cubicBezTo>
                    <a:pt x="10880" y="0"/>
                    <a:pt x="14015" y="3135"/>
                    <a:pt x="14015" y="7007"/>
                  </a:cubicBezTo>
                  <a:close/>
                </a:path>
              </a:pathLst>
            </a:custGeom>
            <a:noFill/>
            <a:ln w="8300" cap="flat" cmpd="sng">
              <a:solidFill>
                <a:srgbClr val="FB4A0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7"/>
            <p:cNvSpPr/>
            <p:nvPr/>
          </p:nvSpPr>
          <p:spPr>
            <a:xfrm>
              <a:off x="4561740" y="3440633"/>
              <a:ext cx="191560" cy="191793"/>
            </a:xfrm>
            <a:custGeom>
              <a:avLst/>
              <a:gdLst/>
              <a:ahLst/>
              <a:cxnLst/>
              <a:rect l="l" t="t" r="r" b="b"/>
              <a:pathLst>
                <a:path w="13998" h="14015" fill="none" extrusionOk="0">
                  <a:moveTo>
                    <a:pt x="13997" y="7007"/>
                  </a:moveTo>
                  <a:cubicBezTo>
                    <a:pt x="13997" y="10880"/>
                    <a:pt x="10862" y="14015"/>
                    <a:pt x="7008" y="14015"/>
                  </a:cubicBezTo>
                  <a:cubicBezTo>
                    <a:pt x="3136" y="14015"/>
                    <a:pt x="1" y="10880"/>
                    <a:pt x="1" y="7007"/>
                  </a:cubicBezTo>
                  <a:cubicBezTo>
                    <a:pt x="1" y="3135"/>
                    <a:pt x="3136" y="0"/>
                    <a:pt x="7008" y="0"/>
                  </a:cubicBezTo>
                  <a:cubicBezTo>
                    <a:pt x="10862" y="0"/>
                    <a:pt x="13997" y="3135"/>
                    <a:pt x="13997" y="7007"/>
                  </a:cubicBezTo>
                  <a:close/>
                </a:path>
              </a:pathLst>
            </a:custGeom>
            <a:noFill/>
            <a:ln w="8300" cap="flat" cmpd="sng">
              <a:solidFill>
                <a:srgbClr val="FB4A0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7"/>
            <p:cNvSpPr/>
            <p:nvPr/>
          </p:nvSpPr>
          <p:spPr>
            <a:xfrm>
              <a:off x="4540051" y="3526682"/>
              <a:ext cx="21704" cy="9853"/>
            </a:xfrm>
            <a:custGeom>
              <a:avLst/>
              <a:gdLst/>
              <a:ahLst/>
              <a:cxnLst/>
              <a:rect l="l" t="t" r="r" b="b"/>
              <a:pathLst>
                <a:path w="1586" h="720" fill="none" extrusionOk="0">
                  <a:moveTo>
                    <a:pt x="0" y="719"/>
                  </a:moveTo>
                  <a:cubicBezTo>
                    <a:pt x="0" y="719"/>
                    <a:pt x="609" y="0"/>
                    <a:pt x="1586" y="719"/>
                  </a:cubicBezTo>
                </a:path>
              </a:pathLst>
            </a:custGeom>
            <a:noFill/>
            <a:ln w="8300" cap="flat" cmpd="sng">
              <a:solidFill>
                <a:srgbClr val="FB4A0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7"/>
            <p:cNvSpPr/>
            <p:nvPr/>
          </p:nvSpPr>
          <p:spPr>
            <a:xfrm>
              <a:off x="4414374" y="3463596"/>
              <a:ext cx="84052" cy="24482"/>
            </a:xfrm>
            <a:custGeom>
              <a:avLst/>
              <a:gdLst/>
              <a:ahLst/>
              <a:cxnLst/>
              <a:rect l="l" t="t" r="r" b="b"/>
              <a:pathLst>
                <a:path w="6142" h="1789" fill="none" extrusionOk="0">
                  <a:moveTo>
                    <a:pt x="1" y="1346"/>
                  </a:moveTo>
                  <a:cubicBezTo>
                    <a:pt x="1" y="1346"/>
                    <a:pt x="2896" y="0"/>
                    <a:pt x="6141" y="1789"/>
                  </a:cubicBezTo>
                </a:path>
              </a:pathLst>
            </a:custGeom>
            <a:solidFill>
              <a:schemeClr val="accent6"/>
            </a:solidFill>
            <a:ln w="11975" cap="flat" cmpd="sng">
              <a:solidFill>
                <a:schemeClr val="accent6"/>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7"/>
            <p:cNvSpPr/>
            <p:nvPr/>
          </p:nvSpPr>
          <p:spPr>
            <a:xfrm>
              <a:off x="4600098" y="3463596"/>
              <a:ext cx="83792" cy="24482"/>
            </a:xfrm>
            <a:custGeom>
              <a:avLst/>
              <a:gdLst/>
              <a:ahLst/>
              <a:cxnLst/>
              <a:rect l="l" t="t" r="r" b="b"/>
              <a:pathLst>
                <a:path w="6123" h="1789" fill="none" extrusionOk="0">
                  <a:moveTo>
                    <a:pt x="6123" y="1346"/>
                  </a:moveTo>
                  <a:cubicBezTo>
                    <a:pt x="6123" y="1346"/>
                    <a:pt x="3228" y="0"/>
                    <a:pt x="1" y="1789"/>
                  </a:cubicBezTo>
                </a:path>
              </a:pathLst>
            </a:custGeom>
            <a:solidFill>
              <a:schemeClr val="accent6"/>
            </a:solidFill>
            <a:ln w="11975" cap="flat" cmpd="sng">
              <a:solidFill>
                <a:schemeClr val="accent6"/>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7"/>
            <p:cNvSpPr/>
            <p:nvPr/>
          </p:nvSpPr>
          <p:spPr>
            <a:xfrm>
              <a:off x="4511779" y="3630643"/>
              <a:ext cx="73706" cy="18187"/>
            </a:xfrm>
            <a:custGeom>
              <a:avLst/>
              <a:gdLst/>
              <a:ahLst/>
              <a:cxnLst/>
              <a:rect l="l" t="t" r="r" b="b"/>
              <a:pathLst>
                <a:path w="5386" h="1329" fill="none" extrusionOk="0">
                  <a:moveTo>
                    <a:pt x="1" y="1"/>
                  </a:moveTo>
                  <a:cubicBezTo>
                    <a:pt x="1" y="1"/>
                    <a:pt x="2343" y="1328"/>
                    <a:pt x="5385" y="1"/>
                  </a:cubicBezTo>
                </a:path>
              </a:pathLst>
            </a:custGeom>
            <a:noFill/>
            <a:ln w="6000"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37">
            <a:hlinkClick r:id="rId3" action="ppaction://hlinksldjump"/>
          </p:cNvPr>
          <p:cNvSpPr/>
          <p:nvPr/>
        </p:nvSpPr>
        <p:spPr>
          <a:xfrm>
            <a:off x="4131212" y="2654050"/>
            <a:ext cx="857337" cy="632928"/>
          </a:xfrm>
          <a:custGeom>
            <a:avLst/>
            <a:gdLst/>
            <a:ahLst/>
            <a:cxnLst/>
            <a:rect l="l" t="t" r="r" b="b"/>
            <a:pathLst>
              <a:path w="60164" h="44416" extrusionOk="0">
                <a:moveTo>
                  <a:pt x="6325" y="1"/>
                </a:moveTo>
                <a:cubicBezTo>
                  <a:pt x="2805" y="1"/>
                  <a:pt x="0" y="2860"/>
                  <a:pt x="0" y="6325"/>
                </a:cubicBezTo>
                <a:lnTo>
                  <a:pt x="0" y="32832"/>
                </a:lnTo>
                <a:cubicBezTo>
                  <a:pt x="0" y="36352"/>
                  <a:pt x="2805" y="39156"/>
                  <a:pt x="6325" y="39156"/>
                </a:cubicBezTo>
                <a:lnTo>
                  <a:pt x="25738" y="39156"/>
                </a:lnTo>
                <a:lnTo>
                  <a:pt x="28652" y="43556"/>
                </a:lnTo>
                <a:cubicBezTo>
                  <a:pt x="29033" y="44127"/>
                  <a:pt x="29655" y="44415"/>
                  <a:pt x="30273" y="44415"/>
                </a:cubicBezTo>
                <a:cubicBezTo>
                  <a:pt x="30906" y="44415"/>
                  <a:pt x="31535" y="44113"/>
                  <a:pt x="31897" y="43501"/>
                </a:cubicBezTo>
                <a:lnTo>
                  <a:pt x="34592" y="39156"/>
                </a:lnTo>
                <a:lnTo>
                  <a:pt x="53840" y="39156"/>
                </a:lnTo>
                <a:cubicBezTo>
                  <a:pt x="57304" y="39156"/>
                  <a:pt x="60164" y="36352"/>
                  <a:pt x="60164" y="32832"/>
                </a:cubicBezTo>
                <a:lnTo>
                  <a:pt x="60164" y="6325"/>
                </a:lnTo>
                <a:cubicBezTo>
                  <a:pt x="60164" y="2860"/>
                  <a:pt x="57304" y="1"/>
                  <a:pt x="53840" y="1"/>
                </a:cubicBezTo>
                <a:close/>
              </a:path>
            </a:pathLst>
          </a:custGeom>
          <a:noFill/>
          <a:ln w="9525" cap="flat" cmpd="sng">
            <a:solidFill>
              <a:schemeClr val="accent4"/>
            </a:solidFill>
            <a:prstDash val="solid"/>
            <a:round/>
            <a:headEnd type="none" w="sm" len="sm"/>
            <a:tailEnd type="none" w="sm" len="sm"/>
          </a:ln>
        </p:spPr>
        <p:txBody>
          <a:bodyPr spcFirstLastPara="1" wrap="square" lIns="91425" tIns="91425" rIns="91425" bIns="182875" anchor="ctr" anchorCtr="0">
            <a:noAutofit/>
          </a:bodyPr>
          <a:lstStyle/>
          <a:p>
            <a:pPr marL="0" lvl="0" indent="0" algn="ctr" rtl="0">
              <a:spcBef>
                <a:spcPts val="0"/>
              </a:spcBef>
              <a:spcAft>
                <a:spcPts val="0"/>
              </a:spcAft>
              <a:buNone/>
            </a:pPr>
            <a:r>
              <a:rPr lang="en" sz="1800" b="1" dirty="0">
                <a:solidFill>
                  <a:schemeClr val="accent4"/>
                </a:solidFill>
                <a:latin typeface="+mn-lt"/>
                <a:ea typeface="Ubuntu"/>
                <a:cs typeface="Ubuntu"/>
                <a:sym typeface="Ubuntu"/>
              </a:rPr>
              <a:t>Start!</a:t>
            </a:r>
            <a:endParaRPr sz="1800" b="1" dirty="0">
              <a:solidFill>
                <a:schemeClr val="accent4"/>
              </a:solidFill>
              <a:latin typeface="+mn-lt"/>
              <a:ea typeface="Ubuntu"/>
              <a:cs typeface="Ubuntu"/>
              <a:sym typeface="Ubuntu"/>
            </a:endParaRPr>
          </a:p>
        </p:txBody>
      </p:sp>
    </p:spTree>
  </p:cSld>
  <p:clrMapOvr>
    <a:masterClrMapping/>
  </p:clrMapOvr>
  <p:transition spd="slow">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63"/>
        <p:cNvGrpSpPr/>
        <p:nvPr/>
      </p:nvGrpSpPr>
      <p:grpSpPr>
        <a:xfrm>
          <a:off x="0" y="0"/>
          <a:ext cx="0" cy="0"/>
          <a:chOff x="0" y="0"/>
          <a:chExt cx="0" cy="0"/>
        </a:xfrm>
      </p:grpSpPr>
      <p:sp>
        <p:nvSpPr>
          <p:cNvPr id="1866" name="Google Shape;1866;p67"/>
          <p:cNvSpPr txBox="1">
            <a:spLocks noGrp="1"/>
          </p:cNvSpPr>
          <p:nvPr>
            <p:ph type="title"/>
          </p:nvPr>
        </p:nvSpPr>
        <p:spPr>
          <a:xfrm>
            <a:off x="1541075" y="540762"/>
            <a:ext cx="52776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4">
                    <a:lumMod val="75000"/>
                  </a:schemeClr>
                </a:solidFill>
                <a:latin typeface="+mn-lt"/>
              </a:rPr>
              <a:t>VẬN DỤNG</a:t>
            </a:r>
            <a:endParaRPr b="1" dirty="0">
              <a:solidFill>
                <a:schemeClr val="accent4">
                  <a:lumMod val="75000"/>
                </a:schemeClr>
              </a:solidFill>
              <a:latin typeface="+mn-lt"/>
            </a:endParaRPr>
          </a:p>
        </p:txBody>
      </p:sp>
      <p:sp>
        <p:nvSpPr>
          <p:cNvPr id="1873" name="Google Shape;1873;p67"/>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7"/>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7">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7">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7">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7">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7">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7">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881" name="Google Shape;1881;p67">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882" name="Google Shape;1882;p67">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883" name="Google Shape;1883;p67">
            <a:hlinkClick r:id="" action="ppaction://noaction"/>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884" name="Google Shape;1884;p67">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885" name="Google Shape;1885;p67"/>
          <p:cNvGrpSpPr/>
          <p:nvPr/>
        </p:nvGrpSpPr>
        <p:grpSpPr>
          <a:xfrm>
            <a:off x="6935171" y="696541"/>
            <a:ext cx="195284" cy="195284"/>
            <a:chOff x="5660400" y="238125"/>
            <a:chExt cx="481825" cy="481825"/>
          </a:xfrm>
        </p:grpSpPr>
        <p:sp>
          <p:nvSpPr>
            <p:cNvPr id="1886" name="Google Shape;1886;p67"/>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887" name="Google Shape;1887;p67"/>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888" name="Google Shape;1888;p67">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7">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7">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7">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62" y="1370489"/>
            <a:ext cx="4047677" cy="2266886"/>
          </a:xfrm>
          <a:prstGeom prst="rect">
            <a:avLst/>
          </a:prstGeom>
          <a:ln>
            <a:noFill/>
          </a:ln>
          <a:effectLst>
            <a:outerShdw blurRad="190500" algn="tl" rotWithShape="0">
              <a:srgbClr val="000000">
                <a:alpha val="70000"/>
              </a:srgbClr>
            </a:outerShdw>
          </a:effectLst>
        </p:spPr>
      </p:pic>
      <p:sp>
        <p:nvSpPr>
          <p:cNvPr id="4" name="Rectangle 3"/>
          <p:cNvSpPr/>
          <p:nvPr/>
        </p:nvSpPr>
        <p:spPr>
          <a:xfrm rot="21379653">
            <a:off x="1169420" y="1693492"/>
            <a:ext cx="3783301" cy="1477328"/>
          </a:xfrm>
          <a:prstGeom prst="rect">
            <a:avLst/>
          </a:prstGeom>
        </p:spPr>
        <p:txBody>
          <a:bodyPr wrap="square">
            <a:spAutoFit/>
          </a:bodyPr>
          <a:lstStyle/>
          <a:p>
            <a:pPr algn="just">
              <a:lnSpc>
                <a:spcPct val="150000"/>
              </a:lnSpc>
            </a:pPr>
            <a:r>
              <a:rPr lang="en-US" sz="2000" dirty="0"/>
              <a:t>Đ</a:t>
            </a:r>
            <a:r>
              <a:rPr lang="vi-VN" sz="2000" dirty="0"/>
              <a:t>ể có thêm nhiều thông tin về món đồ như: địa chỉ mua hàng, giá</a:t>
            </a:r>
            <a:r>
              <a:rPr lang="en-US" sz="2000" dirty="0"/>
              <a:t> </a:t>
            </a:r>
            <a:r>
              <a:rPr lang="en-US" sz="2000" dirty="0" err="1"/>
              <a:t>cả</a:t>
            </a:r>
            <a:r>
              <a:rPr lang="en-US" sz="2000" dirty="0"/>
              <a:t>, </a:t>
            </a:r>
            <a:r>
              <a:rPr lang="en-US" sz="2000" dirty="0" err="1"/>
              <a:t>nguồn</a:t>
            </a:r>
            <a:r>
              <a:rPr lang="en-US" sz="2000" dirty="0"/>
              <a:t> </a:t>
            </a:r>
            <a:r>
              <a:rPr lang="en-US" sz="2000" dirty="0" err="1"/>
              <a:t>gốc</a:t>
            </a:r>
            <a:r>
              <a:rPr lang="en-US" sz="2000" dirty="0"/>
              <a:t> </a:t>
            </a:r>
            <a:r>
              <a:rPr lang="en-US" sz="2000" dirty="0" err="1"/>
              <a:t>xuất</a:t>
            </a:r>
            <a:r>
              <a:rPr lang="en-US" sz="2000" dirty="0"/>
              <a:t> </a:t>
            </a:r>
            <a:r>
              <a:rPr lang="en-US" sz="2000" dirty="0" err="1"/>
              <a:t>xứ</a:t>
            </a:r>
            <a:r>
              <a:rPr lang="en-US" sz="2000" dirty="0"/>
              <a:t>,...</a:t>
            </a:r>
          </a:p>
        </p:txBody>
      </p:sp>
    </p:spTree>
    <p:extLst>
      <p:ext uri="{BB962C8B-B14F-4D97-AF65-F5344CB8AC3E}">
        <p14:creationId xmlns:p14="http://schemas.microsoft.com/office/powerpoint/2010/main" val="397890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74"/>
        <p:cNvGrpSpPr/>
        <p:nvPr/>
      </p:nvGrpSpPr>
      <p:grpSpPr>
        <a:xfrm>
          <a:off x="0" y="0"/>
          <a:ext cx="0" cy="0"/>
          <a:chOff x="0" y="0"/>
          <a:chExt cx="0" cy="0"/>
        </a:xfrm>
      </p:grpSpPr>
      <p:sp>
        <p:nvSpPr>
          <p:cNvPr id="1276" name="Google Shape;1276;p50"/>
          <p:cNvSpPr txBox="1">
            <a:spLocks noGrp="1"/>
          </p:cNvSpPr>
          <p:nvPr>
            <p:ph type="title"/>
          </p:nvPr>
        </p:nvSpPr>
        <p:spPr>
          <a:xfrm>
            <a:off x="1541075" y="542045"/>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solidFill>
                  <a:schemeClr val="accent2">
                    <a:lumMod val="75000"/>
                  </a:schemeClr>
                </a:solidFill>
                <a:latin typeface="+mn-lt"/>
              </a:rPr>
              <a:t>Bài</a:t>
            </a:r>
            <a:r>
              <a:rPr lang="en-US" sz="2000" dirty="0">
                <a:solidFill>
                  <a:schemeClr val="accent2">
                    <a:lumMod val="75000"/>
                  </a:schemeClr>
                </a:solidFill>
                <a:latin typeface="+mn-lt"/>
              </a:rPr>
              <a:t> </a:t>
            </a:r>
            <a:r>
              <a:rPr lang="en-US" sz="2000" dirty="0" err="1">
                <a:solidFill>
                  <a:schemeClr val="accent2">
                    <a:lumMod val="75000"/>
                  </a:schemeClr>
                </a:solidFill>
                <a:latin typeface="+mn-lt"/>
              </a:rPr>
              <a:t>tập</a:t>
            </a:r>
            <a:r>
              <a:rPr lang="en-US" sz="2000" dirty="0">
                <a:solidFill>
                  <a:schemeClr val="accent2">
                    <a:lumMod val="75000"/>
                  </a:schemeClr>
                </a:solidFill>
                <a:latin typeface="+mn-lt"/>
              </a:rPr>
              <a:t> 2:</a:t>
            </a:r>
            <a:endParaRPr sz="2000" dirty="0">
              <a:solidFill>
                <a:schemeClr val="accent2">
                  <a:lumMod val="75000"/>
                </a:schemeClr>
              </a:solidFill>
              <a:latin typeface="+mn-lt"/>
            </a:endParaRPr>
          </a:p>
        </p:txBody>
      </p:sp>
      <p:sp>
        <p:nvSpPr>
          <p:cNvPr id="1277" name="Google Shape;1277;p50">
            <a:hlinkClick r:id="rId3" action="ppaction://hlinksldjump"/>
          </p:cNvPr>
          <p:cNvSpPr/>
          <p:nvPr/>
        </p:nvSpPr>
        <p:spPr>
          <a:xfrm>
            <a:off x="1005620" y="1614399"/>
            <a:ext cx="6301896" cy="2606099"/>
          </a:xfrm>
          <a:prstGeom prst="roundRect">
            <a:avLst>
              <a:gd name="adj" fmla="val 557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0">
            <a:hlinkClick r:id="rId3" action="ppaction://hlinksldjump"/>
          </p:cNvPr>
          <p:cNvSpPr/>
          <p:nvPr/>
        </p:nvSpPr>
        <p:spPr>
          <a:xfrm>
            <a:off x="2408389" y="1363916"/>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0">
            <a:hlinkClick r:id="rId4" action="ppaction://hlinksldjump"/>
          </p:cNvPr>
          <p:cNvSpPr/>
          <p:nvPr/>
        </p:nvSpPr>
        <p:spPr>
          <a:xfrm>
            <a:off x="6078700" y="1363916"/>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50"/>
          <p:cNvGrpSpPr/>
          <p:nvPr/>
        </p:nvGrpSpPr>
        <p:grpSpPr>
          <a:xfrm>
            <a:off x="2524246" y="1485551"/>
            <a:ext cx="322912" cy="334291"/>
            <a:chOff x="3470520" y="3292123"/>
            <a:chExt cx="322912" cy="334291"/>
          </a:xfrm>
        </p:grpSpPr>
        <p:sp>
          <p:nvSpPr>
            <p:cNvPr id="1285" name="Google Shape;1285;p50"/>
            <p:cNvSpPr/>
            <p:nvPr/>
          </p:nvSpPr>
          <p:spPr>
            <a:xfrm>
              <a:off x="3470520" y="3292123"/>
              <a:ext cx="322912" cy="334291"/>
            </a:xfrm>
            <a:custGeom>
              <a:avLst/>
              <a:gdLst/>
              <a:ahLst/>
              <a:cxnLst/>
              <a:rect l="l" t="t" r="r" b="b"/>
              <a:pathLst>
                <a:path w="21567" h="22327" extrusionOk="0">
                  <a:moveTo>
                    <a:pt x="20464" y="0"/>
                  </a:moveTo>
                  <a:cubicBezTo>
                    <a:pt x="20398" y="0"/>
                    <a:pt x="20331" y="6"/>
                    <a:pt x="20263" y="19"/>
                  </a:cubicBezTo>
                  <a:lnTo>
                    <a:pt x="6912" y="2395"/>
                  </a:lnTo>
                  <a:cubicBezTo>
                    <a:pt x="6387" y="2479"/>
                    <a:pt x="5987" y="2920"/>
                    <a:pt x="5987" y="3467"/>
                  </a:cubicBezTo>
                  <a:lnTo>
                    <a:pt x="5987" y="15030"/>
                  </a:lnTo>
                  <a:cubicBezTo>
                    <a:pt x="5434" y="14754"/>
                    <a:pt x="4853" y="14625"/>
                    <a:pt x="4284" y="14625"/>
                  </a:cubicBezTo>
                  <a:cubicBezTo>
                    <a:pt x="2563" y="14625"/>
                    <a:pt x="953" y="15805"/>
                    <a:pt x="542" y="17638"/>
                  </a:cubicBezTo>
                  <a:cubicBezTo>
                    <a:pt x="0" y="20034"/>
                    <a:pt x="1833" y="22327"/>
                    <a:pt x="4281" y="22327"/>
                  </a:cubicBezTo>
                  <a:cubicBezTo>
                    <a:pt x="4303" y="22327"/>
                    <a:pt x="4325" y="22326"/>
                    <a:pt x="4347" y="22326"/>
                  </a:cubicBezTo>
                  <a:cubicBezTo>
                    <a:pt x="6471" y="22284"/>
                    <a:pt x="8153" y="20539"/>
                    <a:pt x="8132" y="18415"/>
                  </a:cubicBezTo>
                  <a:lnTo>
                    <a:pt x="8132" y="5570"/>
                  </a:lnTo>
                  <a:lnTo>
                    <a:pt x="19401" y="3572"/>
                  </a:lnTo>
                  <a:lnTo>
                    <a:pt x="19401" y="12276"/>
                  </a:lnTo>
                  <a:cubicBezTo>
                    <a:pt x="18853" y="12007"/>
                    <a:pt x="18278" y="11882"/>
                    <a:pt x="17715" y="11882"/>
                  </a:cubicBezTo>
                  <a:cubicBezTo>
                    <a:pt x="15988" y="11882"/>
                    <a:pt x="14368" y="13060"/>
                    <a:pt x="13956" y="14883"/>
                  </a:cubicBezTo>
                  <a:cubicBezTo>
                    <a:pt x="13414" y="17300"/>
                    <a:pt x="15226" y="19572"/>
                    <a:pt x="17693" y="19572"/>
                  </a:cubicBezTo>
                  <a:cubicBezTo>
                    <a:pt x="17716" y="19572"/>
                    <a:pt x="17738" y="19572"/>
                    <a:pt x="17761" y="19572"/>
                  </a:cubicBezTo>
                  <a:cubicBezTo>
                    <a:pt x="19884" y="19530"/>
                    <a:pt x="21566" y="17806"/>
                    <a:pt x="21566" y="15682"/>
                  </a:cubicBezTo>
                  <a:lnTo>
                    <a:pt x="21566" y="1112"/>
                  </a:lnTo>
                  <a:cubicBezTo>
                    <a:pt x="21566" y="488"/>
                    <a:pt x="21056" y="0"/>
                    <a:pt x="204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0"/>
            <p:cNvSpPr/>
            <p:nvPr/>
          </p:nvSpPr>
          <p:spPr>
            <a:xfrm>
              <a:off x="3726056" y="3292198"/>
              <a:ext cx="67346" cy="293087"/>
            </a:xfrm>
            <a:custGeom>
              <a:avLst/>
              <a:gdLst/>
              <a:ahLst/>
              <a:cxnLst/>
              <a:rect l="l" t="t" r="r" b="b"/>
              <a:pathLst>
                <a:path w="4498" h="19575" extrusionOk="0">
                  <a:moveTo>
                    <a:pt x="3374" y="0"/>
                  </a:moveTo>
                  <a:cubicBezTo>
                    <a:pt x="3315" y="0"/>
                    <a:pt x="3256" y="5"/>
                    <a:pt x="3196" y="14"/>
                  </a:cubicBezTo>
                  <a:lnTo>
                    <a:pt x="2607" y="119"/>
                  </a:lnTo>
                  <a:cubicBezTo>
                    <a:pt x="2986" y="308"/>
                    <a:pt x="3217" y="687"/>
                    <a:pt x="3217" y="1107"/>
                  </a:cubicBezTo>
                  <a:lnTo>
                    <a:pt x="3217" y="15677"/>
                  </a:lnTo>
                  <a:cubicBezTo>
                    <a:pt x="3217" y="17569"/>
                    <a:pt x="1871" y="19188"/>
                    <a:pt x="0" y="19525"/>
                  </a:cubicBezTo>
                  <a:cubicBezTo>
                    <a:pt x="209" y="19558"/>
                    <a:pt x="416" y="19574"/>
                    <a:pt x="620" y="19574"/>
                  </a:cubicBezTo>
                  <a:cubicBezTo>
                    <a:pt x="2718" y="19574"/>
                    <a:pt x="4498" y="17862"/>
                    <a:pt x="4478" y="15677"/>
                  </a:cubicBezTo>
                  <a:lnTo>
                    <a:pt x="4478" y="1107"/>
                  </a:lnTo>
                  <a:cubicBezTo>
                    <a:pt x="4478" y="475"/>
                    <a:pt x="3972" y="0"/>
                    <a:pt x="3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50"/>
          <p:cNvGrpSpPr/>
          <p:nvPr/>
        </p:nvGrpSpPr>
        <p:grpSpPr>
          <a:xfrm>
            <a:off x="6273636" y="1473418"/>
            <a:ext cx="223664" cy="388510"/>
            <a:chOff x="6273636" y="1473418"/>
            <a:chExt cx="223664" cy="388510"/>
          </a:xfrm>
        </p:grpSpPr>
        <p:sp>
          <p:nvSpPr>
            <p:cNvPr id="1288" name="Google Shape;1288;p50"/>
            <p:cNvSpPr/>
            <p:nvPr/>
          </p:nvSpPr>
          <p:spPr>
            <a:xfrm>
              <a:off x="6281758" y="1473418"/>
              <a:ext cx="198397" cy="388510"/>
            </a:xfrm>
            <a:custGeom>
              <a:avLst/>
              <a:gdLst/>
              <a:ahLst/>
              <a:cxnLst/>
              <a:rect l="l" t="t" r="r" b="b"/>
              <a:pathLst>
                <a:path w="7059" h="13822" extrusionOk="0">
                  <a:moveTo>
                    <a:pt x="1293" y="0"/>
                  </a:moveTo>
                  <a:cubicBezTo>
                    <a:pt x="1145" y="0"/>
                    <a:pt x="993" y="35"/>
                    <a:pt x="847" y="109"/>
                  </a:cubicBezTo>
                  <a:lnTo>
                    <a:pt x="0" y="522"/>
                  </a:lnTo>
                  <a:lnTo>
                    <a:pt x="991" y="551"/>
                  </a:lnTo>
                  <a:cubicBezTo>
                    <a:pt x="1279" y="589"/>
                    <a:pt x="1500" y="849"/>
                    <a:pt x="1481" y="1147"/>
                  </a:cubicBezTo>
                  <a:lnTo>
                    <a:pt x="991" y="11792"/>
                  </a:lnTo>
                  <a:cubicBezTo>
                    <a:pt x="933" y="12898"/>
                    <a:pt x="1818" y="13821"/>
                    <a:pt x="2924" y="13821"/>
                  </a:cubicBezTo>
                  <a:cubicBezTo>
                    <a:pt x="4001" y="13821"/>
                    <a:pt x="4876" y="12946"/>
                    <a:pt x="4876" y="11879"/>
                  </a:cubicBezTo>
                  <a:lnTo>
                    <a:pt x="4876" y="10388"/>
                  </a:lnTo>
                  <a:cubicBezTo>
                    <a:pt x="4876" y="9090"/>
                    <a:pt x="5501" y="7869"/>
                    <a:pt x="6558" y="7119"/>
                  </a:cubicBezTo>
                  <a:lnTo>
                    <a:pt x="7058" y="6753"/>
                  </a:lnTo>
                  <a:lnTo>
                    <a:pt x="4799" y="3811"/>
                  </a:lnTo>
                  <a:lnTo>
                    <a:pt x="3789" y="5494"/>
                  </a:lnTo>
                  <a:cubicBezTo>
                    <a:pt x="3414" y="6119"/>
                    <a:pt x="3222" y="6821"/>
                    <a:pt x="3222" y="7551"/>
                  </a:cubicBezTo>
                  <a:lnTo>
                    <a:pt x="3222" y="11398"/>
                  </a:lnTo>
                  <a:cubicBezTo>
                    <a:pt x="3222" y="11657"/>
                    <a:pt x="3010" y="11879"/>
                    <a:pt x="2741" y="11879"/>
                  </a:cubicBezTo>
                  <a:cubicBezTo>
                    <a:pt x="2481" y="11869"/>
                    <a:pt x="2270" y="11657"/>
                    <a:pt x="2270" y="11398"/>
                  </a:cubicBezTo>
                  <a:lnTo>
                    <a:pt x="2289" y="993"/>
                  </a:lnTo>
                  <a:lnTo>
                    <a:pt x="2289" y="955"/>
                  </a:lnTo>
                  <a:cubicBezTo>
                    <a:pt x="2259" y="397"/>
                    <a:pt x="1798" y="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0"/>
            <p:cNvSpPr/>
            <p:nvPr/>
          </p:nvSpPr>
          <p:spPr>
            <a:xfrm>
              <a:off x="6309583" y="1473980"/>
              <a:ext cx="40584" cy="333615"/>
            </a:xfrm>
            <a:custGeom>
              <a:avLst/>
              <a:gdLst/>
              <a:ahLst/>
              <a:cxnLst/>
              <a:rect l="l" t="t" r="r" b="b"/>
              <a:pathLst>
                <a:path w="1444" h="11869" extrusionOk="0">
                  <a:moveTo>
                    <a:pt x="307" y="1"/>
                  </a:moveTo>
                  <a:cubicBezTo>
                    <a:pt x="206" y="1"/>
                    <a:pt x="103" y="17"/>
                    <a:pt x="1" y="50"/>
                  </a:cubicBezTo>
                  <a:cubicBezTo>
                    <a:pt x="366" y="175"/>
                    <a:pt x="885" y="502"/>
                    <a:pt x="905" y="944"/>
                  </a:cubicBezTo>
                  <a:cubicBezTo>
                    <a:pt x="905" y="954"/>
                    <a:pt x="664" y="11387"/>
                    <a:pt x="664" y="11387"/>
                  </a:cubicBezTo>
                  <a:cubicBezTo>
                    <a:pt x="664" y="11647"/>
                    <a:pt x="866" y="11859"/>
                    <a:pt x="1126" y="11868"/>
                  </a:cubicBezTo>
                  <a:cubicBezTo>
                    <a:pt x="1241" y="11868"/>
                    <a:pt x="1357" y="11830"/>
                    <a:pt x="1443" y="11753"/>
                  </a:cubicBezTo>
                  <a:cubicBezTo>
                    <a:pt x="1337" y="11657"/>
                    <a:pt x="1280" y="11532"/>
                    <a:pt x="1280" y="11387"/>
                  </a:cubicBezTo>
                  <a:lnTo>
                    <a:pt x="1289" y="983"/>
                  </a:lnTo>
                  <a:lnTo>
                    <a:pt x="1289" y="944"/>
                  </a:lnTo>
                  <a:cubicBezTo>
                    <a:pt x="1265" y="399"/>
                    <a:pt x="813"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0"/>
            <p:cNvSpPr/>
            <p:nvPr/>
          </p:nvSpPr>
          <p:spPr>
            <a:xfrm>
              <a:off x="6307981" y="1628912"/>
              <a:ext cx="171359" cy="233016"/>
            </a:xfrm>
            <a:custGeom>
              <a:avLst/>
              <a:gdLst/>
              <a:ahLst/>
              <a:cxnLst/>
              <a:rect l="l" t="t" r="r" b="b"/>
              <a:pathLst>
                <a:path w="6097" h="8290" extrusionOk="0">
                  <a:moveTo>
                    <a:pt x="5183" y="0"/>
                  </a:moveTo>
                  <a:lnTo>
                    <a:pt x="4500" y="462"/>
                  </a:lnTo>
                  <a:cubicBezTo>
                    <a:pt x="3443" y="1221"/>
                    <a:pt x="3135" y="2433"/>
                    <a:pt x="3135" y="3731"/>
                  </a:cubicBezTo>
                  <a:lnTo>
                    <a:pt x="3135" y="6741"/>
                  </a:lnTo>
                  <a:cubicBezTo>
                    <a:pt x="3145" y="7289"/>
                    <a:pt x="2731" y="7741"/>
                    <a:pt x="2193" y="7808"/>
                  </a:cubicBezTo>
                  <a:cubicBezTo>
                    <a:pt x="2125" y="7808"/>
                    <a:pt x="2068" y="7818"/>
                    <a:pt x="2000" y="7818"/>
                  </a:cubicBezTo>
                  <a:cubicBezTo>
                    <a:pt x="1000" y="7808"/>
                    <a:pt x="173" y="7058"/>
                    <a:pt x="67" y="6068"/>
                  </a:cubicBezTo>
                  <a:lnTo>
                    <a:pt x="58" y="6260"/>
                  </a:lnTo>
                  <a:cubicBezTo>
                    <a:pt x="0" y="7366"/>
                    <a:pt x="885" y="8289"/>
                    <a:pt x="1991" y="8289"/>
                  </a:cubicBezTo>
                  <a:lnTo>
                    <a:pt x="2039" y="8289"/>
                  </a:lnTo>
                  <a:cubicBezTo>
                    <a:pt x="2356" y="8279"/>
                    <a:pt x="2664" y="8193"/>
                    <a:pt x="2943" y="8039"/>
                  </a:cubicBezTo>
                  <a:lnTo>
                    <a:pt x="3020" y="7991"/>
                  </a:lnTo>
                  <a:lnTo>
                    <a:pt x="3096" y="7943"/>
                  </a:lnTo>
                  <a:lnTo>
                    <a:pt x="3164" y="7895"/>
                  </a:lnTo>
                  <a:lnTo>
                    <a:pt x="3231" y="7837"/>
                  </a:lnTo>
                  <a:lnTo>
                    <a:pt x="3241" y="7837"/>
                  </a:lnTo>
                  <a:lnTo>
                    <a:pt x="3298" y="7779"/>
                  </a:lnTo>
                  <a:lnTo>
                    <a:pt x="3308" y="7779"/>
                  </a:lnTo>
                  <a:lnTo>
                    <a:pt x="3366" y="7722"/>
                  </a:lnTo>
                  <a:lnTo>
                    <a:pt x="3375" y="7712"/>
                  </a:lnTo>
                  <a:lnTo>
                    <a:pt x="3433" y="7654"/>
                  </a:lnTo>
                  <a:lnTo>
                    <a:pt x="3443" y="7645"/>
                  </a:lnTo>
                  <a:lnTo>
                    <a:pt x="3491" y="7587"/>
                  </a:lnTo>
                  <a:lnTo>
                    <a:pt x="3500" y="7568"/>
                  </a:lnTo>
                  <a:lnTo>
                    <a:pt x="3548" y="7510"/>
                  </a:lnTo>
                  <a:lnTo>
                    <a:pt x="3558" y="7501"/>
                  </a:lnTo>
                  <a:lnTo>
                    <a:pt x="3596" y="7443"/>
                  </a:lnTo>
                  <a:lnTo>
                    <a:pt x="3616" y="7414"/>
                  </a:lnTo>
                  <a:lnTo>
                    <a:pt x="3645" y="7356"/>
                  </a:lnTo>
                  <a:lnTo>
                    <a:pt x="3664" y="7337"/>
                  </a:lnTo>
                  <a:lnTo>
                    <a:pt x="3693" y="7279"/>
                  </a:lnTo>
                  <a:lnTo>
                    <a:pt x="3712" y="7251"/>
                  </a:lnTo>
                  <a:lnTo>
                    <a:pt x="3741" y="7202"/>
                  </a:lnTo>
                  <a:lnTo>
                    <a:pt x="3750" y="7164"/>
                  </a:lnTo>
                  <a:lnTo>
                    <a:pt x="3779" y="7116"/>
                  </a:lnTo>
                  <a:lnTo>
                    <a:pt x="3789" y="7077"/>
                  </a:lnTo>
                  <a:lnTo>
                    <a:pt x="3808" y="7029"/>
                  </a:lnTo>
                  <a:lnTo>
                    <a:pt x="3827" y="6991"/>
                  </a:lnTo>
                  <a:cubicBezTo>
                    <a:pt x="3827" y="6972"/>
                    <a:pt x="3837" y="6952"/>
                    <a:pt x="3837" y="6943"/>
                  </a:cubicBezTo>
                  <a:lnTo>
                    <a:pt x="3856" y="6895"/>
                  </a:lnTo>
                  <a:cubicBezTo>
                    <a:pt x="3856" y="6876"/>
                    <a:pt x="3866" y="6866"/>
                    <a:pt x="3866" y="6847"/>
                  </a:cubicBezTo>
                  <a:cubicBezTo>
                    <a:pt x="3866" y="6827"/>
                    <a:pt x="3875" y="6818"/>
                    <a:pt x="3875" y="6799"/>
                  </a:cubicBezTo>
                  <a:cubicBezTo>
                    <a:pt x="3875" y="6789"/>
                    <a:pt x="3885" y="6770"/>
                    <a:pt x="3885" y="6760"/>
                  </a:cubicBezTo>
                  <a:cubicBezTo>
                    <a:pt x="3895" y="6741"/>
                    <a:pt x="3895" y="6722"/>
                    <a:pt x="3895" y="6702"/>
                  </a:cubicBezTo>
                  <a:cubicBezTo>
                    <a:pt x="3895" y="6693"/>
                    <a:pt x="3895" y="6674"/>
                    <a:pt x="3904" y="6664"/>
                  </a:cubicBezTo>
                  <a:cubicBezTo>
                    <a:pt x="3914" y="6645"/>
                    <a:pt x="3904" y="6626"/>
                    <a:pt x="3914" y="6606"/>
                  </a:cubicBezTo>
                  <a:cubicBezTo>
                    <a:pt x="3914" y="6587"/>
                    <a:pt x="3914" y="6577"/>
                    <a:pt x="3914" y="6568"/>
                  </a:cubicBezTo>
                  <a:lnTo>
                    <a:pt x="3914" y="6500"/>
                  </a:lnTo>
                  <a:lnTo>
                    <a:pt x="3914" y="6472"/>
                  </a:lnTo>
                  <a:lnTo>
                    <a:pt x="3914" y="6366"/>
                  </a:lnTo>
                  <a:lnTo>
                    <a:pt x="3914" y="4856"/>
                  </a:lnTo>
                  <a:cubicBezTo>
                    <a:pt x="3914" y="3558"/>
                    <a:pt x="4539" y="2337"/>
                    <a:pt x="5597" y="1587"/>
                  </a:cubicBezTo>
                  <a:lnTo>
                    <a:pt x="6097" y="1221"/>
                  </a:lnTo>
                  <a:lnTo>
                    <a:pt x="5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0"/>
            <p:cNvSpPr/>
            <p:nvPr/>
          </p:nvSpPr>
          <p:spPr>
            <a:xfrm>
              <a:off x="6394995" y="1568507"/>
              <a:ext cx="100027" cy="116705"/>
            </a:xfrm>
            <a:custGeom>
              <a:avLst/>
              <a:gdLst/>
              <a:ahLst/>
              <a:cxnLst/>
              <a:rect l="l" t="t" r="r" b="b"/>
              <a:pathLst>
                <a:path w="3559" h="4152" extrusionOk="0">
                  <a:moveTo>
                    <a:pt x="563" y="0"/>
                  </a:moveTo>
                  <a:cubicBezTo>
                    <a:pt x="457" y="0"/>
                    <a:pt x="351" y="33"/>
                    <a:pt x="260" y="101"/>
                  </a:cubicBezTo>
                  <a:cubicBezTo>
                    <a:pt x="49" y="274"/>
                    <a:pt x="0" y="582"/>
                    <a:pt x="174" y="803"/>
                  </a:cubicBezTo>
                  <a:lnTo>
                    <a:pt x="2597" y="3957"/>
                  </a:lnTo>
                  <a:cubicBezTo>
                    <a:pt x="2697" y="4085"/>
                    <a:pt x="2842" y="4152"/>
                    <a:pt x="2990" y="4152"/>
                  </a:cubicBezTo>
                  <a:cubicBezTo>
                    <a:pt x="3097" y="4152"/>
                    <a:pt x="3206" y="4116"/>
                    <a:pt x="3299" y="4043"/>
                  </a:cubicBezTo>
                  <a:cubicBezTo>
                    <a:pt x="3520" y="3880"/>
                    <a:pt x="3558" y="3563"/>
                    <a:pt x="3385" y="3351"/>
                  </a:cubicBezTo>
                  <a:lnTo>
                    <a:pt x="962" y="197"/>
                  </a:lnTo>
                  <a:cubicBezTo>
                    <a:pt x="860" y="67"/>
                    <a:pt x="712"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0"/>
            <p:cNvSpPr/>
            <p:nvPr/>
          </p:nvSpPr>
          <p:spPr>
            <a:xfrm>
              <a:off x="6398509" y="1568564"/>
              <a:ext cx="98791" cy="116592"/>
            </a:xfrm>
            <a:custGeom>
              <a:avLst/>
              <a:gdLst/>
              <a:ahLst/>
              <a:cxnLst/>
              <a:rect l="l" t="t" r="r" b="b"/>
              <a:pathLst>
                <a:path w="3515" h="4148" extrusionOk="0">
                  <a:moveTo>
                    <a:pt x="444" y="0"/>
                  </a:moveTo>
                  <a:cubicBezTo>
                    <a:pt x="337" y="0"/>
                    <a:pt x="228" y="36"/>
                    <a:pt x="135" y="108"/>
                  </a:cubicBezTo>
                  <a:cubicBezTo>
                    <a:pt x="77" y="147"/>
                    <a:pt x="29" y="205"/>
                    <a:pt x="0" y="272"/>
                  </a:cubicBezTo>
                  <a:cubicBezTo>
                    <a:pt x="154" y="272"/>
                    <a:pt x="289" y="339"/>
                    <a:pt x="385" y="464"/>
                  </a:cubicBezTo>
                  <a:lnTo>
                    <a:pt x="2808" y="3618"/>
                  </a:lnTo>
                  <a:cubicBezTo>
                    <a:pt x="2924" y="3772"/>
                    <a:pt x="2943" y="3974"/>
                    <a:pt x="2856" y="4147"/>
                  </a:cubicBezTo>
                  <a:cubicBezTo>
                    <a:pt x="2865" y="4148"/>
                    <a:pt x="2873" y="4148"/>
                    <a:pt x="2881" y="4148"/>
                  </a:cubicBezTo>
                  <a:cubicBezTo>
                    <a:pt x="3289" y="4148"/>
                    <a:pt x="3515" y="3679"/>
                    <a:pt x="3260" y="3349"/>
                  </a:cubicBezTo>
                  <a:lnTo>
                    <a:pt x="837" y="195"/>
                  </a:lnTo>
                  <a:cubicBezTo>
                    <a:pt x="737" y="67"/>
                    <a:pt x="592"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0"/>
            <p:cNvSpPr/>
            <p:nvPr/>
          </p:nvSpPr>
          <p:spPr>
            <a:xfrm>
              <a:off x="6337688" y="1618371"/>
              <a:ext cx="34092" cy="12171"/>
            </a:xfrm>
            <a:custGeom>
              <a:avLst/>
              <a:gdLst/>
              <a:ahLst/>
              <a:cxnLst/>
              <a:rect l="l" t="t" r="r" b="b"/>
              <a:pathLst>
                <a:path w="1213" h="433" extrusionOk="0">
                  <a:moveTo>
                    <a:pt x="289" y="0"/>
                  </a:moveTo>
                  <a:cubicBezTo>
                    <a:pt x="1" y="0"/>
                    <a:pt x="1" y="433"/>
                    <a:pt x="289" y="433"/>
                  </a:cubicBezTo>
                  <a:lnTo>
                    <a:pt x="924" y="433"/>
                  </a:lnTo>
                  <a:cubicBezTo>
                    <a:pt x="1212" y="433"/>
                    <a:pt x="1212"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0"/>
            <p:cNvSpPr/>
            <p:nvPr/>
          </p:nvSpPr>
          <p:spPr>
            <a:xfrm>
              <a:off x="6357699" y="1609039"/>
              <a:ext cx="12198" cy="30694"/>
            </a:xfrm>
            <a:custGeom>
              <a:avLst/>
              <a:gdLst/>
              <a:ahLst/>
              <a:cxnLst/>
              <a:rect l="l" t="t" r="r" b="b"/>
              <a:pathLst>
                <a:path w="434" h="1092" extrusionOk="0">
                  <a:moveTo>
                    <a:pt x="217" y="0"/>
                  </a:moveTo>
                  <a:cubicBezTo>
                    <a:pt x="109" y="0"/>
                    <a:pt x="0" y="72"/>
                    <a:pt x="0" y="217"/>
                  </a:cubicBezTo>
                  <a:lnTo>
                    <a:pt x="0" y="880"/>
                  </a:lnTo>
                  <a:cubicBezTo>
                    <a:pt x="0" y="996"/>
                    <a:pt x="97" y="1092"/>
                    <a:pt x="212" y="1092"/>
                  </a:cubicBezTo>
                  <a:cubicBezTo>
                    <a:pt x="337" y="1092"/>
                    <a:pt x="433" y="996"/>
                    <a:pt x="433" y="880"/>
                  </a:cubicBezTo>
                  <a:lnTo>
                    <a:pt x="433" y="217"/>
                  </a:lnTo>
                  <a:cubicBezTo>
                    <a:pt x="433" y="72"/>
                    <a:pt x="325" y="0"/>
                    <a:pt x="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0"/>
            <p:cNvSpPr/>
            <p:nvPr/>
          </p:nvSpPr>
          <p:spPr>
            <a:xfrm>
              <a:off x="6287689" y="1754049"/>
              <a:ext cx="31928" cy="12171"/>
            </a:xfrm>
            <a:custGeom>
              <a:avLst/>
              <a:gdLst/>
              <a:ahLst/>
              <a:cxnLst/>
              <a:rect l="l" t="t" r="r" b="b"/>
              <a:pathLst>
                <a:path w="1136" h="433" extrusionOk="0">
                  <a:moveTo>
                    <a:pt x="299" y="0"/>
                  </a:moveTo>
                  <a:cubicBezTo>
                    <a:pt x="1" y="0"/>
                    <a:pt x="1" y="433"/>
                    <a:pt x="299" y="433"/>
                  </a:cubicBezTo>
                  <a:lnTo>
                    <a:pt x="847" y="433"/>
                  </a:lnTo>
                  <a:cubicBezTo>
                    <a:pt x="1136" y="433"/>
                    <a:pt x="1136" y="0"/>
                    <a:pt x="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0"/>
            <p:cNvSpPr/>
            <p:nvPr/>
          </p:nvSpPr>
          <p:spPr>
            <a:xfrm>
              <a:off x="6289853" y="1744717"/>
              <a:ext cx="12198" cy="30694"/>
            </a:xfrm>
            <a:custGeom>
              <a:avLst/>
              <a:gdLst/>
              <a:ahLst/>
              <a:cxnLst/>
              <a:rect l="l" t="t" r="r" b="b"/>
              <a:pathLst>
                <a:path w="434" h="1092" extrusionOk="0">
                  <a:moveTo>
                    <a:pt x="217" y="1"/>
                  </a:moveTo>
                  <a:cubicBezTo>
                    <a:pt x="109" y="1"/>
                    <a:pt x="1" y="73"/>
                    <a:pt x="1" y="217"/>
                  </a:cubicBezTo>
                  <a:lnTo>
                    <a:pt x="1" y="880"/>
                  </a:lnTo>
                  <a:cubicBezTo>
                    <a:pt x="1" y="996"/>
                    <a:pt x="97" y="1092"/>
                    <a:pt x="222" y="1092"/>
                  </a:cubicBezTo>
                  <a:cubicBezTo>
                    <a:pt x="337" y="1092"/>
                    <a:pt x="434" y="996"/>
                    <a:pt x="434" y="880"/>
                  </a:cubicBezTo>
                  <a:lnTo>
                    <a:pt x="434" y="217"/>
                  </a:lnTo>
                  <a:cubicBezTo>
                    <a:pt x="434" y="73"/>
                    <a:pt x="325"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0"/>
            <p:cNvSpPr/>
            <p:nvPr/>
          </p:nvSpPr>
          <p:spPr>
            <a:xfrm>
              <a:off x="6287689" y="1707024"/>
              <a:ext cx="34092" cy="12452"/>
            </a:xfrm>
            <a:custGeom>
              <a:avLst/>
              <a:gdLst/>
              <a:ahLst/>
              <a:cxnLst/>
              <a:rect l="l" t="t" r="r" b="b"/>
              <a:pathLst>
                <a:path w="1213" h="443" extrusionOk="0">
                  <a:moveTo>
                    <a:pt x="299" y="0"/>
                  </a:moveTo>
                  <a:cubicBezTo>
                    <a:pt x="1" y="0"/>
                    <a:pt x="1" y="442"/>
                    <a:pt x="299" y="442"/>
                  </a:cubicBezTo>
                  <a:lnTo>
                    <a:pt x="924" y="442"/>
                  </a:lnTo>
                  <a:cubicBezTo>
                    <a:pt x="1212" y="442"/>
                    <a:pt x="1212"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0"/>
            <p:cNvSpPr/>
            <p:nvPr/>
          </p:nvSpPr>
          <p:spPr>
            <a:xfrm>
              <a:off x="6289853" y="1697945"/>
              <a:ext cx="12198" cy="30722"/>
            </a:xfrm>
            <a:custGeom>
              <a:avLst/>
              <a:gdLst/>
              <a:ahLst/>
              <a:cxnLst/>
              <a:rect l="l" t="t" r="r" b="b"/>
              <a:pathLst>
                <a:path w="434" h="1093" extrusionOk="0">
                  <a:moveTo>
                    <a:pt x="217" y="1"/>
                  </a:moveTo>
                  <a:cubicBezTo>
                    <a:pt x="109" y="1"/>
                    <a:pt x="1" y="73"/>
                    <a:pt x="1" y="217"/>
                  </a:cubicBezTo>
                  <a:lnTo>
                    <a:pt x="1" y="871"/>
                  </a:lnTo>
                  <a:cubicBezTo>
                    <a:pt x="1" y="996"/>
                    <a:pt x="97" y="1092"/>
                    <a:pt x="222" y="1092"/>
                  </a:cubicBezTo>
                  <a:cubicBezTo>
                    <a:pt x="337" y="1092"/>
                    <a:pt x="434" y="996"/>
                    <a:pt x="434" y="871"/>
                  </a:cubicBezTo>
                  <a:lnTo>
                    <a:pt x="434" y="217"/>
                  </a:lnTo>
                  <a:cubicBezTo>
                    <a:pt x="434" y="73"/>
                    <a:pt x="325"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0"/>
            <p:cNvSpPr/>
            <p:nvPr/>
          </p:nvSpPr>
          <p:spPr>
            <a:xfrm>
              <a:off x="6372286" y="1773247"/>
              <a:ext cx="46262" cy="12171"/>
            </a:xfrm>
            <a:custGeom>
              <a:avLst/>
              <a:gdLst/>
              <a:ahLst/>
              <a:cxnLst/>
              <a:rect l="l" t="t" r="r" b="b"/>
              <a:pathLst>
                <a:path w="1646" h="433" extrusionOk="0">
                  <a:moveTo>
                    <a:pt x="1" y="0"/>
                  </a:moveTo>
                  <a:lnTo>
                    <a:pt x="1" y="433"/>
                  </a:lnTo>
                  <a:lnTo>
                    <a:pt x="1645" y="433"/>
                  </a:lnTo>
                  <a:lnTo>
                    <a:pt x="1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0"/>
            <p:cNvSpPr/>
            <p:nvPr/>
          </p:nvSpPr>
          <p:spPr>
            <a:xfrm>
              <a:off x="6310398" y="1773247"/>
              <a:ext cx="35160" cy="12171"/>
            </a:xfrm>
            <a:custGeom>
              <a:avLst/>
              <a:gdLst/>
              <a:ahLst/>
              <a:cxnLst/>
              <a:rect l="l" t="t" r="r" b="b"/>
              <a:pathLst>
                <a:path w="1251" h="433" extrusionOk="0">
                  <a:moveTo>
                    <a:pt x="20" y="0"/>
                  </a:moveTo>
                  <a:lnTo>
                    <a:pt x="1" y="433"/>
                  </a:lnTo>
                  <a:lnTo>
                    <a:pt x="1251" y="433"/>
                  </a:lnTo>
                  <a:lnTo>
                    <a:pt x="12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0"/>
            <p:cNvSpPr/>
            <p:nvPr/>
          </p:nvSpPr>
          <p:spPr>
            <a:xfrm>
              <a:off x="6337688" y="1576996"/>
              <a:ext cx="34092" cy="12199"/>
            </a:xfrm>
            <a:custGeom>
              <a:avLst/>
              <a:gdLst/>
              <a:ahLst/>
              <a:cxnLst/>
              <a:rect l="l" t="t" r="r" b="b"/>
              <a:pathLst>
                <a:path w="1213" h="434" extrusionOk="0">
                  <a:moveTo>
                    <a:pt x="289" y="1"/>
                  </a:moveTo>
                  <a:cubicBezTo>
                    <a:pt x="1" y="1"/>
                    <a:pt x="1" y="434"/>
                    <a:pt x="289" y="434"/>
                  </a:cubicBezTo>
                  <a:lnTo>
                    <a:pt x="924" y="434"/>
                  </a:lnTo>
                  <a:cubicBezTo>
                    <a:pt x="1212" y="434"/>
                    <a:pt x="1212" y="1"/>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0"/>
            <p:cNvSpPr/>
            <p:nvPr/>
          </p:nvSpPr>
          <p:spPr>
            <a:xfrm>
              <a:off x="6357699" y="1567945"/>
              <a:ext cx="12198" cy="30722"/>
            </a:xfrm>
            <a:custGeom>
              <a:avLst/>
              <a:gdLst/>
              <a:ahLst/>
              <a:cxnLst/>
              <a:rect l="l" t="t" r="r" b="b"/>
              <a:pathLst>
                <a:path w="434" h="1093" extrusionOk="0">
                  <a:moveTo>
                    <a:pt x="217" y="1"/>
                  </a:moveTo>
                  <a:cubicBezTo>
                    <a:pt x="109" y="1"/>
                    <a:pt x="0" y="73"/>
                    <a:pt x="0" y="217"/>
                  </a:cubicBezTo>
                  <a:lnTo>
                    <a:pt x="0" y="871"/>
                  </a:lnTo>
                  <a:cubicBezTo>
                    <a:pt x="0" y="986"/>
                    <a:pt x="97" y="1092"/>
                    <a:pt x="212" y="1092"/>
                  </a:cubicBezTo>
                  <a:cubicBezTo>
                    <a:pt x="327" y="1092"/>
                    <a:pt x="424" y="996"/>
                    <a:pt x="433" y="871"/>
                  </a:cubicBezTo>
                  <a:lnTo>
                    <a:pt x="433" y="217"/>
                  </a:lnTo>
                  <a:cubicBezTo>
                    <a:pt x="433" y="73"/>
                    <a:pt x="325"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0"/>
            <p:cNvSpPr/>
            <p:nvPr/>
          </p:nvSpPr>
          <p:spPr>
            <a:xfrm>
              <a:off x="6325547" y="1641617"/>
              <a:ext cx="11355" cy="11356"/>
            </a:xfrm>
            <a:custGeom>
              <a:avLst/>
              <a:gdLst/>
              <a:ahLst/>
              <a:cxnLst/>
              <a:rect l="l" t="t" r="r" b="b"/>
              <a:pathLst>
                <a:path w="404" h="404" extrusionOk="0">
                  <a:moveTo>
                    <a:pt x="202" y="0"/>
                  </a:moveTo>
                  <a:cubicBezTo>
                    <a:pt x="87" y="0"/>
                    <a:pt x="0" y="87"/>
                    <a:pt x="0" y="202"/>
                  </a:cubicBezTo>
                  <a:cubicBezTo>
                    <a:pt x="0" y="317"/>
                    <a:pt x="87" y="404"/>
                    <a:pt x="202" y="404"/>
                  </a:cubicBezTo>
                  <a:cubicBezTo>
                    <a:pt x="317" y="404"/>
                    <a:pt x="404" y="317"/>
                    <a:pt x="404" y="202"/>
                  </a:cubicBezTo>
                  <a:cubicBezTo>
                    <a:pt x="404" y="87"/>
                    <a:pt x="317" y="0"/>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0"/>
            <p:cNvSpPr/>
            <p:nvPr/>
          </p:nvSpPr>
          <p:spPr>
            <a:xfrm>
              <a:off x="6324198" y="1692689"/>
              <a:ext cx="11636" cy="11384"/>
            </a:xfrm>
            <a:custGeom>
              <a:avLst/>
              <a:gdLst/>
              <a:ahLst/>
              <a:cxnLst/>
              <a:rect l="l" t="t" r="r" b="b"/>
              <a:pathLst>
                <a:path w="414" h="405" extrusionOk="0">
                  <a:moveTo>
                    <a:pt x="202" y="0"/>
                  </a:moveTo>
                  <a:cubicBezTo>
                    <a:pt x="96" y="0"/>
                    <a:pt x="0" y="87"/>
                    <a:pt x="0" y="202"/>
                  </a:cubicBezTo>
                  <a:cubicBezTo>
                    <a:pt x="0" y="318"/>
                    <a:pt x="96" y="404"/>
                    <a:pt x="202" y="404"/>
                  </a:cubicBezTo>
                  <a:cubicBezTo>
                    <a:pt x="317" y="404"/>
                    <a:pt x="414" y="318"/>
                    <a:pt x="414" y="202"/>
                  </a:cubicBezTo>
                  <a:cubicBezTo>
                    <a:pt x="414" y="87"/>
                    <a:pt x="317" y="0"/>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0"/>
            <p:cNvSpPr/>
            <p:nvPr/>
          </p:nvSpPr>
          <p:spPr>
            <a:xfrm>
              <a:off x="6323102" y="1747022"/>
              <a:ext cx="11383" cy="11637"/>
            </a:xfrm>
            <a:custGeom>
              <a:avLst/>
              <a:gdLst/>
              <a:ahLst/>
              <a:cxnLst/>
              <a:rect l="l" t="t" r="r" b="b"/>
              <a:pathLst>
                <a:path w="405" h="414" extrusionOk="0">
                  <a:moveTo>
                    <a:pt x="203" y="0"/>
                  </a:moveTo>
                  <a:cubicBezTo>
                    <a:pt x="87" y="0"/>
                    <a:pt x="1" y="96"/>
                    <a:pt x="1" y="202"/>
                  </a:cubicBezTo>
                  <a:cubicBezTo>
                    <a:pt x="1" y="318"/>
                    <a:pt x="87" y="414"/>
                    <a:pt x="203" y="414"/>
                  </a:cubicBezTo>
                  <a:cubicBezTo>
                    <a:pt x="318" y="414"/>
                    <a:pt x="404" y="318"/>
                    <a:pt x="404" y="202"/>
                  </a:cubicBezTo>
                  <a:cubicBezTo>
                    <a:pt x="404" y="96"/>
                    <a:pt x="318" y="0"/>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0"/>
            <p:cNvSpPr/>
            <p:nvPr/>
          </p:nvSpPr>
          <p:spPr>
            <a:xfrm>
              <a:off x="6273636" y="1482918"/>
              <a:ext cx="45980" cy="12227"/>
            </a:xfrm>
            <a:custGeom>
              <a:avLst/>
              <a:gdLst/>
              <a:ahLst/>
              <a:cxnLst/>
              <a:rect l="l" t="t" r="r" b="b"/>
              <a:pathLst>
                <a:path w="1636" h="435" extrusionOk="0">
                  <a:moveTo>
                    <a:pt x="214" y="1"/>
                  </a:moveTo>
                  <a:cubicBezTo>
                    <a:pt x="98" y="1"/>
                    <a:pt x="10" y="93"/>
                    <a:pt x="1" y="203"/>
                  </a:cubicBezTo>
                  <a:cubicBezTo>
                    <a:pt x="1" y="328"/>
                    <a:pt x="97" y="434"/>
                    <a:pt x="222" y="434"/>
                  </a:cubicBezTo>
                  <a:lnTo>
                    <a:pt x="1636" y="434"/>
                  </a:lnTo>
                  <a:cubicBezTo>
                    <a:pt x="1636" y="194"/>
                    <a:pt x="1443" y="1"/>
                    <a:pt x="1203" y="1"/>
                  </a:cubicBezTo>
                  <a:lnTo>
                    <a:pt x="232" y="1"/>
                  </a:lnTo>
                  <a:cubicBezTo>
                    <a:pt x="226" y="1"/>
                    <a:pt x="220"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50">
            <a:hlinkClick r:id="rId5"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0">
            <a:hlinkClick r:id="rId6"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0">
            <a:hlinkClick r:id="rId7"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0">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0">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0">
            <a:hlinkClick r:id="rId6"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313" name="Google Shape;1313;p50">
            <a:hlinkClick r:id="rId5"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314" name="Google Shape;1314;p50">
            <a:hlinkClick r:id="rId7"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315" name="Google Shape;1315;p50">
            <a:hlinkClick r:id="" action="ppaction://noaction"/>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316" name="Google Shape;1316;p50">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317" name="Google Shape;1317;p50"/>
          <p:cNvGrpSpPr/>
          <p:nvPr/>
        </p:nvGrpSpPr>
        <p:grpSpPr>
          <a:xfrm>
            <a:off x="6935171" y="696541"/>
            <a:ext cx="195284" cy="195284"/>
            <a:chOff x="5660400" y="238125"/>
            <a:chExt cx="481825" cy="481825"/>
          </a:xfrm>
        </p:grpSpPr>
        <p:sp>
          <p:nvSpPr>
            <p:cNvPr id="1318" name="Google Shape;1318;p5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19" name="Google Shape;1319;p5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320" name="Google Shape;1320;p50">
            <a:hlinkClick r:id="rId8"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0">
            <a:hlinkClick r:id="rId4"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135609" y="1819842"/>
            <a:ext cx="5994766" cy="1420325"/>
          </a:xfrm>
          <a:prstGeom prst="rect">
            <a:avLst/>
          </a:prstGeom>
        </p:spPr>
        <p:txBody>
          <a:bodyPr wrap="square">
            <a:spAutoFit/>
          </a:bodyPr>
          <a:lstStyle/>
          <a:p>
            <a:pPr algn="just">
              <a:lnSpc>
                <a:spcPct val="150000"/>
              </a:lnSpc>
            </a:pPr>
            <a:r>
              <a:rPr lang="vi-VN" sz="2000" dirty="0"/>
              <a:t>Em hãy nhờ sự trợ giúp của người thân hoặc thầy cô giáo để vào Internet xem các chương trình phù hợp mà em thích.</a:t>
            </a:r>
            <a:endParaRPr lang="en-US" sz="2000" dirty="0"/>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1280" y="3644333"/>
            <a:ext cx="1273490" cy="112067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76"/>
                                        </p:tgtEl>
                                        <p:attrNameLst>
                                          <p:attrName>style.visibility</p:attrName>
                                        </p:attrNameLst>
                                      </p:cBhvr>
                                      <p:to>
                                        <p:strVal val="visible"/>
                                      </p:to>
                                    </p:set>
                                    <p:animEffect transition="in" filter="wipe(left)">
                                      <p:cBhvr>
                                        <p:cTn id="7" dur="500"/>
                                        <p:tgtEl>
                                          <p:spTgt spid="127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284"/>
                                        </p:tgtEl>
                                        <p:attrNameLst>
                                          <p:attrName>style.visibility</p:attrName>
                                        </p:attrNameLst>
                                      </p:cBhvr>
                                      <p:to>
                                        <p:strVal val="visible"/>
                                      </p:to>
                                    </p:set>
                                    <p:anim calcmode="lin" valueType="num">
                                      <p:cBhvr>
                                        <p:cTn id="12" dur="500" fill="hold"/>
                                        <p:tgtEl>
                                          <p:spTgt spid="1284"/>
                                        </p:tgtEl>
                                        <p:attrNameLst>
                                          <p:attrName>ppt_w</p:attrName>
                                        </p:attrNameLst>
                                      </p:cBhvr>
                                      <p:tavLst>
                                        <p:tav tm="0">
                                          <p:val>
                                            <p:fltVal val="0"/>
                                          </p:val>
                                        </p:tav>
                                        <p:tav tm="100000">
                                          <p:val>
                                            <p:strVal val="#ppt_w"/>
                                          </p:val>
                                        </p:tav>
                                      </p:tavLst>
                                    </p:anim>
                                    <p:anim calcmode="lin" valueType="num">
                                      <p:cBhvr>
                                        <p:cTn id="13" dur="500" fill="hold"/>
                                        <p:tgtEl>
                                          <p:spTgt spid="1284"/>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1282"/>
                                        </p:tgtEl>
                                        <p:attrNameLst>
                                          <p:attrName>style.visibility</p:attrName>
                                        </p:attrNameLst>
                                      </p:cBhvr>
                                      <p:to>
                                        <p:strVal val="visible"/>
                                      </p:to>
                                    </p:set>
                                    <p:anim calcmode="lin" valueType="num">
                                      <p:cBhvr>
                                        <p:cTn id="16" dur="500" fill="hold"/>
                                        <p:tgtEl>
                                          <p:spTgt spid="1282"/>
                                        </p:tgtEl>
                                        <p:attrNameLst>
                                          <p:attrName>ppt_w</p:attrName>
                                        </p:attrNameLst>
                                      </p:cBhvr>
                                      <p:tavLst>
                                        <p:tav tm="0">
                                          <p:val>
                                            <p:fltVal val="0"/>
                                          </p:val>
                                        </p:tav>
                                        <p:tav tm="100000">
                                          <p:val>
                                            <p:strVal val="#ppt_w"/>
                                          </p:val>
                                        </p:tav>
                                      </p:tavLst>
                                    </p:anim>
                                    <p:anim calcmode="lin" valueType="num">
                                      <p:cBhvr>
                                        <p:cTn id="17" dur="500" fill="hold"/>
                                        <p:tgtEl>
                                          <p:spTgt spid="1282"/>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1277"/>
                                        </p:tgtEl>
                                        <p:attrNameLst>
                                          <p:attrName>style.visibility</p:attrName>
                                        </p:attrNameLst>
                                      </p:cBhvr>
                                      <p:to>
                                        <p:strVal val="visible"/>
                                      </p:to>
                                    </p:set>
                                    <p:anim calcmode="lin" valueType="num">
                                      <p:cBhvr>
                                        <p:cTn id="20" dur="500" fill="hold"/>
                                        <p:tgtEl>
                                          <p:spTgt spid="1277"/>
                                        </p:tgtEl>
                                        <p:attrNameLst>
                                          <p:attrName>ppt_w</p:attrName>
                                        </p:attrNameLst>
                                      </p:cBhvr>
                                      <p:tavLst>
                                        <p:tav tm="0">
                                          <p:val>
                                            <p:fltVal val="0"/>
                                          </p:val>
                                        </p:tav>
                                        <p:tav tm="100000">
                                          <p:val>
                                            <p:strVal val="#ppt_w"/>
                                          </p:val>
                                        </p:tav>
                                      </p:tavLst>
                                    </p:anim>
                                    <p:anim calcmode="lin" valueType="num">
                                      <p:cBhvr>
                                        <p:cTn id="21" dur="500" fill="hold"/>
                                        <p:tgtEl>
                                          <p:spTgt spid="1277"/>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287"/>
                                        </p:tgtEl>
                                        <p:attrNameLst>
                                          <p:attrName>style.visibility</p:attrName>
                                        </p:attrNameLst>
                                      </p:cBhvr>
                                      <p:to>
                                        <p:strVal val="visible"/>
                                      </p:to>
                                    </p:set>
                                    <p:animEffect transition="in" filter="fade">
                                      <p:cBhvr>
                                        <p:cTn id="33" dur="500"/>
                                        <p:tgtEl>
                                          <p:spTgt spid="12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83"/>
                                        </p:tgtEl>
                                        <p:attrNameLst>
                                          <p:attrName>style.visibility</p:attrName>
                                        </p:attrNameLst>
                                      </p:cBhvr>
                                      <p:to>
                                        <p:strVal val="visible"/>
                                      </p:to>
                                    </p:set>
                                    <p:animEffect transition="in" filter="fade">
                                      <p:cBhvr>
                                        <p:cTn id="36" dur="500"/>
                                        <p:tgtEl>
                                          <p:spTgt spid="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 grpId="0"/>
      <p:bldP spid="1277" grpId="0" animBg="1"/>
      <p:bldP spid="1282" grpId="0" animBg="1"/>
      <p:bldP spid="128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01"/>
        <p:cNvGrpSpPr/>
        <p:nvPr/>
      </p:nvGrpSpPr>
      <p:grpSpPr>
        <a:xfrm>
          <a:off x="0" y="0"/>
          <a:ext cx="0" cy="0"/>
          <a:chOff x="0" y="0"/>
          <a:chExt cx="0" cy="0"/>
        </a:xfrm>
      </p:grpSpPr>
      <p:sp>
        <p:nvSpPr>
          <p:cNvPr id="1903" name="Google Shape;1903;p69"/>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9"/>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9"/>
          <p:cNvSpPr txBox="1">
            <a:spLocks noGrp="1"/>
          </p:cNvSpPr>
          <p:nvPr>
            <p:ph type="title"/>
          </p:nvPr>
        </p:nvSpPr>
        <p:spPr>
          <a:xfrm>
            <a:off x="1541075" y="540753"/>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solidFill>
                  <a:schemeClr val="accent2">
                    <a:lumMod val="75000"/>
                  </a:schemeClr>
                </a:solidFill>
                <a:latin typeface="+mn-lt"/>
              </a:rPr>
              <a:t>3. </a:t>
            </a:r>
            <a:r>
              <a:rPr lang="en-US" sz="2400" b="1" dirty="0" err="1">
                <a:solidFill>
                  <a:schemeClr val="accent2">
                    <a:lumMod val="75000"/>
                  </a:schemeClr>
                </a:solidFill>
                <a:latin typeface="+mn-lt"/>
              </a:rPr>
              <a:t>Thông</a:t>
            </a:r>
            <a:r>
              <a:rPr lang="en-US" sz="2400" b="1" dirty="0">
                <a:solidFill>
                  <a:schemeClr val="accent2">
                    <a:lumMod val="75000"/>
                  </a:schemeClr>
                </a:solidFill>
                <a:latin typeface="+mn-lt"/>
              </a:rPr>
              <a:t> tin </a:t>
            </a:r>
            <a:r>
              <a:rPr lang="en-US" sz="2400" b="1" dirty="0" err="1">
                <a:solidFill>
                  <a:schemeClr val="accent2">
                    <a:lumMod val="75000"/>
                  </a:schemeClr>
                </a:solidFill>
                <a:latin typeface="+mn-lt"/>
              </a:rPr>
              <a:t>trên</a:t>
            </a:r>
            <a:r>
              <a:rPr lang="en-US" sz="2400" b="1" dirty="0">
                <a:solidFill>
                  <a:schemeClr val="accent2">
                    <a:lumMod val="75000"/>
                  </a:schemeClr>
                </a:solidFill>
                <a:latin typeface="+mn-lt"/>
              </a:rPr>
              <a:t> Internet</a:t>
            </a:r>
            <a:endParaRPr sz="2400" b="1" dirty="0">
              <a:solidFill>
                <a:schemeClr val="accent2">
                  <a:lumMod val="75000"/>
                </a:schemeClr>
              </a:solidFill>
              <a:latin typeface="+mn-lt"/>
            </a:endParaRPr>
          </a:p>
        </p:txBody>
      </p:sp>
      <p:sp>
        <p:nvSpPr>
          <p:cNvPr id="1909" name="Google Shape;1909;p6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9">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9">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9">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9">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9">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9">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918" name="Google Shape;1918;p69">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919" name="Google Shape;1919;p69">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920" name="Google Shape;1920;p69">
            <a:hlinkClick r:id="" action="ppaction://noaction"/>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921" name="Google Shape;1921;p69">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922" name="Google Shape;1922;p69"/>
          <p:cNvGrpSpPr/>
          <p:nvPr/>
        </p:nvGrpSpPr>
        <p:grpSpPr>
          <a:xfrm>
            <a:off x="6935171" y="696541"/>
            <a:ext cx="195284" cy="195284"/>
            <a:chOff x="5660400" y="238125"/>
            <a:chExt cx="481825" cy="481825"/>
          </a:xfrm>
        </p:grpSpPr>
        <p:sp>
          <p:nvSpPr>
            <p:cNvPr id="1923" name="Google Shape;1923;p69"/>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924" name="Google Shape;1924;p69"/>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925" name="Google Shape;1925;p69">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9">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9">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9">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80351" y="1125406"/>
            <a:ext cx="7097649" cy="958660"/>
          </a:xfrm>
          <a:prstGeom prst="rect">
            <a:avLst/>
          </a:prstGeom>
        </p:spPr>
        <p:txBody>
          <a:bodyPr wrap="square">
            <a:spAutoFit/>
          </a:bodyPr>
          <a:lstStyle/>
          <a:p>
            <a:pPr algn="just">
              <a:lnSpc>
                <a:spcPct val="150000"/>
              </a:lnSpc>
            </a:pPr>
            <a:r>
              <a:rPr lang="en-US" sz="2000" dirty="0" err="1">
                <a:solidFill>
                  <a:srgbClr val="002060"/>
                </a:solidFill>
              </a:rPr>
              <a:t>Em</a:t>
            </a:r>
            <a:r>
              <a:rPr lang="en-US" sz="2000" dirty="0">
                <a:solidFill>
                  <a:srgbClr val="002060"/>
                </a:solidFill>
              </a:rPr>
              <a:t> </a:t>
            </a:r>
            <a:r>
              <a:rPr lang="en-US" sz="2000" dirty="0" err="1">
                <a:solidFill>
                  <a:srgbClr val="002060"/>
                </a:solidFill>
              </a:rPr>
              <a:t>hãy</a:t>
            </a:r>
            <a:r>
              <a:rPr lang="en-US" sz="2000" dirty="0">
                <a:solidFill>
                  <a:srgbClr val="002060"/>
                </a:solidFill>
              </a:rPr>
              <a:t> </a:t>
            </a:r>
            <a:r>
              <a:rPr lang="en-US" sz="2000" dirty="0" err="1">
                <a:solidFill>
                  <a:srgbClr val="002060"/>
                </a:solidFill>
              </a:rPr>
              <a:t>sắm</a:t>
            </a:r>
            <a:r>
              <a:rPr lang="en-US" sz="2000" dirty="0">
                <a:solidFill>
                  <a:srgbClr val="002060"/>
                </a:solidFill>
              </a:rPr>
              <a:t> </a:t>
            </a:r>
            <a:r>
              <a:rPr lang="en-US" sz="2000" dirty="0" err="1">
                <a:solidFill>
                  <a:srgbClr val="002060"/>
                </a:solidFill>
              </a:rPr>
              <a:t>vai</a:t>
            </a:r>
            <a:r>
              <a:rPr lang="en-US" sz="2000" dirty="0">
                <a:solidFill>
                  <a:srgbClr val="002060"/>
                </a:solidFill>
              </a:rPr>
              <a:t> </a:t>
            </a:r>
            <a:r>
              <a:rPr lang="en-US" sz="2000" dirty="0" err="1">
                <a:solidFill>
                  <a:srgbClr val="002060"/>
                </a:solidFill>
              </a:rPr>
              <a:t>bạn</a:t>
            </a:r>
            <a:r>
              <a:rPr lang="en-US" sz="2000" dirty="0">
                <a:solidFill>
                  <a:srgbClr val="002060"/>
                </a:solidFill>
              </a:rPr>
              <a:t> Minh </a:t>
            </a:r>
            <a:r>
              <a:rPr lang="en-US" sz="2000" dirty="0" err="1">
                <a:solidFill>
                  <a:srgbClr val="002060"/>
                </a:solidFill>
              </a:rPr>
              <a:t>và</a:t>
            </a:r>
            <a:r>
              <a:rPr lang="en-US" sz="2000" dirty="0">
                <a:solidFill>
                  <a:srgbClr val="002060"/>
                </a:solidFill>
              </a:rPr>
              <a:t> </a:t>
            </a:r>
            <a:r>
              <a:rPr lang="en-US" sz="2000" dirty="0" err="1">
                <a:solidFill>
                  <a:srgbClr val="002060"/>
                </a:solidFill>
              </a:rPr>
              <a:t>bạn</a:t>
            </a:r>
            <a:r>
              <a:rPr lang="en-US" sz="2000" dirty="0">
                <a:solidFill>
                  <a:srgbClr val="002060"/>
                </a:solidFill>
              </a:rPr>
              <a:t> </a:t>
            </a:r>
            <a:r>
              <a:rPr lang="en-US" sz="2000" dirty="0" err="1">
                <a:solidFill>
                  <a:srgbClr val="002060"/>
                </a:solidFill>
              </a:rPr>
              <a:t>Khoa</a:t>
            </a:r>
            <a:r>
              <a:rPr lang="en-US" sz="2000" dirty="0">
                <a:solidFill>
                  <a:srgbClr val="002060"/>
                </a:solidFill>
              </a:rPr>
              <a:t>, </a:t>
            </a:r>
            <a:r>
              <a:rPr lang="en-US" sz="2000" dirty="0" err="1">
                <a:solidFill>
                  <a:srgbClr val="002060"/>
                </a:solidFill>
              </a:rPr>
              <a:t>mô</a:t>
            </a:r>
            <a:r>
              <a:rPr lang="en-US" sz="2000" dirty="0">
                <a:solidFill>
                  <a:srgbClr val="002060"/>
                </a:solidFill>
              </a:rPr>
              <a:t> </a:t>
            </a:r>
            <a:r>
              <a:rPr lang="en-US" sz="2000" dirty="0" err="1">
                <a:solidFill>
                  <a:srgbClr val="002060"/>
                </a:solidFill>
              </a:rPr>
              <a:t>tả</a:t>
            </a:r>
            <a:r>
              <a:rPr lang="en-US" sz="2000" dirty="0">
                <a:solidFill>
                  <a:srgbClr val="002060"/>
                </a:solidFill>
              </a:rPr>
              <a:t> </a:t>
            </a:r>
            <a:r>
              <a:rPr lang="en-US" sz="2000" dirty="0" err="1">
                <a:solidFill>
                  <a:srgbClr val="002060"/>
                </a:solidFill>
              </a:rPr>
              <a:t>lại</a:t>
            </a:r>
            <a:r>
              <a:rPr lang="en-US" sz="2000" dirty="0">
                <a:solidFill>
                  <a:srgbClr val="002060"/>
                </a:solidFill>
              </a:rPr>
              <a:t> </a:t>
            </a:r>
            <a:r>
              <a:rPr lang="en-US" sz="2000" dirty="0" err="1">
                <a:solidFill>
                  <a:srgbClr val="002060"/>
                </a:solidFill>
              </a:rPr>
              <a:t>tình</a:t>
            </a:r>
            <a:r>
              <a:rPr lang="en-US" sz="2000" dirty="0">
                <a:solidFill>
                  <a:srgbClr val="002060"/>
                </a:solidFill>
              </a:rPr>
              <a:t> </a:t>
            </a:r>
            <a:r>
              <a:rPr lang="en-US" sz="2000" dirty="0" err="1">
                <a:solidFill>
                  <a:srgbClr val="002060"/>
                </a:solidFill>
              </a:rPr>
              <a:t>huống</a:t>
            </a:r>
            <a:r>
              <a:rPr lang="en-US" sz="2000" dirty="0">
                <a:solidFill>
                  <a:srgbClr val="002060"/>
                </a:solidFill>
              </a:rPr>
              <a:t> </a:t>
            </a:r>
            <a:r>
              <a:rPr lang="en-US" sz="2000" dirty="0" err="1">
                <a:solidFill>
                  <a:srgbClr val="002060"/>
                </a:solidFill>
              </a:rPr>
              <a:t>sử</a:t>
            </a:r>
            <a:r>
              <a:rPr lang="en-US" sz="2000" dirty="0">
                <a:solidFill>
                  <a:srgbClr val="002060"/>
                </a:solidFill>
              </a:rPr>
              <a:t> </a:t>
            </a:r>
            <a:r>
              <a:rPr lang="en-US" sz="2000" dirty="0" err="1">
                <a:solidFill>
                  <a:srgbClr val="002060"/>
                </a:solidFill>
              </a:rPr>
              <a:t>dụng</a:t>
            </a:r>
            <a:r>
              <a:rPr lang="en-US" sz="2000" dirty="0">
                <a:solidFill>
                  <a:srgbClr val="002060"/>
                </a:solidFill>
              </a:rPr>
              <a:t> Internet: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4144" y="2226219"/>
            <a:ext cx="6265325" cy="274943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380" y="3709947"/>
            <a:ext cx="1060446" cy="975421"/>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40098">
            <a:off x="512607" y="2886724"/>
            <a:ext cx="720974" cy="1136142"/>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05"/>
                                        </p:tgtEl>
                                        <p:attrNameLst>
                                          <p:attrName>style.visibility</p:attrName>
                                        </p:attrNameLst>
                                      </p:cBhvr>
                                      <p:to>
                                        <p:strVal val="visible"/>
                                      </p:to>
                                    </p:set>
                                    <p:animEffect transition="in" filter="wipe(up)">
                                      <p:cBhvr>
                                        <p:cTn id="7" dur="500"/>
                                        <p:tgtEl>
                                          <p:spTgt spid="19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1"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8)">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395"/>
        <p:cNvGrpSpPr/>
        <p:nvPr/>
      </p:nvGrpSpPr>
      <p:grpSpPr>
        <a:xfrm>
          <a:off x="0" y="0"/>
          <a:ext cx="0" cy="0"/>
          <a:chOff x="0" y="0"/>
          <a:chExt cx="0" cy="0"/>
        </a:xfrm>
      </p:grpSpPr>
      <p:sp>
        <p:nvSpPr>
          <p:cNvPr id="2396" name="Google Shape;2396;p77"/>
          <p:cNvSpPr txBox="1">
            <a:spLocks noGrp="1"/>
          </p:cNvSpPr>
          <p:nvPr>
            <p:ph type="title"/>
          </p:nvPr>
        </p:nvSpPr>
        <p:spPr>
          <a:xfrm>
            <a:off x="1540300" y="540188"/>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a:solidFill>
                  <a:srgbClr val="002060"/>
                </a:solidFill>
                <a:latin typeface="+mn-lt"/>
              </a:rPr>
              <a:t>Suy</a:t>
            </a:r>
            <a:r>
              <a:rPr lang="en-US" sz="2000" b="1" dirty="0">
                <a:solidFill>
                  <a:srgbClr val="002060"/>
                </a:solidFill>
                <a:latin typeface="+mn-lt"/>
              </a:rPr>
              <a:t> </a:t>
            </a:r>
            <a:r>
              <a:rPr lang="en-US" sz="2000" b="1" dirty="0" err="1">
                <a:solidFill>
                  <a:srgbClr val="002060"/>
                </a:solidFill>
                <a:latin typeface="+mn-lt"/>
              </a:rPr>
              <a:t>nghĩ</a:t>
            </a:r>
            <a:r>
              <a:rPr lang="en-US" sz="2000" b="1" dirty="0">
                <a:solidFill>
                  <a:srgbClr val="002060"/>
                </a:solidFill>
                <a:latin typeface="+mn-lt"/>
              </a:rPr>
              <a:t> </a:t>
            </a:r>
            <a:r>
              <a:rPr lang="en-US" sz="2000" b="1" dirty="0" err="1">
                <a:solidFill>
                  <a:srgbClr val="002060"/>
                </a:solidFill>
                <a:latin typeface="+mn-lt"/>
              </a:rPr>
              <a:t>và</a:t>
            </a:r>
            <a:r>
              <a:rPr lang="en-US" sz="2000" b="1" dirty="0">
                <a:solidFill>
                  <a:srgbClr val="002060"/>
                </a:solidFill>
                <a:latin typeface="+mn-lt"/>
              </a:rPr>
              <a:t> </a:t>
            </a:r>
            <a:r>
              <a:rPr lang="en-US" sz="2000" b="1" dirty="0" err="1">
                <a:solidFill>
                  <a:srgbClr val="002060"/>
                </a:solidFill>
                <a:latin typeface="+mn-lt"/>
              </a:rPr>
              <a:t>trả</a:t>
            </a:r>
            <a:r>
              <a:rPr lang="en-US" sz="2000" b="1" dirty="0">
                <a:solidFill>
                  <a:srgbClr val="002060"/>
                </a:solidFill>
                <a:latin typeface="+mn-lt"/>
              </a:rPr>
              <a:t> </a:t>
            </a:r>
            <a:r>
              <a:rPr lang="en-US" sz="2000" b="1" dirty="0" err="1">
                <a:solidFill>
                  <a:srgbClr val="002060"/>
                </a:solidFill>
                <a:latin typeface="+mn-lt"/>
              </a:rPr>
              <a:t>lời</a:t>
            </a:r>
            <a:r>
              <a:rPr lang="en-US" sz="2000" b="1" dirty="0">
                <a:solidFill>
                  <a:srgbClr val="002060"/>
                </a:solidFill>
                <a:latin typeface="+mn-lt"/>
              </a:rPr>
              <a:t> </a:t>
            </a:r>
            <a:r>
              <a:rPr lang="en-US" sz="2000" b="1" dirty="0" err="1">
                <a:solidFill>
                  <a:srgbClr val="002060"/>
                </a:solidFill>
                <a:latin typeface="+mn-lt"/>
              </a:rPr>
              <a:t>các</a:t>
            </a:r>
            <a:r>
              <a:rPr lang="en-US" sz="2000" b="1" dirty="0">
                <a:solidFill>
                  <a:srgbClr val="002060"/>
                </a:solidFill>
                <a:latin typeface="+mn-lt"/>
              </a:rPr>
              <a:t> </a:t>
            </a:r>
            <a:r>
              <a:rPr lang="en-US" sz="2000" b="1" dirty="0" err="1">
                <a:solidFill>
                  <a:srgbClr val="002060"/>
                </a:solidFill>
                <a:latin typeface="+mn-lt"/>
              </a:rPr>
              <a:t>câu</a:t>
            </a:r>
            <a:r>
              <a:rPr lang="en-US" sz="2000" b="1" dirty="0">
                <a:solidFill>
                  <a:srgbClr val="002060"/>
                </a:solidFill>
                <a:latin typeface="+mn-lt"/>
              </a:rPr>
              <a:t> </a:t>
            </a:r>
            <a:r>
              <a:rPr lang="en-US" sz="2000" b="1" dirty="0" err="1">
                <a:solidFill>
                  <a:srgbClr val="002060"/>
                </a:solidFill>
                <a:latin typeface="+mn-lt"/>
              </a:rPr>
              <a:t>hỏi</a:t>
            </a:r>
            <a:r>
              <a:rPr lang="en-US" sz="2000" b="1" dirty="0">
                <a:solidFill>
                  <a:srgbClr val="002060"/>
                </a:solidFill>
                <a:latin typeface="+mn-lt"/>
              </a:rPr>
              <a:t> </a:t>
            </a:r>
            <a:r>
              <a:rPr lang="en-US" sz="2000" b="1" dirty="0" err="1">
                <a:solidFill>
                  <a:srgbClr val="002060"/>
                </a:solidFill>
                <a:latin typeface="+mn-lt"/>
              </a:rPr>
              <a:t>sau</a:t>
            </a:r>
            <a:r>
              <a:rPr lang="en-US" sz="2000" b="1" dirty="0">
                <a:solidFill>
                  <a:srgbClr val="002060"/>
                </a:solidFill>
                <a:latin typeface="+mn-lt"/>
              </a:rPr>
              <a:t>:</a:t>
            </a:r>
            <a:endParaRPr sz="2000" b="1" dirty="0">
              <a:solidFill>
                <a:srgbClr val="002060"/>
              </a:solidFill>
              <a:latin typeface="+mn-lt"/>
            </a:endParaRPr>
          </a:p>
        </p:txBody>
      </p:sp>
      <p:sp>
        <p:nvSpPr>
          <p:cNvPr id="3122" name="Google Shape;3122;p77"/>
          <p:cNvSpPr/>
          <p:nvPr/>
        </p:nvSpPr>
        <p:spPr>
          <a:xfrm>
            <a:off x="1169250" y="1725310"/>
            <a:ext cx="236041" cy="336092"/>
          </a:xfrm>
          <a:custGeom>
            <a:avLst/>
            <a:gdLst/>
            <a:ahLst/>
            <a:cxnLst/>
            <a:rect l="l" t="t" r="r" b="b"/>
            <a:pathLst>
              <a:path w="16821" h="23951" extrusionOk="0">
                <a:moveTo>
                  <a:pt x="8439" y="4386"/>
                </a:moveTo>
                <a:cubicBezTo>
                  <a:pt x="10283" y="4386"/>
                  <a:pt x="11781" y="5884"/>
                  <a:pt x="11781" y="7727"/>
                </a:cubicBezTo>
                <a:cubicBezTo>
                  <a:pt x="11781" y="9571"/>
                  <a:pt x="10283" y="11069"/>
                  <a:pt x="8439" y="11069"/>
                </a:cubicBezTo>
                <a:cubicBezTo>
                  <a:pt x="6596" y="11069"/>
                  <a:pt x="5098" y="9571"/>
                  <a:pt x="5098" y="7727"/>
                </a:cubicBezTo>
                <a:cubicBezTo>
                  <a:pt x="5098" y="5884"/>
                  <a:pt x="6596" y="4386"/>
                  <a:pt x="8439" y="4386"/>
                </a:cubicBezTo>
                <a:close/>
                <a:moveTo>
                  <a:pt x="8454" y="1"/>
                </a:moveTo>
                <a:cubicBezTo>
                  <a:pt x="8335" y="1"/>
                  <a:pt x="8215" y="3"/>
                  <a:pt x="8094" y="8"/>
                </a:cubicBezTo>
                <a:cubicBezTo>
                  <a:pt x="3802" y="181"/>
                  <a:pt x="288" y="3666"/>
                  <a:pt x="58" y="7958"/>
                </a:cubicBezTo>
                <a:cubicBezTo>
                  <a:pt x="0" y="9484"/>
                  <a:pt x="346" y="10896"/>
                  <a:pt x="980" y="12163"/>
                </a:cubicBezTo>
                <a:lnTo>
                  <a:pt x="1037" y="12278"/>
                </a:lnTo>
                <a:cubicBezTo>
                  <a:pt x="1066" y="12336"/>
                  <a:pt x="1095" y="12393"/>
                  <a:pt x="1124" y="12451"/>
                </a:cubicBezTo>
                <a:lnTo>
                  <a:pt x="7028" y="23108"/>
                </a:lnTo>
                <a:cubicBezTo>
                  <a:pt x="7331" y="23670"/>
                  <a:pt x="7878" y="23950"/>
                  <a:pt x="8429" y="23950"/>
                </a:cubicBezTo>
                <a:cubicBezTo>
                  <a:pt x="8980" y="23950"/>
                  <a:pt x="9534" y="23670"/>
                  <a:pt x="9851" y="23108"/>
                </a:cubicBezTo>
                <a:lnTo>
                  <a:pt x="15755" y="12422"/>
                </a:lnTo>
                <a:cubicBezTo>
                  <a:pt x="15784" y="12393"/>
                  <a:pt x="15813" y="12336"/>
                  <a:pt x="15813" y="12307"/>
                </a:cubicBezTo>
                <a:lnTo>
                  <a:pt x="15871" y="12249"/>
                </a:lnTo>
                <a:cubicBezTo>
                  <a:pt x="16475" y="11069"/>
                  <a:pt x="16821" y="9772"/>
                  <a:pt x="16821" y="8361"/>
                </a:cubicBezTo>
                <a:cubicBezTo>
                  <a:pt x="16821" y="3757"/>
                  <a:pt x="13072" y="1"/>
                  <a:pt x="8454" y="1"/>
                </a:cubicBezTo>
                <a:close/>
              </a:path>
            </a:pathLst>
          </a:custGeom>
          <a:solidFill>
            <a:srgbClr val="008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7"/>
          <p:cNvSpPr/>
          <p:nvPr/>
        </p:nvSpPr>
        <p:spPr>
          <a:xfrm>
            <a:off x="1169249" y="2624693"/>
            <a:ext cx="236041" cy="336092"/>
          </a:xfrm>
          <a:custGeom>
            <a:avLst/>
            <a:gdLst/>
            <a:ahLst/>
            <a:cxnLst/>
            <a:rect l="l" t="t" r="r" b="b"/>
            <a:pathLst>
              <a:path w="16821" h="23951" extrusionOk="0">
                <a:moveTo>
                  <a:pt x="8439" y="4386"/>
                </a:moveTo>
                <a:cubicBezTo>
                  <a:pt x="10283" y="4386"/>
                  <a:pt x="11781" y="5884"/>
                  <a:pt x="11781" y="7727"/>
                </a:cubicBezTo>
                <a:cubicBezTo>
                  <a:pt x="11781" y="9571"/>
                  <a:pt x="10283" y="11069"/>
                  <a:pt x="8439" y="11069"/>
                </a:cubicBezTo>
                <a:cubicBezTo>
                  <a:pt x="6596" y="11069"/>
                  <a:pt x="5098" y="9571"/>
                  <a:pt x="5098" y="7727"/>
                </a:cubicBezTo>
                <a:cubicBezTo>
                  <a:pt x="5098" y="5884"/>
                  <a:pt x="6596" y="4386"/>
                  <a:pt x="8439" y="4386"/>
                </a:cubicBezTo>
                <a:close/>
                <a:moveTo>
                  <a:pt x="8454" y="1"/>
                </a:moveTo>
                <a:cubicBezTo>
                  <a:pt x="8335" y="1"/>
                  <a:pt x="8215" y="3"/>
                  <a:pt x="8094" y="8"/>
                </a:cubicBezTo>
                <a:cubicBezTo>
                  <a:pt x="3802" y="181"/>
                  <a:pt x="288" y="3666"/>
                  <a:pt x="58" y="7958"/>
                </a:cubicBezTo>
                <a:cubicBezTo>
                  <a:pt x="0" y="9484"/>
                  <a:pt x="346" y="10896"/>
                  <a:pt x="980" y="12163"/>
                </a:cubicBezTo>
                <a:lnTo>
                  <a:pt x="1037" y="12278"/>
                </a:lnTo>
                <a:cubicBezTo>
                  <a:pt x="1066" y="12336"/>
                  <a:pt x="1095" y="12393"/>
                  <a:pt x="1124" y="12451"/>
                </a:cubicBezTo>
                <a:lnTo>
                  <a:pt x="7028" y="23108"/>
                </a:lnTo>
                <a:cubicBezTo>
                  <a:pt x="7331" y="23670"/>
                  <a:pt x="7878" y="23950"/>
                  <a:pt x="8429" y="23950"/>
                </a:cubicBezTo>
                <a:cubicBezTo>
                  <a:pt x="8980" y="23950"/>
                  <a:pt x="9534" y="23670"/>
                  <a:pt x="9851" y="23108"/>
                </a:cubicBezTo>
                <a:lnTo>
                  <a:pt x="15755" y="12422"/>
                </a:lnTo>
                <a:cubicBezTo>
                  <a:pt x="15784" y="12393"/>
                  <a:pt x="15813" y="12336"/>
                  <a:pt x="15813" y="12307"/>
                </a:cubicBezTo>
                <a:lnTo>
                  <a:pt x="15871" y="12249"/>
                </a:lnTo>
                <a:cubicBezTo>
                  <a:pt x="16475" y="11069"/>
                  <a:pt x="16821" y="9772"/>
                  <a:pt x="16821" y="8361"/>
                </a:cubicBezTo>
                <a:cubicBezTo>
                  <a:pt x="16821" y="3757"/>
                  <a:pt x="13072" y="1"/>
                  <a:pt x="8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7"/>
          <p:cNvSpPr/>
          <p:nvPr/>
        </p:nvSpPr>
        <p:spPr>
          <a:xfrm>
            <a:off x="1169250" y="3524077"/>
            <a:ext cx="236041" cy="336092"/>
          </a:xfrm>
          <a:custGeom>
            <a:avLst/>
            <a:gdLst/>
            <a:ahLst/>
            <a:cxnLst/>
            <a:rect l="l" t="t" r="r" b="b"/>
            <a:pathLst>
              <a:path w="16821" h="23951" extrusionOk="0">
                <a:moveTo>
                  <a:pt x="8439" y="4386"/>
                </a:moveTo>
                <a:cubicBezTo>
                  <a:pt x="10283" y="4386"/>
                  <a:pt x="11781" y="5884"/>
                  <a:pt x="11781" y="7727"/>
                </a:cubicBezTo>
                <a:cubicBezTo>
                  <a:pt x="11781" y="9571"/>
                  <a:pt x="10283" y="11069"/>
                  <a:pt x="8439" y="11069"/>
                </a:cubicBezTo>
                <a:cubicBezTo>
                  <a:pt x="6596" y="11069"/>
                  <a:pt x="5098" y="9571"/>
                  <a:pt x="5098" y="7727"/>
                </a:cubicBezTo>
                <a:cubicBezTo>
                  <a:pt x="5098" y="5884"/>
                  <a:pt x="6596" y="4386"/>
                  <a:pt x="8439" y="4386"/>
                </a:cubicBezTo>
                <a:close/>
                <a:moveTo>
                  <a:pt x="8454" y="1"/>
                </a:moveTo>
                <a:cubicBezTo>
                  <a:pt x="8335" y="1"/>
                  <a:pt x="8215" y="3"/>
                  <a:pt x="8094" y="8"/>
                </a:cubicBezTo>
                <a:cubicBezTo>
                  <a:pt x="3802" y="181"/>
                  <a:pt x="288" y="3666"/>
                  <a:pt x="58" y="7958"/>
                </a:cubicBezTo>
                <a:cubicBezTo>
                  <a:pt x="0" y="9484"/>
                  <a:pt x="346" y="10896"/>
                  <a:pt x="980" y="12163"/>
                </a:cubicBezTo>
                <a:lnTo>
                  <a:pt x="1037" y="12278"/>
                </a:lnTo>
                <a:cubicBezTo>
                  <a:pt x="1066" y="12336"/>
                  <a:pt x="1095" y="12393"/>
                  <a:pt x="1124" y="12451"/>
                </a:cubicBezTo>
                <a:lnTo>
                  <a:pt x="7028" y="23108"/>
                </a:lnTo>
                <a:cubicBezTo>
                  <a:pt x="7331" y="23670"/>
                  <a:pt x="7878" y="23950"/>
                  <a:pt x="8429" y="23950"/>
                </a:cubicBezTo>
                <a:cubicBezTo>
                  <a:pt x="8980" y="23950"/>
                  <a:pt x="9534" y="23670"/>
                  <a:pt x="9851" y="23108"/>
                </a:cubicBezTo>
                <a:lnTo>
                  <a:pt x="15755" y="12422"/>
                </a:lnTo>
                <a:cubicBezTo>
                  <a:pt x="15784" y="12393"/>
                  <a:pt x="15813" y="12336"/>
                  <a:pt x="15813" y="12307"/>
                </a:cubicBezTo>
                <a:lnTo>
                  <a:pt x="15871" y="12249"/>
                </a:lnTo>
                <a:cubicBezTo>
                  <a:pt x="16475" y="11069"/>
                  <a:pt x="16821" y="9772"/>
                  <a:pt x="16821" y="8361"/>
                </a:cubicBezTo>
                <a:cubicBezTo>
                  <a:pt x="16821" y="3757"/>
                  <a:pt x="13072" y="1"/>
                  <a:pt x="8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7">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7">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7">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7">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7">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7">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3140" name="Google Shape;3140;p77">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3141" name="Google Shape;3141;p77">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3142" name="Google Shape;3142;p77">
            <a:hlinkClick r:id="" action="ppaction://noaction"/>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3143" name="Google Shape;3143;p77">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3144" name="Google Shape;3144;p77"/>
          <p:cNvGrpSpPr/>
          <p:nvPr/>
        </p:nvGrpSpPr>
        <p:grpSpPr>
          <a:xfrm>
            <a:off x="6935171" y="696541"/>
            <a:ext cx="195284" cy="195284"/>
            <a:chOff x="5660400" y="238125"/>
            <a:chExt cx="481825" cy="481825"/>
          </a:xfrm>
        </p:grpSpPr>
        <p:sp>
          <p:nvSpPr>
            <p:cNvPr id="3145" name="Google Shape;3145;p77"/>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46" name="Google Shape;3146;p77"/>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47" name="Google Shape;3147;p77">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7">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7">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7">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704273" y="1693301"/>
            <a:ext cx="4453463" cy="400110"/>
          </a:xfrm>
          <a:prstGeom prst="rect">
            <a:avLst/>
          </a:prstGeom>
        </p:spPr>
        <p:txBody>
          <a:bodyPr wrap="none">
            <a:spAutoFit/>
          </a:bodyPr>
          <a:lstStyle/>
          <a:p>
            <a:r>
              <a:rPr lang="en-US" sz="2000" dirty="0" err="1"/>
              <a:t>Bạn</a:t>
            </a:r>
            <a:r>
              <a:rPr lang="en-US" sz="2000" dirty="0"/>
              <a:t> Minh </a:t>
            </a:r>
            <a:r>
              <a:rPr lang="en-US" sz="2000" dirty="0" err="1"/>
              <a:t>truy</a:t>
            </a:r>
            <a:r>
              <a:rPr lang="en-US" sz="2000" dirty="0"/>
              <a:t> </a:t>
            </a:r>
            <a:r>
              <a:rPr lang="en-US" sz="2000" dirty="0" err="1"/>
              <a:t>cập</a:t>
            </a:r>
            <a:r>
              <a:rPr lang="en-US" sz="2000" dirty="0"/>
              <a:t> Internet </a:t>
            </a:r>
            <a:r>
              <a:rPr lang="en-US" sz="2000" dirty="0" err="1"/>
              <a:t>để</a:t>
            </a:r>
            <a:r>
              <a:rPr lang="en-US" sz="2000" dirty="0"/>
              <a:t> </a:t>
            </a:r>
            <a:r>
              <a:rPr lang="en-US" sz="2000" dirty="0" err="1"/>
              <a:t>làm</a:t>
            </a:r>
            <a:r>
              <a:rPr lang="en-US" sz="2000" dirty="0"/>
              <a:t> </a:t>
            </a:r>
            <a:r>
              <a:rPr lang="en-US" sz="2000" dirty="0" err="1"/>
              <a:t>gì</a:t>
            </a:r>
            <a:r>
              <a:rPr lang="en-US" sz="2000" dirty="0"/>
              <a:t>?</a:t>
            </a:r>
          </a:p>
        </p:txBody>
      </p:sp>
      <p:sp>
        <p:nvSpPr>
          <p:cNvPr id="7" name="Rectangle 6"/>
          <p:cNvSpPr/>
          <p:nvPr/>
        </p:nvSpPr>
        <p:spPr>
          <a:xfrm>
            <a:off x="1645004" y="2284907"/>
            <a:ext cx="4512732" cy="1015663"/>
          </a:xfrm>
          <a:prstGeom prst="rect">
            <a:avLst/>
          </a:prstGeom>
        </p:spPr>
        <p:txBody>
          <a:bodyPr wrap="square">
            <a:spAutoFit/>
          </a:bodyPr>
          <a:lstStyle/>
          <a:p>
            <a:pPr algn="just">
              <a:lnSpc>
                <a:spcPct val="150000"/>
              </a:lnSpc>
            </a:pPr>
            <a:r>
              <a:rPr lang="en-US" sz="2000" dirty="0" err="1"/>
              <a:t>Khi</a:t>
            </a:r>
            <a:r>
              <a:rPr lang="en-US" sz="2000" dirty="0"/>
              <a:t> </a:t>
            </a:r>
            <a:r>
              <a:rPr lang="en-US" sz="2000" dirty="0" err="1"/>
              <a:t>tìm</a:t>
            </a:r>
            <a:r>
              <a:rPr lang="en-US" sz="2000" dirty="0"/>
              <a:t> </a:t>
            </a:r>
            <a:r>
              <a:rPr lang="en-US" sz="2000" dirty="0" err="1"/>
              <a:t>kiếm</a:t>
            </a:r>
            <a:r>
              <a:rPr lang="en-US" sz="2000" dirty="0"/>
              <a:t> </a:t>
            </a:r>
            <a:r>
              <a:rPr lang="en-US" sz="2000" dirty="0" err="1"/>
              <a:t>thông</a:t>
            </a:r>
            <a:r>
              <a:rPr lang="en-US" sz="2000" dirty="0"/>
              <a:t> tin </a:t>
            </a:r>
            <a:r>
              <a:rPr lang="en-US" sz="2000" dirty="0" err="1"/>
              <a:t>trên</a:t>
            </a:r>
            <a:r>
              <a:rPr lang="en-US" sz="2000" dirty="0"/>
              <a:t> Internet, </a:t>
            </a:r>
            <a:r>
              <a:rPr lang="en-US" sz="2000" dirty="0" err="1"/>
              <a:t>bạn</a:t>
            </a:r>
            <a:r>
              <a:rPr lang="en-US" sz="2000" dirty="0"/>
              <a:t> Minh </a:t>
            </a:r>
            <a:r>
              <a:rPr lang="en-US" sz="2000" dirty="0" err="1"/>
              <a:t>gặp</a:t>
            </a:r>
            <a:r>
              <a:rPr lang="en-US" sz="2000" dirty="0"/>
              <a:t> </a:t>
            </a:r>
            <a:r>
              <a:rPr lang="en-US" sz="2000" dirty="0" err="1"/>
              <a:t>phải</a:t>
            </a:r>
            <a:r>
              <a:rPr lang="en-US" sz="2000" dirty="0"/>
              <a:t> </a:t>
            </a:r>
            <a:r>
              <a:rPr lang="en-US" sz="2000" dirty="0" err="1"/>
              <a:t>khó</a:t>
            </a:r>
            <a:r>
              <a:rPr lang="en-US" sz="2000" dirty="0"/>
              <a:t> </a:t>
            </a:r>
            <a:r>
              <a:rPr lang="en-US" sz="2000" dirty="0" err="1"/>
              <a:t>khăn</a:t>
            </a:r>
            <a:r>
              <a:rPr lang="en-US" sz="2000" dirty="0"/>
              <a:t> </a:t>
            </a:r>
            <a:r>
              <a:rPr lang="en-US" sz="2000" dirty="0" err="1"/>
              <a:t>gì</a:t>
            </a:r>
            <a:r>
              <a:rPr lang="en-US" sz="2000" dirty="0"/>
              <a:t>?</a:t>
            </a:r>
          </a:p>
        </p:txBody>
      </p:sp>
      <p:sp>
        <p:nvSpPr>
          <p:cNvPr id="8" name="Rectangle 7"/>
          <p:cNvSpPr/>
          <p:nvPr/>
        </p:nvSpPr>
        <p:spPr>
          <a:xfrm>
            <a:off x="1645004" y="3524077"/>
            <a:ext cx="4387740" cy="400110"/>
          </a:xfrm>
          <a:prstGeom prst="rect">
            <a:avLst/>
          </a:prstGeom>
        </p:spPr>
        <p:txBody>
          <a:bodyPr wrap="none">
            <a:spAutoFit/>
          </a:bodyPr>
          <a:lstStyle/>
          <a:p>
            <a:r>
              <a:rPr lang="vi-VN" sz="2000" dirty="0"/>
              <a:t>Bạn Minh đã giải quyết như thế nào?</a:t>
            </a:r>
            <a:endParaRPr lang="en-US" sz="20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880" y="2482407"/>
            <a:ext cx="2518807" cy="2518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96"/>
                                        </p:tgtEl>
                                        <p:attrNameLst>
                                          <p:attrName>style.visibility</p:attrName>
                                        </p:attrNameLst>
                                      </p:cBhvr>
                                      <p:to>
                                        <p:strVal val="visible"/>
                                      </p:to>
                                    </p:set>
                                    <p:animEffect transition="in" filter="wipe(left)">
                                      <p:cBhvr>
                                        <p:cTn id="7" dur="500"/>
                                        <p:tgtEl>
                                          <p:spTgt spid="239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22"/>
                                        </p:tgtEl>
                                        <p:attrNameLst>
                                          <p:attrName>style.visibility</p:attrName>
                                        </p:attrNameLst>
                                      </p:cBhvr>
                                      <p:to>
                                        <p:strVal val="visible"/>
                                      </p:to>
                                    </p:set>
                                    <p:anim calcmode="lin" valueType="num">
                                      <p:cBhvr additive="base">
                                        <p:cTn id="12" dur="500"/>
                                        <p:tgtEl>
                                          <p:spTgt spid="3122"/>
                                        </p:tgtEl>
                                        <p:attrNameLst>
                                          <p:attrName>ppt_y</p:attrName>
                                        </p:attrNameLst>
                                      </p:cBhvr>
                                      <p:tavLst>
                                        <p:tav tm="0">
                                          <p:val>
                                            <p:strVal val="#ppt_y+#ppt_h*1.125000"/>
                                          </p:val>
                                        </p:tav>
                                        <p:tav tm="100000">
                                          <p:val>
                                            <p:strVal val="#ppt_y"/>
                                          </p:val>
                                        </p:tav>
                                      </p:tavLst>
                                    </p:anim>
                                    <p:animEffect transition="in" filter="wipe(up)">
                                      <p:cBhvr>
                                        <p:cTn id="13" dur="500"/>
                                        <p:tgtEl>
                                          <p:spTgt spid="312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23"/>
                                        </p:tgtEl>
                                        <p:attrNameLst>
                                          <p:attrName>style.visibility</p:attrName>
                                        </p:attrNameLst>
                                      </p:cBhvr>
                                      <p:to>
                                        <p:strVal val="visible"/>
                                      </p:to>
                                    </p:set>
                                    <p:animEffect transition="in" filter="fade">
                                      <p:cBhvr>
                                        <p:cTn id="22" dur="500"/>
                                        <p:tgtEl>
                                          <p:spTgt spid="31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25"/>
                                        </p:tgtEl>
                                        <p:attrNameLst>
                                          <p:attrName>style.visibility</p:attrName>
                                        </p:attrNameLst>
                                      </p:cBhvr>
                                      <p:to>
                                        <p:strVal val="visible"/>
                                      </p:to>
                                    </p:set>
                                    <p:animEffect transition="in" filter="fade">
                                      <p:cBhvr>
                                        <p:cTn id="30" dur="500"/>
                                        <p:tgtEl>
                                          <p:spTgt spid="3125"/>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0"/>
      <p:bldP spid="3122" grpId="0" animBg="1"/>
      <p:bldP spid="3123" grpId="0" animBg="1"/>
      <p:bldP spid="3125" grpId="0" animBg="1"/>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32"/>
        <p:cNvGrpSpPr/>
        <p:nvPr/>
      </p:nvGrpSpPr>
      <p:grpSpPr>
        <a:xfrm>
          <a:off x="0" y="0"/>
          <a:ext cx="0" cy="0"/>
          <a:chOff x="0" y="0"/>
          <a:chExt cx="0" cy="0"/>
        </a:xfrm>
      </p:grpSpPr>
      <p:sp>
        <p:nvSpPr>
          <p:cNvPr id="1933" name="Google Shape;1933;p70"/>
          <p:cNvSpPr txBox="1">
            <a:spLocks noGrp="1"/>
          </p:cNvSpPr>
          <p:nvPr>
            <p:ph type="title"/>
          </p:nvPr>
        </p:nvSpPr>
        <p:spPr>
          <a:xfrm>
            <a:off x="1540946" y="540419"/>
            <a:ext cx="150607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accent2">
                    <a:lumMod val="75000"/>
                  </a:schemeClr>
                </a:solidFill>
                <a:latin typeface="+mn-lt"/>
              </a:rPr>
              <a:t>Ghi</a:t>
            </a:r>
            <a:r>
              <a:rPr lang="en-US" sz="2400" dirty="0">
                <a:solidFill>
                  <a:schemeClr val="accent2">
                    <a:lumMod val="75000"/>
                  </a:schemeClr>
                </a:solidFill>
                <a:latin typeface="+mn-lt"/>
              </a:rPr>
              <a:t> </a:t>
            </a:r>
            <a:r>
              <a:rPr lang="en-US" sz="2400" dirty="0" err="1">
                <a:solidFill>
                  <a:schemeClr val="accent2">
                    <a:lumMod val="75000"/>
                  </a:schemeClr>
                </a:solidFill>
                <a:latin typeface="+mn-lt"/>
              </a:rPr>
              <a:t>nhớ</a:t>
            </a:r>
            <a:endParaRPr sz="2400" dirty="0">
              <a:solidFill>
                <a:schemeClr val="accent2">
                  <a:lumMod val="75000"/>
                </a:schemeClr>
              </a:solidFill>
              <a:latin typeface="+mn-lt"/>
            </a:endParaRPr>
          </a:p>
        </p:txBody>
      </p:sp>
      <p:grpSp>
        <p:nvGrpSpPr>
          <p:cNvPr id="1934" name="Google Shape;1934;p70"/>
          <p:cNvGrpSpPr/>
          <p:nvPr/>
        </p:nvGrpSpPr>
        <p:grpSpPr>
          <a:xfrm flipH="1">
            <a:off x="4774315" y="1535378"/>
            <a:ext cx="401100" cy="141000"/>
            <a:chOff x="4629675" y="1808263"/>
            <a:chExt cx="401100" cy="141000"/>
          </a:xfrm>
        </p:grpSpPr>
        <p:sp>
          <p:nvSpPr>
            <p:cNvPr id="1935" name="Google Shape;1935;p70"/>
            <p:cNvSpPr/>
            <p:nvPr/>
          </p:nvSpPr>
          <p:spPr>
            <a:xfrm>
              <a:off x="4629675" y="1814263"/>
              <a:ext cx="401100" cy="129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70"/>
            <p:cNvSpPr/>
            <p:nvPr/>
          </p:nvSpPr>
          <p:spPr>
            <a:xfrm>
              <a:off x="4629675" y="1808263"/>
              <a:ext cx="141000" cy="141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70"/>
          <p:cNvGrpSpPr/>
          <p:nvPr/>
        </p:nvGrpSpPr>
        <p:grpSpPr>
          <a:xfrm>
            <a:off x="736114" y="1619243"/>
            <a:ext cx="3774311" cy="2437957"/>
            <a:chOff x="779350" y="1714118"/>
            <a:chExt cx="3774311" cy="2437957"/>
          </a:xfrm>
        </p:grpSpPr>
        <p:sp>
          <p:nvSpPr>
            <p:cNvPr id="1951" name="Google Shape;1951;p70"/>
            <p:cNvSpPr/>
            <p:nvPr/>
          </p:nvSpPr>
          <p:spPr>
            <a:xfrm>
              <a:off x="1351029" y="3296750"/>
              <a:ext cx="764750" cy="839271"/>
            </a:xfrm>
            <a:custGeom>
              <a:avLst/>
              <a:gdLst/>
              <a:ahLst/>
              <a:cxnLst/>
              <a:rect l="l" t="t" r="r" b="b"/>
              <a:pathLst>
                <a:path w="33891" h="36336" extrusionOk="0">
                  <a:moveTo>
                    <a:pt x="0" y="1"/>
                  </a:moveTo>
                  <a:lnTo>
                    <a:pt x="12098" y="36336"/>
                  </a:lnTo>
                  <a:cubicBezTo>
                    <a:pt x="19369" y="36125"/>
                    <a:pt x="26641" y="35788"/>
                    <a:pt x="33891" y="35767"/>
                  </a:cubicBezTo>
                  <a:lnTo>
                    <a:pt x="21076" y="31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0"/>
            <p:cNvSpPr/>
            <p:nvPr/>
          </p:nvSpPr>
          <p:spPr>
            <a:xfrm>
              <a:off x="1062825" y="3296750"/>
              <a:ext cx="590210" cy="842320"/>
            </a:xfrm>
            <a:custGeom>
              <a:avLst/>
              <a:gdLst/>
              <a:ahLst/>
              <a:cxnLst/>
              <a:rect l="l" t="t" r="r" b="b"/>
              <a:pathLst>
                <a:path w="26156" h="36468" extrusionOk="0">
                  <a:moveTo>
                    <a:pt x="26156" y="1"/>
                  </a:moveTo>
                  <a:lnTo>
                    <a:pt x="9337" y="3120"/>
                  </a:lnTo>
                  <a:lnTo>
                    <a:pt x="6260" y="7377"/>
                  </a:lnTo>
                  <a:cubicBezTo>
                    <a:pt x="2361" y="12773"/>
                    <a:pt x="211" y="16124"/>
                    <a:pt x="106" y="22784"/>
                  </a:cubicBezTo>
                  <a:lnTo>
                    <a:pt x="0" y="35682"/>
                  </a:lnTo>
                  <a:cubicBezTo>
                    <a:pt x="5333" y="36270"/>
                    <a:pt x="10696" y="36468"/>
                    <a:pt x="16075" y="36468"/>
                  </a:cubicBezTo>
                  <a:cubicBezTo>
                    <a:pt x="18603" y="36468"/>
                    <a:pt x="21135" y="36424"/>
                    <a:pt x="23669" y="36357"/>
                  </a:cubicBezTo>
                  <a:lnTo>
                    <a:pt x="2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70"/>
            <p:cNvSpPr/>
            <p:nvPr/>
          </p:nvSpPr>
          <p:spPr>
            <a:xfrm>
              <a:off x="1596424" y="3659443"/>
              <a:ext cx="158880" cy="422056"/>
            </a:xfrm>
            <a:custGeom>
              <a:avLst/>
              <a:gdLst/>
              <a:ahLst/>
              <a:cxnLst/>
              <a:rect l="l" t="t" r="r" b="b"/>
              <a:pathLst>
                <a:path w="7041" h="18704" extrusionOk="0">
                  <a:moveTo>
                    <a:pt x="6879" y="0"/>
                  </a:moveTo>
                  <a:cubicBezTo>
                    <a:pt x="6848" y="0"/>
                    <a:pt x="6816" y="11"/>
                    <a:pt x="6787" y="30"/>
                  </a:cubicBezTo>
                  <a:lnTo>
                    <a:pt x="780" y="5257"/>
                  </a:lnTo>
                  <a:cubicBezTo>
                    <a:pt x="738" y="5278"/>
                    <a:pt x="717" y="5320"/>
                    <a:pt x="717" y="5341"/>
                  </a:cubicBezTo>
                  <a:lnTo>
                    <a:pt x="1" y="18556"/>
                  </a:lnTo>
                  <a:cubicBezTo>
                    <a:pt x="1" y="18619"/>
                    <a:pt x="43" y="18703"/>
                    <a:pt x="127" y="18703"/>
                  </a:cubicBezTo>
                  <a:cubicBezTo>
                    <a:pt x="211" y="18703"/>
                    <a:pt x="275" y="18640"/>
                    <a:pt x="275" y="18577"/>
                  </a:cubicBezTo>
                  <a:lnTo>
                    <a:pt x="991" y="5425"/>
                  </a:lnTo>
                  <a:lnTo>
                    <a:pt x="6956" y="241"/>
                  </a:lnTo>
                  <a:cubicBezTo>
                    <a:pt x="7019" y="198"/>
                    <a:pt x="7040" y="114"/>
                    <a:pt x="6977" y="51"/>
                  </a:cubicBezTo>
                  <a:cubicBezTo>
                    <a:pt x="6954" y="16"/>
                    <a:pt x="6918" y="0"/>
                    <a:pt x="68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70"/>
            <p:cNvSpPr/>
            <p:nvPr/>
          </p:nvSpPr>
          <p:spPr>
            <a:xfrm>
              <a:off x="1694403" y="2480893"/>
              <a:ext cx="783299" cy="669549"/>
            </a:xfrm>
            <a:custGeom>
              <a:avLst/>
              <a:gdLst/>
              <a:ahLst/>
              <a:cxnLst/>
              <a:rect l="l" t="t" r="r" b="b"/>
              <a:pathLst>
                <a:path w="34713" h="29672" extrusionOk="0">
                  <a:moveTo>
                    <a:pt x="7239" y="0"/>
                  </a:moveTo>
                  <a:cubicBezTo>
                    <a:pt x="5617" y="0"/>
                    <a:pt x="4002" y="617"/>
                    <a:pt x="2761" y="1823"/>
                  </a:cubicBezTo>
                  <a:cubicBezTo>
                    <a:pt x="0" y="4521"/>
                    <a:pt x="232" y="9010"/>
                    <a:pt x="3267" y="11412"/>
                  </a:cubicBezTo>
                  <a:lnTo>
                    <a:pt x="23606" y="28294"/>
                  </a:lnTo>
                  <a:cubicBezTo>
                    <a:pt x="24785" y="29227"/>
                    <a:pt x="26181" y="29671"/>
                    <a:pt x="27562" y="29671"/>
                  </a:cubicBezTo>
                  <a:cubicBezTo>
                    <a:pt x="29710" y="29671"/>
                    <a:pt x="31821" y="28596"/>
                    <a:pt x="33027" y="26608"/>
                  </a:cubicBezTo>
                  <a:cubicBezTo>
                    <a:pt x="34713" y="23826"/>
                    <a:pt x="34080" y="20243"/>
                    <a:pt x="31530" y="18220"/>
                  </a:cubicBezTo>
                  <a:lnTo>
                    <a:pt x="11171" y="1359"/>
                  </a:lnTo>
                  <a:cubicBezTo>
                    <a:pt x="10007" y="448"/>
                    <a:pt x="8620" y="0"/>
                    <a:pt x="7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0"/>
            <p:cNvSpPr/>
            <p:nvPr/>
          </p:nvSpPr>
          <p:spPr>
            <a:xfrm>
              <a:off x="2514793" y="2237231"/>
              <a:ext cx="136518" cy="84574"/>
            </a:xfrm>
            <a:custGeom>
              <a:avLst/>
              <a:gdLst/>
              <a:ahLst/>
              <a:cxnLst/>
              <a:rect l="l" t="t" r="r" b="b"/>
              <a:pathLst>
                <a:path w="6050" h="3748" extrusionOk="0">
                  <a:moveTo>
                    <a:pt x="5018" y="1"/>
                  </a:moveTo>
                  <a:cubicBezTo>
                    <a:pt x="4876" y="1"/>
                    <a:pt x="4731" y="34"/>
                    <a:pt x="4595" y="102"/>
                  </a:cubicBezTo>
                  <a:lnTo>
                    <a:pt x="1" y="2357"/>
                  </a:lnTo>
                  <a:lnTo>
                    <a:pt x="3752" y="3748"/>
                  </a:lnTo>
                  <a:lnTo>
                    <a:pt x="5712" y="1598"/>
                  </a:lnTo>
                  <a:cubicBezTo>
                    <a:pt x="6028" y="1282"/>
                    <a:pt x="6049" y="776"/>
                    <a:pt x="5797" y="418"/>
                  </a:cubicBezTo>
                  <a:cubicBezTo>
                    <a:pt x="5611" y="146"/>
                    <a:pt x="5319" y="1"/>
                    <a:pt x="5018"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0"/>
            <p:cNvSpPr/>
            <p:nvPr/>
          </p:nvSpPr>
          <p:spPr>
            <a:xfrm>
              <a:off x="2404945" y="2248446"/>
              <a:ext cx="446584" cy="248847"/>
            </a:xfrm>
            <a:custGeom>
              <a:avLst/>
              <a:gdLst/>
              <a:ahLst/>
              <a:cxnLst/>
              <a:rect l="l" t="t" r="r" b="b"/>
              <a:pathLst>
                <a:path w="19791" h="11028" extrusionOk="0">
                  <a:moveTo>
                    <a:pt x="19019" y="1"/>
                  </a:moveTo>
                  <a:cubicBezTo>
                    <a:pt x="18954" y="1"/>
                    <a:pt x="18887" y="9"/>
                    <a:pt x="18821" y="26"/>
                  </a:cubicBezTo>
                  <a:cubicBezTo>
                    <a:pt x="13386" y="1398"/>
                    <a:pt x="9662" y="1973"/>
                    <a:pt x="6503" y="1973"/>
                  </a:cubicBezTo>
                  <a:cubicBezTo>
                    <a:pt x="5681" y="1973"/>
                    <a:pt x="4897" y="1934"/>
                    <a:pt x="4131" y="1860"/>
                  </a:cubicBezTo>
                  <a:cubicBezTo>
                    <a:pt x="4041" y="1851"/>
                    <a:pt x="3952" y="1847"/>
                    <a:pt x="3863" y="1847"/>
                  </a:cubicBezTo>
                  <a:cubicBezTo>
                    <a:pt x="2415" y="1847"/>
                    <a:pt x="1163" y="2960"/>
                    <a:pt x="885" y="4410"/>
                  </a:cubicBezTo>
                  <a:lnTo>
                    <a:pt x="0" y="9068"/>
                  </a:lnTo>
                  <a:lnTo>
                    <a:pt x="5712" y="11028"/>
                  </a:lnTo>
                  <a:lnTo>
                    <a:pt x="6934" y="6686"/>
                  </a:lnTo>
                  <a:cubicBezTo>
                    <a:pt x="7161" y="6694"/>
                    <a:pt x="7384" y="6698"/>
                    <a:pt x="7604" y="6698"/>
                  </a:cubicBezTo>
                  <a:cubicBezTo>
                    <a:pt x="13300" y="6698"/>
                    <a:pt x="16832" y="4143"/>
                    <a:pt x="18800" y="2703"/>
                  </a:cubicBezTo>
                  <a:cubicBezTo>
                    <a:pt x="19411" y="2260"/>
                    <a:pt x="19790" y="1544"/>
                    <a:pt x="19790" y="764"/>
                  </a:cubicBezTo>
                  <a:cubicBezTo>
                    <a:pt x="19790" y="327"/>
                    <a:pt x="19429" y="1"/>
                    <a:pt x="19019"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0"/>
            <p:cNvSpPr/>
            <p:nvPr/>
          </p:nvSpPr>
          <p:spPr>
            <a:xfrm>
              <a:off x="2157627" y="2439734"/>
              <a:ext cx="425192" cy="599733"/>
            </a:xfrm>
            <a:custGeom>
              <a:avLst/>
              <a:gdLst/>
              <a:ahLst/>
              <a:cxnLst/>
              <a:rect l="l" t="t" r="r" b="b"/>
              <a:pathLst>
                <a:path w="18843" h="26578" extrusionOk="0">
                  <a:moveTo>
                    <a:pt x="8789" y="1"/>
                  </a:moveTo>
                  <a:lnTo>
                    <a:pt x="0" y="22067"/>
                  </a:lnTo>
                  <a:lnTo>
                    <a:pt x="13447" y="26578"/>
                  </a:lnTo>
                  <a:lnTo>
                    <a:pt x="18842" y="1876"/>
                  </a:lnTo>
                  <a:lnTo>
                    <a:pt x="8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70"/>
            <p:cNvSpPr/>
            <p:nvPr/>
          </p:nvSpPr>
          <p:spPr>
            <a:xfrm>
              <a:off x="1086105" y="2473514"/>
              <a:ext cx="818026" cy="893619"/>
            </a:xfrm>
            <a:custGeom>
              <a:avLst/>
              <a:gdLst/>
              <a:ahLst/>
              <a:cxnLst/>
              <a:rect l="l" t="t" r="r" b="b"/>
              <a:pathLst>
                <a:path w="36252" h="39602" extrusionOk="0">
                  <a:moveTo>
                    <a:pt x="28306" y="0"/>
                  </a:moveTo>
                  <a:lnTo>
                    <a:pt x="10792" y="506"/>
                  </a:lnTo>
                  <a:lnTo>
                    <a:pt x="1813" y="1791"/>
                  </a:lnTo>
                  <a:lnTo>
                    <a:pt x="1" y="11339"/>
                  </a:lnTo>
                  <a:lnTo>
                    <a:pt x="8305" y="39602"/>
                  </a:lnTo>
                  <a:lnTo>
                    <a:pt x="32816" y="39602"/>
                  </a:lnTo>
                  <a:lnTo>
                    <a:pt x="36252" y="10306"/>
                  </a:lnTo>
                  <a:lnTo>
                    <a:pt x="34250" y="316"/>
                  </a:lnTo>
                  <a:lnTo>
                    <a:pt x="28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70"/>
            <p:cNvSpPr/>
            <p:nvPr/>
          </p:nvSpPr>
          <p:spPr>
            <a:xfrm>
              <a:off x="1859424" y="2735454"/>
              <a:ext cx="48063" cy="284996"/>
            </a:xfrm>
            <a:custGeom>
              <a:avLst/>
              <a:gdLst/>
              <a:ahLst/>
              <a:cxnLst/>
              <a:rect l="l" t="t" r="r" b="b"/>
              <a:pathLst>
                <a:path w="2130" h="12630" extrusionOk="0">
                  <a:moveTo>
                    <a:pt x="1970" y="1"/>
                  </a:moveTo>
                  <a:cubicBezTo>
                    <a:pt x="1902" y="1"/>
                    <a:pt x="1853" y="56"/>
                    <a:pt x="1834" y="110"/>
                  </a:cubicBezTo>
                  <a:lnTo>
                    <a:pt x="22" y="12461"/>
                  </a:lnTo>
                  <a:cubicBezTo>
                    <a:pt x="1" y="12545"/>
                    <a:pt x="43" y="12608"/>
                    <a:pt x="127" y="12608"/>
                  </a:cubicBezTo>
                  <a:cubicBezTo>
                    <a:pt x="127" y="12629"/>
                    <a:pt x="148" y="12629"/>
                    <a:pt x="148" y="12629"/>
                  </a:cubicBezTo>
                  <a:cubicBezTo>
                    <a:pt x="211" y="12629"/>
                    <a:pt x="275" y="12566"/>
                    <a:pt x="275" y="12503"/>
                  </a:cubicBezTo>
                  <a:lnTo>
                    <a:pt x="2108" y="152"/>
                  </a:lnTo>
                  <a:cubicBezTo>
                    <a:pt x="2129" y="89"/>
                    <a:pt x="2066" y="5"/>
                    <a:pt x="2003" y="5"/>
                  </a:cubicBezTo>
                  <a:cubicBezTo>
                    <a:pt x="1992" y="2"/>
                    <a:pt x="1981" y="1"/>
                    <a:pt x="19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0"/>
            <p:cNvSpPr/>
            <p:nvPr/>
          </p:nvSpPr>
          <p:spPr>
            <a:xfrm>
              <a:off x="1021432" y="2880618"/>
              <a:ext cx="684870" cy="769038"/>
            </a:xfrm>
            <a:custGeom>
              <a:avLst/>
              <a:gdLst/>
              <a:ahLst/>
              <a:cxnLst/>
              <a:rect l="l" t="t" r="r" b="b"/>
              <a:pathLst>
                <a:path w="30351" h="34081" extrusionOk="0">
                  <a:moveTo>
                    <a:pt x="8895" y="0"/>
                  </a:moveTo>
                  <a:lnTo>
                    <a:pt x="1" y="27020"/>
                  </a:lnTo>
                  <a:lnTo>
                    <a:pt x="21456" y="34080"/>
                  </a:lnTo>
                  <a:lnTo>
                    <a:pt x="30350" y="7082"/>
                  </a:lnTo>
                  <a:lnTo>
                    <a:pt x="88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0"/>
            <p:cNvSpPr/>
            <p:nvPr/>
          </p:nvSpPr>
          <p:spPr>
            <a:xfrm>
              <a:off x="1383834" y="3209578"/>
              <a:ext cx="302484" cy="272811"/>
            </a:xfrm>
            <a:custGeom>
              <a:avLst/>
              <a:gdLst/>
              <a:ahLst/>
              <a:cxnLst/>
              <a:rect l="l" t="t" r="r" b="b"/>
              <a:pathLst>
                <a:path w="13405" h="12090" extrusionOk="0">
                  <a:moveTo>
                    <a:pt x="6692" y="0"/>
                  </a:moveTo>
                  <a:cubicBezTo>
                    <a:pt x="5071" y="0"/>
                    <a:pt x="3457" y="645"/>
                    <a:pt x="2277" y="1925"/>
                  </a:cubicBezTo>
                  <a:cubicBezTo>
                    <a:pt x="1" y="4370"/>
                    <a:pt x="148" y="8205"/>
                    <a:pt x="2593" y="10482"/>
                  </a:cubicBezTo>
                  <a:cubicBezTo>
                    <a:pt x="3758" y="11556"/>
                    <a:pt x="5234" y="12090"/>
                    <a:pt x="6706" y="12090"/>
                  </a:cubicBezTo>
                  <a:cubicBezTo>
                    <a:pt x="8324" y="12090"/>
                    <a:pt x="9937" y="11445"/>
                    <a:pt x="11129" y="10165"/>
                  </a:cubicBezTo>
                  <a:cubicBezTo>
                    <a:pt x="13405" y="7721"/>
                    <a:pt x="13257" y="3885"/>
                    <a:pt x="10813" y="1609"/>
                  </a:cubicBezTo>
                  <a:cubicBezTo>
                    <a:pt x="9648" y="534"/>
                    <a:pt x="8167" y="0"/>
                    <a:pt x="6692"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0"/>
            <p:cNvSpPr/>
            <p:nvPr/>
          </p:nvSpPr>
          <p:spPr>
            <a:xfrm>
              <a:off x="935345" y="3086054"/>
              <a:ext cx="516987" cy="378596"/>
            </a:xfrm>
            <a:custGeom>
              <a:avLst/>
              <a:gdLst/>
              <a:ahLst/>
              <a:cxnLst/>
              <a:rect l="l" t="t" r="r" b="b"/>
              <a:pathLst>
                <a:path w="22911" h="16778" extrusionOk="0">
                  <a:moveTo>
                    <a:pt x="591" y="1"/>
                  </a:moveTo>
                  <a:lnTo>
                    <a:pt x="1" y="13827"/>
                  </a:lnTo>
                  <a:lnTo>
                    <a:pt x="22510" y="16778"/>
                  </a:lnTo>
                  <a:lnTo>
                    <a:pt x="22911" y="6366"/>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0"/>
            <p:cNvSpPr/>
            <p:nvPr/>
          </p:nvSpPr>
          <p:spPr>
            <a:xfrm>
              <a:off x="779350" y="2513839"/>
              <a:ext cx="531722" cy="884255"/>
            </a:xfrm>
            <a:custGeom>
              <a:avLst/>
              <a:gdLst/>
              <a:ahLst/>
              <a:cxnLst/>
              <a:rect l="l" t="t" r="r" b="b"/>
              <a:pathLst>
                <a:path w="23564" h="39187" extrusionOk="0">
                  <a:moveTo>
                    <a:pt x="16491" y="1"/>
                  </a:moveTo>
                  <a:cubicBezTo>
                    <a:pt x="13861" y="1"/>
                    <a:pt x="11360" y="1632"/>
                    <a:pt x="10434" y="4304"/>
                  </a:cubicBezTo>
                  <a:lnTo>
                    <a:pt x="1244" y="30670"/>
                  </a:lnTo>
                  <a:cubicBezTo>
                    <a:pt x="1" y="34295"/>
                    <a:pt x="2193" y="38215"/>
                    <a:pt x="5944" y="39037"/>
                  </a:cubicBezTo>
                  <a:cubicBezTo>
                    <a:pt x="6402" y="39138"/>
                    <a:pt x="6861" y="39187"/>
                    <a:pt x="7315" y="39187"/>
                  </a:cubicBezTo>
                  <a:cubicBezTo>
                    <a:pt x="9989" y="39187"/>
                    <a:pt x="12462" y="37496"/>
                    <a:pt x="13363" y="34864"/>
                  </a:cubicBezTo>
                  <a:lnTo>
                    <a:pt x="22510" y="8477"/>
                  </a:lnTo>
                  <a:cubicBezTo>
                    <a:pt x="23564" y="5463"/>
                    <a:pt x="22194" y="2133"/>
                    <a:pt x="19349" y="679"/>
                  </a:cubicBezTo>
                  <a:cubicBezTo>
                    <a:pt x="18426" y="217"/>
                    <a:pt x="17450" y="1"/>
                    <a:pt x="1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0"/>
            <p:cNvSpPr/>
            <p:nvPr/>
          </p:nvSpPr>
          <p:spPr>
            <a:xfrm>
              <a:off x="1171245" y="2723969"/>
              <a:ext cx="112261" cy="310269"/>
            </a:xfrm>
            <a:custGeom>
              <a:avLst/>
              <a:gdLst/>
              <a:ahLst/>
              <a:cxnLst/>
              <a:rect l="l" t="t" r="r" b="b"/>
              <a:pathLst>
                <a:path w="4975" h="13750" extrusionOk="0">
                  <a:moveTo>
                    <a:pt x="4810" y="1"/>
                  </a:moveTo>
                  <a:cubicBezTo>
                    <a:pt x="4749" y="1"/>
                    <a:pt x="4696" y="28"/>
                    <a:pt x="4679" y="92"/>
                  </a:cubicBezTo>
                  <a:lnTo>
                    <a:pt x="22" y="13581"/>
                  </a:lnTo>
                  <a:cubicBezTo>
                    <a:pt x="1" y="13644"/>
                    <a:pt x="43" y="13729"/>
                    <a:pt x="106" y="13750"/>
                  </a:cubicBezTo>
                  <a:lnTo>
                    <a:pt x="148" y="13750"/>
                  </a:lnTo>
                  <a:cubicBezTo>
                    <a:pt x="211" y="13750"/>
                    <a:pt x="275" y="13708"/>
                    <a:pt x="275" y="13665"/>
                  </a:cubicBezTo>
                  <a:lnTo>
                    <a:pt x="4953" y="177"/>
                  </a:lnTo>
                  <a:cubicBezTo>
                    <a:pt x="4975" y="113"/>
                    <a:pt x="4932" y="29"/>
                    <a:pt x="4869" y="8"/>
                  </a:cubicBezTo>
                  <a:cubicBezTo>
                    <a:pt x="4849" y="3"/>
                    <a:pt x="4829" y="1"/>
                    <a:pt x="48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0"/>
            <p:cNvSpPr/>
            <p:nvPr/>
          </p:nvSpPr>
          <p:spPr>
            <a:xfrm>
              <a:off x="1020485" y="1960624"/>
              <a:ext cx="380491" cy="477047"/>
            </a:xfrm>
            <a:custGeom>
              <a:avLst/>
              <a:gdLst/>
              <a:ahLst/>
              <a:cxnLst/>
              <a:rect l="l" t="t" r="r" b="b"/>
              <a:pathLst>
                <a:path w="16862" h="21141" extrusionOk="0">
                  <a:moveTo>
                    <a:pt x="16387" y="0"/>
                  </a:moveTo>
                  <a:cubicBezTo>
                    <a:pt x="14329" y="0"/>
                    <a:pt x="6204" y="401"/>
                    <a:pt x="4679" y="6648"/>
                  </a:cubicBezTo>
                  <a:cubicBezTo>
                    <a:pt x="2930" y="13835"/>
                    <a:pt x="3520" y="16743"/>
                    <a:pt x="0" y="19673"/>
                  </a:cubicBezTo>
                  <a:cubicBezTo>
                    <a:pt x="0" y="19673"/>
                    <a:pt x="3517" y="21140"/>
                    <a:pt x="7101" y="21140"/>
                  </a:cubicBezTo>
                  <a:cubicBezTo>
                    <a:pt x="10509" y="21140"/>
                    <a:pt x="13978" y="19813"/>
                    <a:pt x="14543" y="14636"/>
                  </a:cubicBezTo>
                  <a:cubicBezTo>
                    <a:pt x="14648" y="13730"/>
                    <a:pt x="14585" y="12823"/>
                    <a:pt x="14438" y="11917"/>
                  </a:cubicBezTo>
                  <a:cubicBezTo>
                    <a:pt x="14016" y="9641"/>
                    <a:pt x="13321" y="4351"/>
                    <a:pt x="15323" y="3381"/>
                  </a:cubicBezTo>
                  <a:lnTo>
                    <a:pt x="16861" y="9"/>
                  </a:lnTo>
                  <a:cubicBezTo>
                    <a:pt x="16861" y="9"/>
                    <a:pt x="16690" y="0"/>
                    <a:pt x="16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0"/>
            <p:cNvSpPr/>
            <p:nvPr/>
          </p:nvSpPr>
          <p:spPr>
            <a:xfrm>
              <a:off x="1254466" y="1908249"/>
              <a:ext cx="194555" cy="171517"/>
            </a:xfrm>
            <a:custGeom>
              <a:avLst/>
              <a:gdLst/>
              <a:ahLst/>
              <a:cxnLst/>
              <a:rect l="l" t="t" r="r" b="b"/>
              <a:pathLst>
                <a:path w="8622" h="7601" extrusionOk="0">
                  <a:moveTo>
                    <a:pt x="4317" y="1"/>
                  </a:moveTo>
                  <a:cubicBezTo>
                    <a:pt x="3841" y="1"/>
                    <a:pt x="3357" y="92"/>
                    <a:pt x="2888" y="286"/>
                  </a:cubicBezTo>
                  <a:cubicBezTo>
                    <a:pt x="928" y="1065"/>
                    <a:pt x="1" y="3278"/>
                    <a:pt x="781" y="5217"/>
                  </a:cubicBezTo>
                  <a:cubicBezTo>
                    <a:pt x="1390" y="6708"/>
                    <a:pt x="2815" y="7601"/>
                    <a:pt x="4315" y="7601"/>
                  </a:cubicBezTo>
                  <a:cubicBezTo>
                    <a:pt x="4788" y="7601"/>
                    <a:pt x="5269" y="7512"/>
                    <a:pt x="5734" y="7325"/>
                  </a:cubicBezTo>
                  <a:cubicBezTo>
                    <a:pt x="7673" y="6524"/>
                    <a:pt x="8621" y="4311"/>
                    <a:pt x="7820" y="2372"/>
                  </a:cubicBezTo>
                  <a:cubicBezTo>
                    <a:pt x="7229" y="902"/>
                    <a:pt x="5813" y="1"/>
                    <a:pt x="4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0"/>
            <p:cNvSpPr/>
            <p:nvPr/>
          </p:nvSpPr>
          <p:spPr>
            <a:xfrm>
              <a:off x="1284907" y="1715404"/>
              <a:ext cx="518408" cy="462763"/>
            </a:xfrm>
            <a:custGeom>
              <a:avLst/>
              <a:gdLst/>
              <a:ahLst/>
              <a:cxnLst/>
              <a:rect l="l" t="t" r="r" b="b"/>
              <a:pathLst>
                <a:path w="22974" h="20508" extrusionOk="0">
                  <a:moveTo>
                    <a:pt x="11487" y="1"/>
                  </a:moveTo>
                  <a:cubicBezTo>
                    <a:pt x="5143" y="1"/>
                    <a:pt x="1" y="4595"/>
                    <a:pt x="1" y="10265"/>
                  </a:cubicBezTo>
                  <a:cubicBezTo>
                    <a:pt x="1" y="15913"/>
                    <a:pt x="5143" y="20508"/>
                    <a:pt x="11487" y="20508"/>
                  </a:cubicBezTo>
                  <a:cubicBezTo>
                    <a:pt x="17831" y="20508"/>
                    <a:pt x="22974" y="15913"/>
                    <a:pt x="22974" y="10265"/>
                  </a:cubicBezTo>
                  <a:cubicBezTo>
                    <a:pt x="22974" y="4595"/>
                    <a:pt x="17831" y="1"/>
                    <a:pt x="11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0"/>
            <p:cNvSpPr/>
            <p:nvPr/>
          </p:nvSpPr>
          <p:spPr>
            <a:xfrm>
              <a:off x="1690115" y="2011576"/>
              <a:ext cx="157910" cy="150554"/>
            </a:xfrm>
            <a:custGeom>
              <a:avLst/>
              <a:gdLst/>
              <a:ahLst/>
              <a:cxnLst/>
              <a:rect l="l" t="t" r="r" b="b"/>
              <a:pathLst>
                <a:path w="6998" h="6672" extrusionOk="0">
                  <a:moveTo>
                    <a:pt x="3670" y="1"/>
                  </a:moveTo>
                  <a:cubicBezTo>
                    <a:pt x="1957" y="1"/>
                    <a:pt x="208" y="1377"/>
                    <a:pt x="106" y="3146"/>
                  </a:cubicBezTo>
                  <a:cubicBezTo>
                    <a:pt x="1" y="4980"/>
                    <a:pt x="1349" y="6561"/>
                    <a:pt x="3141" y="6666"/>
                  </a:cubicBezTo>
                  <a:cubicBezTo>
                    <a:pt x="3203" y="6670"/>
                    <a:pt x="3266" y="6672"/>
                    <a:pt x="3328" y="6672"/>
                  </a:cubicBezTo>
                  <a:cubicBezTo>
                    <a:pt x="5041" y="6672"/>
                    <a:pt x="6791" y="5295"/>
                    <a:pt x="6892" y="3526"/>
                  </a:cubicBezTo>
                  <a:cubicBezTo>
                    <a:pt x="6998" y="1692"/>
                    <a:pt x="5628" y="112"/>
                    <a:pt x="3858" y="6"/>
                  </a:cubicBezTo>
                  <a:cubicBezTo>
                    <a:pt x="3795" y="2"/>
                    <a:pt x="3733" y="1"/>
                    <a:pt x="3670"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0"/>
            <p:cNvSpPr/>
            <p:nvPr/>
          </p:nvSpPr>
          <p:spPr>
            <a:xfrm>
              <a:off x="1453268" y="2192913"/>
              <a:ext cx="205003" cy="362890"/>
            </a:xfrm>
            <a:custGeom>
              <a:avLst/>
              <a:gdLst/>
              <a:ahLst/>
              <a:cxnLst/>
              <a:rect l="l" t="t" r="r" b="b"/>
              <a:pathLst>
                <a:path w="9085" h="16082" extrusionOk="0">
                  <a:moveTo>
                    <a:pt x="528" y="0"/>
                  </a:moveTo>
                  <a:lnTo>
                    <a:pt x="64" y="12540"/>
                  </a:lnTo>
                  <a:cubicBezTo>
                    <a:pt x="1" y="15006"/>
                    <a:pt x="2509" y="16081"/>
                    <a:pt x="4785" y="16081"/>
                  </a:cubicBezTo>
                  <a:cubicBezTo>
                    <a:pt x="7441" y="16081"/>
                    <a:pt x="9085" y="14564"/>
                    <a:pt x="9063" y="11761"/>
                  </a:cubicBezTo>
                  <a:lnTo>
                    <a:pt x="8979" y="3815"/>
                  </a:lnTo>
                  <a:lnTo>
                    <a:pt x="528" y="0"/>
                  </a:ln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0"/>
            <p:cNvSpPr/>
            <p:nvPr/>
          </p:nvSpPr>
          <p:spPr>
            <a:xfrm>
              <a:off x="1462317" y="2240684"/>
              <a:ext cx="195481" cy="149132"/>
            </a:xfrm>
            <a:custGeom>
              <a:avLst/>
              <a:gdLst/>
              <a:ahLst/>
              <a:cxnLst/>
              <a:rect l="l" t="t" r="r" b="b"/>
              <a:pathLst>
                <a:path w="8663" h="6609" extrusionOk="0">
                  <a:moveTo>
                    <a:pt x="2613" y="1"/>
                  </a:moveTo>
                  <a:cubicBezTo>
                    <a:pt x="1201" y="1"/>
                    <a:pt x="76" y="274"/>
                    <a:pt x="0" y="1129"/>
                  </a:cubicBezTo>
                  <a:lnTo>
                    <a:pt x="8662" y="6609"/>
                  </a:lnTo>
                  <a:lnTo>
                    <a:pt x="8662" y="6609"/>
                  </a:lnTo>
                  <a:lnTo>
                    <a:pt x="8578" y="876"/>
                  </a:lnTo>
                  <a:cubicBezTo>
                    <a:pt x="8578" y="876"/>
                    <a:pt x="5137" y="1"/>
                    <a:pt x="2613"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0"/>
            <p:cNvSpPr/>
            <p:nvPr/>
          </p:nvSpPr>
          <p:spPr>
            <a:xfrm>
              <a:off x="1356733" y="1772585"/>
              <a:ext cx="440401" cy="540657"/>
            </a:xfrm>
            <a:custGeom>
              <a:avLst/>
              <a:gdLst/>
              <a:ahLst/>
              <a:cxnLst/>
              <a:rect l="l" t="t" r="r" b="b"/>
              <a:pathLst>
                <a:path w="19517" h="23960" extrusionOk="0">
                  <a:moveTo>
                    <a:pt x="10742" y="1"/>
                  </a:moveTo>
                  <a:cubicBezTo>
                    <a:pt x="6061" y="1"/>
                    <a:pt x="284" y="3655"/>
                    <a:pt x="0" y="8384"/>
                  </a:cubicBezTo>
                  <a:lnTo>
                    <a:pt x="1265" y="14602"/>
                  </a:lnTo>
                  <a:cubicBezTo>
                    <a:pt x="1223" y="20229"/>
                    <a:pt x="5333" y="23622"/>
                    <a:pt x="10770" y="23959"/>
                  </a:cubicBezTo>
                  <a:cubicBezTo>
                    <a:pt x="15323" y="23917"/>
                    <a:pt x="19390" y="21072"/>
                    <a:pt x="19390" y="15719"/>
                  </a:cubicBezTo>
                  <a:lnTo>
                    <a:pt x="19390" y="9143"/>
                  </a:lnTo>
                  <a:cubicBezTo>
                    <a:pt x="19517" y="4338"/>
                    <a:pt x="15913" y="312"/>
                    <a:pt x="11276" y="17"/>
                  </a:cubicBezTo>
                  <a:cubicBezTo>
                    <a:pt x="11100" y="6"/>
                    <a:pt x="10922" y="1"/>
                    <a:pt x="10742"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0"/>
            <p:cNvSpPr/>
            <p:nvPr/>
          </p:nvSpPr>
          <p:spPr>
            <a:xfrm>
              <a:off x="1659675" y="2086268"/>
              <a:ext cx="31410" cy="44363"/>
            </a:xfrm>
            <a:custGeom>
              <a:avLst/>
              <a:gdLst/>
              <a:ahLst/>
              <a:cxnLst/>
              <a:rect l="l" t="t" r="r" b="b"/>
              <a:pathLst>
                <a:path w="1392" h="1966" extrusionOk="0">
                  <a:moveTo>
                    <a:pt x="997" y="1"/>
                  </a:moveTo>
                  <a:cubicBezTo>
                    <a:pt x="988" y="1"/>
                    <a:pt x="979" y="2"/>
                    <a:pt x="970" y="5"/>
                  </a:cubicBezTo>
                  <a:cubicBezTo>
                    <a:pt x="907" y="26"/>
                    <a:pt x="844" y="89"/>
                    <a:pt x="865" y="153"/>
                  </a:cubicBezTo>
                  <a:lnTo>
                    <a:pt x="1097" y="1649"/>
                  </a:lnTo>
                  <a:lnTo>
                    <a:pt x="127" y="1691"/>
                  </a:lnTo>
                  <a:cubicBezTo>
                    <a:pt x="43" y="1691"/>
                    <a:pt x="1" y="1754"/>
                    <a:pt x="1" y="1818"/>
                  </a:cubicBezTo>
                  <a:cubicBezTo>
                    <a:pt x="1" y="1902"/>
                    <a:pt x="64" y="1965"/>
                    <a:pt x="127" y="1965"/>
                  </a:cubicBezTo>
                  <a:lnTo>
                    <a:pt x="1265" y="1902"/>
                  </a:lnTo>
                  <a:cubicBezTo>
                    <a:pt x="1307" y="1902"/>
                    <a:pt x="1329" y="1881"/>
                    <a:pt x="1350" y="1860"/>
                  </a:cubicBezTo>
                  <a:cubicBezTo>
                    <a:pt x="1371" y="1818"/>
                    <a:pt x="1392" y="1775"/>
                    <a:pt x="1392" y="1754"/>
                  </a:cubicBezTo>
                  <a:lnTo>
                    <a:pt x="1118" y="110"/>
                  </a:lnTo>
                  <a:cubicBezTo>
                    <a:pt x="1118" y="56"/>
                    <a:pt x="1055" y="1"/>
                    <a:pt x="997"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0"/>
            <p:cNvSpPr/>
            <p:nvPr/>
          </p:nvSpPr>
          <p:spPr>
            <a:xfrm>
              <a:off x="1556009" y="2162946"/>
              <a:ext cx="144597" cy="52825"/>
            </a:xfrm>
            <a:custGeom>
              <a:avLst/>
              <a:gdLst/>
              <a:ahLst/>
              <a:cxnLst/>
              <a:rect l="l" t="t" r="r" b="b"/>
              <a:pathLst>
                <a:path w="6408" h="2341" extrusionOk="0">
                  <a:moveTo>
                    <a:pt x="0" y="0"/>
                  </a:moveTo>
                  <a:cubicBezTo>
                    <a:pt x="0" y="0"/>
                    <a:pt x="885" y="2298"/>
                    <a:pt x="3583" y="2340"/>
                  </a:cubicBezTo>
                  <a:cubicBezTo>
                    <a:pt x="3603" y="2340"/>
                    <a:pt x="3622" y="2340"/>
                    <a:pt x="3642" y="2340"/>
                  </a:cubicBezTo>
                  <a:cubicBezTo>
                    <a:pt x="5807" y="2340"/>
                    <a:pt x="6407" y="42"/>
                    <a:pt x="6407" y="42"/>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0"/>
            <p:cNvSpPr/>
            <p:nvPr/>
          </p:nvSpPr>
          <p:spPr>
            <a:xfrm>
              <a:off x="1697720" y="1966017"/>
              <a:ext cx="82295" cy="27732"/>
            </a:xfrm>
            <a:custGeom>
              <a:avLst/>
              <a:gdLst/>
              <a:ahLst/>
              <a:cxnLst/>
              <a:rect l="l" t="t" r="r" b="b"/>
              <a:pathLst>
                <a:path w="3647" h="1229" extrusionOk="0">
                  <a:moveTo>
                    <a:pt x="1568" y="1"/>
                  </a:moveTo>
                  <a:cubicBezTo>
                    <a:pt x="1360" y="1"/>
                    <a:pt x="1161" y="24"/>
                    <a:pt x="970" y="65"/>
                  </a:cubicBezTo>
                  <a:cubicBezTo>
                    <a:pt x="654" y="149"/>
                    <a:pt x="359" y="255"/>
                    <a:pt x="106" y="444"/>
                  </a:cubicBezTo>
                  <a:cubicBezTo>
                    <a:pt x="1" y="508"/>
                    <a:pt x="1" y="634"/>
                    <a:pt x="64" y="718"/>
                  </a:cubicBezTo>
                  <a:cubicBezTo>
                    <a:pt x="85" y="761"/>
                    <a:pt x="127" y="803"/>
                    <a:pt x="191" y="803"/>
                  </a:cubicBezTo>
                  <a:cubicBezTo>
                    <a:pt x="486" y="866"/>
                    <a:pt x="781" y="866"/>
                    <a:pt x="1055" y="887"/>
                  </a:cubicBezTo>
                  <a:cubicBezTo>
                    <a:pt x="1223" y="887"/>
                    <a:pt x="1411" y="878"/>
                    <a:pt x="1579" y="878"/>
                  </a:cubicBezTo>
                  <a:cubicBezTo>
                    <a:pt x="1663" y="878"/>
                    <a:pt x="1743" y="880"/>
                    <a:pt x="1813" y="887"/>
                  </a:cubicBezTo>
                  <a:cubicBezTo>
                    <a:pt x="2298" y="929"/>
                    <a:pt x="2825" y="1098"/>
                    <a:pt x="3394" y="1224"/>
                  </a:cubicBezTo>
                  <a:cubicBezTo>
                    <a:pt x="3410" y="1227"/>
                    <a:pt x="3426" y="1228"/>
                    <a:pt x="3442" y="1228"/>
                  </a:cubicBezTo>
                  <a:cubicBezTo>
                    <a:pt x="3546" y="1228"/>
                    <a:pt x="3629" y="1168"/>
                    <a:pt x="3647" y="1077"/>
                  </a:cubicBezTo>
                  <a:cubicBezTo>
                    <a:pt x="3647" y="1013"/>
                    <a:pt x="3626" y="950"/>
                    <a:pt x="3584" y="908"/>
                  </a:cubicBezTo>
                  <a:cubicBezTo>
                    <a:pt x="3373" y="676"/>
                    <a:pt x="3120" y="487"/>
                    <a:pt x="2846" y="339"/>
                  </a:cubicBezTo>
                  <a:cubicBezTo>
                    <a:pt x="2572" y="192"/>
                    <a:pt x="2277" y="86"/>
                    <a:pt x="1919" y="23"/>
                  </a:cubicBezTo>
                  <a:cubicBezTo>
                    <a:pt x="1799" y="8"/>
                    <a:pt x="1682" y="1"/>
                    <a:pt x="1568"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0"/>
            <p:cNvSpPr/>
            <p:nvPr/>
          </p:nvSpPr>
          <p:spPr>
            <a:xfrm>
              <a:off x="1490366" y="1963083"/>
              <a:ext cx="123679" cy="36397"/>
            </a:xfrm>
            <a:custGeom>
              <a:avLst/>
              <a:gdLst/>
              <a:ahLst/>
              <a:cxnLst/>
              <a:rect l="l" t="t" r="r" b="b"/>
              <a:pathLst>
                <a:path w="5481" h="1613" extrusionOk="0">
                  <a:moveTo>
                    <a:pt x="3331" y="0"/>
                  </a:moveTo>
                  <a:cubicBezTo>
                    <a:pt x="3099" y="0"/>
                    <a:pt x="2867" y="16"/>
                    <a:pt x="2635" y="48"/>
                  </a:cubicBezTo>
                  <a:cubicBezTo>
                    <a:pt x="2150" y="111"/>
                    <a:pt x="1708" y="279"/>
                    <a:pt x="1286" y="469"/>
                  </a:cubicBezTo>
                  <a:cubicBezTo>
                    <a:pt x="865" y="680"/>
                    <a:pt x="464" y="912"/>
                    <a:pt x="106" y="1228"/>
                  </a:cubicBezTo>
                  <a:cubicBezTo>
                    <a:pt x="1" y="1291"/>
                    <a:pt x="1" y="1417"/>
                    <a:pt x="64" y="1523"/>
                  </a:cubicBezTo>
                  <a:cubicBezTo>
                    <a:pt x="99" y="1575"/>
                    <a:pt x="162" y="1613"/>
                    <a:pt x="230" y="1613"/>
                  </a:cubicBezTo>
                  <a:cubicBezTo>
                    <a:pt x="245" y="1613"/>
                    <a:pt x="260" y="1611"/>
                    <a:pt x="275" y="1607"/>
                  </a:cubicBezTo>
                  <a:cubicBezTo>
                    <a:pt x="1118" y="1375"/>
                    <a:pt x="1940" y="1080"/>
                    <a:pt x="2741" y="996"/>
                  </a:cubicBezTo>
                  <a:cubicBezTo>
                    <a:pt x="3120" y="954"/>
                    <a:pt x="3562" y="954"/>
                    <a:pt x="3984" y="954"/>
                  </a:cubicBezTo>
                  <a:cubicBezTo>
                    <a:pt x="4406" y="933"/>
                    <a:pt x="4848" y="912"/>
                    <a:pt x="5270" y="848"/>
                  </a:cubicBezTo>
                  <a:lnTo>
                    <a:pt x="5291" y="848"/>
                  </a:lnTo>
                  <a:cubicBezTo>
                    <a:pt x="5396" y="827"/>
                    <a:pt x="5480" y="722"/>
                    <a:pt x="5459" y="596"/>
                  </a:cubicBezTo>
                  <a:cubicBezTo>
                    <a:pt x="5459" y="532"/>
                    <a:pt x="5396" y="469"/>
                    <a:pt x="5333" y="427"/>
                  </a:cubicBezTo>
                  <a:cubicBezTo>
                    <a:pt x="4911" y="216"/>
                    <a:pt x="4469" y="111"/>
                    <a:pt x="4026" y="48"/>
                  </a:cubicBezTo>
                  <a:cubicBezTo>
                    <a:pt x="3794" y="16"/>
                    <a:pt x="3562" y="0"/>
                    <a:pt x="3331"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0"/>
            <p:cNvSpPr/>
            <p:nvPr/>
          </p:nvSpPr>
          <p:spPr>
            <a:xfrm>
              <a:off x="1332001" y="2467399"/>
              <a:ext cx="395700" cy="122302"/>
            </a:xfrm>
            <a:custGeom>
              <a:avLst/>
              <a:gdLst/>
              <a:ahLst/>
              <a:cxnLst/>
              <a:rect l="l" t="t" r="r" b="b"/>
              <a:pathLst>
                <a:path w="17536" h="5420" extrusionOk="0">
                  <a:moveTo>
                    <a:pt x="10923" y="0"/>
                  </a:moveTo>
                  <a:cubicBezTo>
                    <a:pt x="7888" y="0"/>
                    <a:pt x="4062" y="182"/>
                    <a:pt x="0" y="819"/>
                  </a:cubicBezTo>
                  <a:lnTo>
                    <a:pt x="1433" y="2084"/>
                  </a:lnTo>
                  <a:cubicBezTo>
                    <a:pt x="3842" y="4181"/>
                    <a:pt x="6912" y="5420"/>
                    <a:pt x="10068" y="5420"/>
                  </a:cubicBezTo>
                  <a:cubicBezTo>
                    <a:pt x="10337" y="5420"/>
                    <a:pt x="10606" y="5411"/>
                    <a:pt x="10876" y="5392"/>
                  </a:cubicBezTo>
                  <a:cubicBezTo>
                    <a:pt x="11086" y="5371"/>
                    <a:pt x="11297" y="5350"/>
                    <a:pt x="11508" y="5329"/>
                  </a:cubicBezTo>
                  <a:cubicBezTo>
                    <a:pt x="14332" y="5013"/>
                    <a:pt x="16693" y="3011"/>
                    <a:pt x="17536" y="313"/>
                  </a:cubicBezTo>
                  <a:cubicBezTo>
                    <a:pt x="17536" y="313"/>
                    <a:pt x="14912" y="0"/>
                    <a:pt x="10923"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0"/>
            <p:cNvSpPr/>
            <p:nvPr/>
          </p:nvSpPr>
          <p:spPr>
            <a:xfrm>
              <a:off x="1275881" y="1714118"/>
              <a:ext cx="555031" cy="375121"/>
            </a:xfrm>
            <a:custGeom>
              <a:avLst/>
              <a:gdLst/>
              <a:ahLst/>
              <a:cxnLst/>
              <a:rect l="l" t="t" r="r" b="b"/>
              <a:pathLst>
                <a:path w="24597" h="16624" extrusionOk="0">
                  <a:moveTo>
                    <a:pt x="13021" y="0"/>
                  </a:moveTo>
                  <a:cubicBezTo>
                    <a:pt x="11566" y="0"/>
                    <a:pt x="9978" y="254"/>
                    <a:pt x="8262" y="859"/>
                  </a:cubicBezTo>
                  <a:cubicBezTo>
                    <a:pt x="0" y="3746"/>
                    <a:pt x="1391" y="11017"/>
                    <a:pt x="1391" y="11017"/>
                  </a:cubicBezTo>
                  <a:lnTo>
                    <a:pt x="5712" y="16624"/>
                  </a:lnTo>
                  <a:cubicBezTo>
                    <a:pt x="5712" y="16624"/>
                    <a:pt x="8515" y="13104"/>
                    <a:pt x="7988" y="7477"/>
                  </a:cubicBezTo>
                  <a:lnTo>
                    <a:pt x="7988" y="7477"/>
                  </a:lnTo>
                  <a:cubicBezTo>
                    <a:pt x="7988" y="7477"/>
                    <a:pt x="11969" y="8578"/>
                    <a:pt x="16500" y="8578"/>
                  </a:cubicBezTo>
                  <a:cubicBezTo>
                    <a:pt x="19252" y="8578"/>
                    <a:pt x="22207" y="8171"/>
                    <a:pt x="24596" y="6865"/>
                  </a:cubicBezTo>
                  <a:cubicBezTo>
                    <a:pt x="24596" y="6865"/>
                    <a:pt x="20593" y="0"/>
                    <a:pt x="13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0"/>
            <p:cNvSpPr/>
            <p:nvPr/>
          </p:nvSpPr>
          <p:spPr>
            <a:xfrm>
              <a:off x="1273489" y="2029651"/>
              <a:ext cx="156488" cy="148658"/>
            </a:xfrm>
            <a:custGeom>
              <a:avLst/>
              <a:gdLst/>
              <a:ahLst/>
              <a:cxnLst/>
              <a:rect l="l" t="t" r="r" b="b"/>
              <a:pathLst>
                <a:path w="6935" h="6588" extrusionOk="0">
                  <a:moveTo>
                    <a:pt x="2954" y="0"/>
                  </a:moveTo>
                  <a:cubicBezTo>
                    <a:pt x="1290" y="0"/>
                    <a:pt x="208" y="1356"/>
                    <a:pt x="106" y="3104"/>
                  </a:cubicBezTo>
                  <a:cubicBezTo>
                    <a:pt x="1" y="4917"/>
                    <a:pt x="1708" y="6476"/>
                    <a:pt x="3457" y="6582"/>
                  </a:cubicBezTo>
                  <a:cubicBezTo>
                    <a:pt x="3521" y="6586"/>
                    <a:pt x="3583" y="6587"/>
                    <a:pt x="3646" y="6587"/>
                  </a:cubicBezTo>
                  <a:cubicBezTo>
                    <a:pt x="5333" y="6587"/>
                    <a:pt x="6728" y="5231"/>
                    <a:pt x="6830" y="3484"/>
                  </a:cubicBezTo>
                  <a:cubicBezTo>
                    <a:pt x="6935" y="1671"/>
                    <a:pt x="4891" y="111"/>
                    <a:pt x="3141" y="6"/>
                  </a:cubicBezTo>
                  <a:cubicBezTo>
                    <a:pt x="3078" y="2"/>
                    <a:pt x="3016" y="0"/>
                    <a:pt x="2954"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0"/>
            <p:cNvSpPr/>
            <p:nvPr/>
          </p:nvSpPr>
          <p:spPr>
            <a:xfrm>
              <a:off x="1313452" y="2078641"/>
              <a:ext cx="69455" cy="54833"/>
            </a:xfrm>
            <a:custGeom>
              <a:avLst/>
              <a:gdLst/>
              <a:ahLst/>
              <a:cxnLst/>
              <a:rect l="l" t="t" r="r" b="b"/>
              <a:pathLst>
                <a:path w="3078" h="2430" extrusionOk="0">
                  <a:moveTo>
                    <a:pt x="644" y="0"/>
                  </a:moveTo>
                  <a:cubicBezTo>
                    <a:pt x="472" y="0"/>
                    <a:pt x="292" y="16"/>
                    <a:pt x="106" y="48"/>
                  </a:cubicBezTo>
                  <a:cubicBezTo>
                    <a:pt x="42" y="69"/>
                    <a:pt x="0" y="132"/>
                    <a:pt x="0" y="196"/>
                  </a:cubicBezTo>
                  <a:cubicBezTo>
                    <a:pt x="18" y="265"/>
                    <a:pt x="64" y="306"/>
                    <a:pt x="116" y="306"/>
                  </a:cubicBezTo>
                  <a:cubicBezTo>
                    <a:pt x="126" y="306"/>
                    <a:pt x="137" y="305"/>
                    <a:pt x="148" y="301"/>
                  </a:cubicBezTo>
                  <a:cubicBezTo>
                    <a:pt x="316" y="275"/>
                    <a:pt x="477" y="261"/>
                    <a:pt x="630" y="261"/>
                  </a:cubicBezTo>
                  <a:cubicBezTo>
                    <a:pt x="1090" y="261"/>
                    <a:pt x="1481" y="380"/>
                    <a:pt x="1813" y="617"/>
                  </a:cubicBezTo>
                  <a:cubicBezTo>
                    <a:pt x="2614" y="1207"/>
                    <a:pt x="2803" y="2303"/>
                    <a:pt x="2803" y="2324"/>
                  </a:cubicBezTo>
                  <a:cubicBezTo>
                    <a:pt x="2803" y="2387"/>
                    <a:pt x="2867" y="2430"/>
                    <a:pt x="2930" y="2430"/>
                  </a:cubicBezTo>
                  <a:lnTo>
                    <a:pt x="2951" y="2430"/>
                  </a:lnTo>
                  <a:cubicBezTo>
                    <a:pt x="3014" y="2430"/>
                    <a:pt x="3077" y="2366"/>
                    <a:pt x="3056" y="2282"/>
                  </a:cubicBezTo>
                  <a:cubicBezTo>
                    <a:pt x="3056" y="2240"/>
                    <a:pt x="2867" y="1060"/>
                    <a:pt x="1960" y="406"/>
                  </a:cubicBezTo>
                  <a:cubicBezTo>
                    <a:pt x="1598" y="139"/>
                    <a:pt x="1153" y="0"/>
                    <a:pt x="644"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0"/>
            <p:cNvSpPr/>
            <p:nvPr/>
          </p:nvSpPr>
          <p:spPr>
            <a:xfrm>
              <a:off x="2750693" y="3352869"/>
              <a:ext cx="641094" cy="724562"/>
            </a:xfrm>
            <a:custGeom>
              <a:avLst/>
              <a:gdLst/>
              <a:ahLst/>
              <a:cxnLst/>
              <a:rect l="l" t="t" r="r" b="b"/>
              <a:pathLst>
                <a:path w="28411" h="32110" extrusionOk="0">
                  <a:moveTo>
                    <a:pt x="14648" y="1"/>
                  </a:moveTo>
                  <a:lnTo>
                    <a:pt x="2255" y="21667"/>
                  </a:lnTo>
                  <a:cubicBezTo>
                    <a:pt x="0" y="25461"/>
                    <a:pt x="1855" y="30392"/>
                    <a:pt x="6049" y="31762"/>
                  </a:cubicBezTo>
                  <a:cubicBezTo>
                    <a:pt x="6763" y="31997"/>
                    <a:pt x="7492" y="32110"/>
                    <a:pt x="8212" y="32110"/>
                  </a:cubicBezTo>
                  <a:cubicBezTo>
                    <a:pt x="10531" y="32110"/>
                    <a:pt x="12750" y="30939"/>
                    <a:pt x="14037" y="28896"/>
                  </a:cubicBezTo>
                  <a:lnTo>
                    <a:pt x="28411" y="5291"/>
                  </a:lnTo>
                  <a:lnTo>
                    <a:pt x="14648"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0"/>
            <p:cNvSpPr/>
            <p:nvPr/>
          </p:nvSpPr>
          <p:spPr>
            <a:xfrm>
              <a:off x="2929998" y="3056245"/>
              <a:ext cx="602576" cy="564870"/>
            </a:xfrm>
            <a:custGeom>
              <a:avLst/>
              <a:gdLst/>
              <a:ahLst/>
              <a:cxnLst/>
              <a:rect l="l" t="t" r="r" b="b"/>
              <a:pathLst>
                <a:path w="26704" h="25033" extrusionOk="0">
                  <a:moveTo>
                    <a:pt x="16737" y="0"/>
                  </a:moveTo>
                  <a:cubicBezTo>
                    <a:pt x="13850" y="0"/>
                    <a:pt x="10985" y="1372"/>
                    <a:pt x="9210" y="3999"/>
                  </a:cubicBezTo>
                  <a:lnTo>
                    <a:pt x="0" y="19384"/>
                  </a:lnTo>
                  <a:lnTo>
                    <a:pt x="16650" y="25033"/>
                  </a:lnTo>
                  <a:lnTo>
                    <a:pt x="24006" y="14452"/>
                  </a:lnTo>
                  <a:cubicBezTo>
                    <a:pt x="26703" y="10806"/>
                    <a:pt x="26303" y="5727"/>
                    <a:pt x="23036" y="2565"/>
                  </a:cubicBezTo>
                  <a:cubicBezTo>
                    <a:pt x="21262" y="837"/>
                    <a:pt x="18992" y="0"/>
                    <a:pt x="16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0"/>
            <p:cNvSpPr/>
            <p:nvPr/>
          </p:nvSpPr>
          <p:spPr>
            <a:xfrm>
              <a:off x="3259093" y="3013303"/>
              <a:ext cx="915056" cy="1125723"/>
            </a:xfrm>
            <a:custGeom>
              <a:avLst/>
              <a:gdLst/>
              <a:ahLst/>
              <a:cxnLst/>
              <a:rect l="l" t="t" r="r" b="b"/>
              <a:pathLst>
                <a:path w="40552" h="49888" extrusionOk="0">
                  <a:moveTo>
                    <a:pt x="17810" y="0"/>
                  </a:moveTo>
                  <a:lnTo>
                    <a:pt x="9527" y="569"/>
                  </a:lnTo>
                  <a:lnTo>
                    <a:pt x="1265" y="2024"/>
                  </a:lnTo>
                  <a:lnTo>
                    <a:pt x="1" y="9021"/>
                  </a:lnTo>
                  <a:lnTo>
                    <a:pt x="781" y="49297"/>
                  </a:lnTo>
                  <a:lnTo>
                    <a:pt x="40551" y="49887"/>
                  </a:lnTo>
                  <a:cubicBezTo>
                    <a:pt x="40551" y="49887"/>
                    <a:pt x="40045" y="26324"/>
                    <a:pt x="38064" y="12709"/>
                  </a:cubicBezTo>
                  <a:cubicBezTo>
                    <a:pt x="36420" y="1412"/>
                    <a:pt x="32795" y="696"/>
                    <a:pt x="32795" y="696"/>
                  </a:cubicBezTo>
                  <a:lnTo>
                    <a:pt x="178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0"/>
            <p:cNvSpPr/>
            <p:nvPr/>
          </p:nvSpPr>
          <p:spPr>
            <a:xfrm>
              <a:off x="3264329" y="3369996"/>
              <a:ext cx="6205" cy="230682"/>
            </a:xfrm>
            <a:custGeom>
              <a:avLst/>
              <a:gdLst/>
              <a:ahLst/>
              <a:cxnLst/>
              <a:rect l="l" t="t" r="r" b="b"/>
              <a:pathLst>
                <a:path w="275" h="10223" extrusionOk="0">
                  <a:moveTo>
                    <a:pt x="127" y="0"/>
                  </a:moveTo>
                  <a:cubicBezTo>
                    <a:pt x="43" y="0"/>
                    <a:pt x="1" y="64"/>
                    <a:pt x="1" y="148"/>
                  </a:cubicBezTo>
                  <a:lnTo>
                    <a:pt x="1" y="10096"/>
                  </a:lnTo>
                  <a:cubicBezTo>
                    <a:pt x="1" y="10159"/>
                    <a:pt x="43" y="10222"/>
                    <a:pt x="127" y="10222"/>
                  </a:cubicBezTo>
                  <a:cubicBezTo>
                    <a:pt x="211" y="10222"/>
                    <a:pt x="275" y="10159"/>
                    <a:pt x="275" y="10096"/>
                  </a:cubicBezTo>
                  <a:lnTo>
                    <a:pt x="275" y="148"/>
                  </a:lnTo>
                  <a:cubicBezTo>
                    <a:pt x="275" y="64"/>
                    <a:pt x="211" y="0"/>
                    <a:pt x="1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0"/>
            <p:cNvSpPr/>
            <p:nvPr/>
          </p:nvSpPr>
          <p:spPr>
            <a:xfrm>
              <a:off x="3592024" y="3752187"/>
              <a:ext cx="918847" cy="299821"/>
            </a:xfrm>
            <a:custGeom>
              <a:avLst/>
              <a:gdLst/>
              <a:ahLst/>
              <a:cxnLst/>
              <a:rect l="l" t="t" r="r" b="b"/>
              <a:pathLst>
                <a:path w="40720" h="13287" extrusionOk="0">
                  <a:moveTo>
                    <a:pt x="33723" y="1"/>
                  </a:moveTo>
                  <a:cubicBezTo>
                    <a:pt x="33451" y="1"/>
                    <a:pt x="33176" y="24"/>
                    <a:pt x="32900" y="72"/>
                  </a:cubicBezTo>
                  <a:lnTo>
                    <a:pt x="0" y="7069"/>
                  </a:lnTo>
                  <a:lnTo>
                    <a:pt x="0" y="13286"/>
                  </a:lnTo>
                  <a:lnTo>
                    <a:pt x="33954" y="13286"/>
                  </a:lnTo>
                  <a:cubicBezTo>
                    <a:pt x="37789" y="13286"/>
                    <a:pt x="40719" y="9830"/>
                    <a:pt x="40066" y="6036"/>
                  </a:cubicBezTo>
                  <a:cubicBezTo>
                    <a:pt x="39543" y="2939"/>
                    <a:pt x="36797" y="1"/>
                    <a:pt x="33723" y="1"/>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0"/>
            <p:cNvSpPr/>
            <p:nvPr/>
          </p:nvSpPr>
          <p:spPr>
            <a:xfrm>
              <a:off x="3222470" y="3858358"/>
              <a:ext cx="369547" cy="193653"/>
            </a:xfrm>
            <a:custGeom>
              <a:avLst/>
              <a:gdLst/>
              <a:ahLst/>
              <a:cxnLst/>
              <a:rect l="l" t="t" r="r" b="b"/>
              <a:pathLst>
                <a:path w="16377" h="8582" extrusionOk="0">
                  <a:moveTo>
                    <a:pt x="7152" y="0"/>
                  </a:moveTo>
                  <a:cubicBezTo>
                    <a:pt x="4978" y="0"/>
                    <a:pt x="2948" y="596"/>
                    <a:pt x="1750" y="2385"/>
                  </a:cubicBezTo>
                  <a:cubicBezTo>
                    <a:pt x="1750" y="2385"/>
                    <a:pt x="1" y="5209"/>
                    <a:pt x="1223" y="8581"/>
                  </a:cubicBezTo>
                  <a:lnTo>
                    <a:pt x="16377" y="8581"/>
                  </a:lnTo>
                  <a:lnTo>
                    <a:pt x="16377" y="2364"/>
                  </a:lnTo>
                  <a:cubicBezTo>
                    <a:pt x="16377" y="2364"/>
                    <a:pt x="11482" y="0"/>
                    <a:pt x="7152"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0"/>
            <p:cNvSpPr/>
            <p:nvPr/>
          </p:nvSpPr>
          <p:spPr>
            <a:xfrm>
              <a:off x="3914463" y="3326715"/>
              <a:ext cx="639199" cy="725262"/>
            </a:xfrm>
            <a:custGeom>
              <a:avLst/>
              <a:gdLst/>
              <a:ahLst/>
              <a:cxnLst/>
              <a:rect l="l" t="t" r="r" b="b"/>
              <a:pathLst>
                <a:path w="28327" h="32141" extrusionOk="0">
                  <a:moveTo>
                    <a:pt x="13805" y="0"/>
                  </a:moveTo>
                  <a:lnTo>
                    <a:pt x="1" y="5227"/>
                  </a:lnTo>
                  <a:lnTo>
                    <a:pt x="14269" y="28917"/>
                  </a:lnTo>
                  <a:cubicBezTo>
                    <a:pt x="15561" y="30968"/>
                    <a:pt x="17781" y="32140"/>
                    <a:pt x="20104" y="32140"/>
                  </a:cubicBezTo>
                  <a:cubicBezTo>
                    <a:pt x="20813" y="32140"/>
                    <a:pt x="21531" y="32031"/>
                    <a:pt x="22236" y="31804"/>
                  </a:cubicBezTo>
                  <a:cubicBezTo>
                    <a:pt x="26451" y="30455"/>
                    <a:pt x="28327" y="25545"/>
                    <a:pt x="26093" y="21730"/>
                  </a:cubicBezTo>
                  <a:lnTo>
                    <a:pt x="13805" y="0"/>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0"/>
            <p:cNvSpPr/>
            <p:nvPr/>
          </p:nvSpPr>
          <p:spPr>
            <a:xfrm>
              <a:off x="3774173" y="3029009"/>
              <a:ext cx="602102" cy="565005"/>
            </a:xfrm>
            <a:custGeom>
              <a:avLst/>
              <a:gdLst/>
              <a:ahLst/>
              <a:cxnLst/>
              <a:rect l="l" t="t" r="r" b="b"/>
              <a:pathLst>
                <a:path w="26683" h="25039" extrusionOk="0">
                  <a:moveTo>
                    <a:pt x="9975" y="0"/>
                  </a:moveTo>
                  <a:cubicBezTo>
                    <a:pt x="7734" y="0"/>
                    <a:pt x="5479" y="824"/>
                    <a:pt x="3710" y="2529"/>
                  </a:cubicBezTo>
                  <a:cubicBezTo>
                    <a:pt x="443" y="5690"/>
                    <a:pt x="0" y="10770"/>
                    <a:pt x="2698" y="14437"/>
                  </a:cubicBezTo>
                  <a:lnTo>
                    <a:pt x="9990" y="25038"/>
                  </a:lnTo>
                  <a:lnTo>
                    <a:pt x="26683" y="19453"/>
                  </a:lnTo>
                  <a:lnTo>
                    <a:pt x="17535" y="4046"/>
                  </a:lnTo>
                  <a:cubicBezTo>
                    <a:pt x="15773" y="1391"/>
                    <a:pt x="12887" y="0"/>
                    <a:pt x="99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0"/>
            <p:cNvSpPr/>
            <p:nvPr/>
          </p:nvSpPr>
          <p:spPr>
            <a:xfrm>
              <a:off x="3875469" y="3407522"/>
              <a:ext cx="127470" cy="189343"/>
            </a:xfrm>
            <a:custGeom>
              <a:avLst/>
              <a:gdLst/>
              <a:ahLst/>
              <a:cxnLst/>
              <a:rect l="l" t="t" r="r" b="b"/>
              <a:pathLst>
                <a:path w="5649" h="8391" extrusionOk="0">
                  <a:moveTo>
                    <a:pt x="142" y="1"/>
                  </a:moveTo>
                  <a:cubicBezTo>
                    <a:pt x="115" y="1"/>
                    <a:pt x="88" y="7"/>
                    <a:pt x="64" y="23"/>
                  </a:cubicBezTo>
                  <a:cubicBezTo>
                    <a:pt x="0" y="66"/>
                    <a:pt x="0" y="150"/>
                    <a:pt x="43" y="213"/>
                  </a:cubicBezTo>
                  <a:lnTo>
                    <a:pt x="5396" y="8327"/>
                  </a:lnTo>
                  <a:cubicBezTo>
                    <a:pt x="5417" y="8370"/>
                    <a:pt x="5459" y="8391"/>
                    <a:pt x="5501" y="8391"/>
                  </a:cubicBezTo>
                  <a:cubicBezTo>
                    <a:pt x="5522" y="8391"/>
                    <a:pt x="5564" y="8391"/>
                    <a:pt x="5586" y="8370"/>
                  </a:cubicBezTo>
                  <a:cubicBezTo>
                    <a:pt x="5649" y="8327"/>
                    <a:pt x="5649" y="8243"/>
                    <a:pt x="5607" y="8180"/>
                  </a:cubicBezTo>
                  <a:lnTo>
                    <a:pt x="253" y="45"/>
                  </a:lnTo>
                  <a:cubicBezTo>
                    <a:pt x="227" y="19"/>
                    <a:pt x="185"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0"/>
            <p:cNvSpPr/>
            <p:nvPr/>
          </p:nvSpPr>
          <p:spPr>
            <a:xfrm>
              <a:off x="3458369" y="2697025"/>
              <a:ext cx="244943" cy="510804"/>
            </a:xfrm>
            <a:custGeom>
              <a:avLst/>
              <a:gdLst/>
              <a:ahLst/>
              <a:cxnLst/>
              <a:rect l="l" t="t" r="r" b="b"/>
              <a:pathLst>
                <a:path w="10855" h="22637" extrusionOk="0">
                  <a:moveTo>
                    <a:pt x="1" y="1"/>
                  </a:moveTo>
                  <a:lnTo>
                    <a:pt x="464" y="15471"/>
                  </a:lnTo>
                  <a:lnTo>
                    <a:pt x="1940" y="22636"/>
                  </a:lnTo>
                  <a:lnTo>
                    <a:pt x="9843" y="15365"/>
                  </a:lnTo>
                  <a:cubicBezTo>
                    <a:pt x="10497" y="14775"/>
                    <a:pt x="10855" y="13890"/>
                    <a:pt x="10771" y="13005"/>
                  </a:cubicBezTo>
                  <a:lnTo>
                    <a:pt x="9632" y="338"/>
                  </a:lnTo>
                  <a:lnTo>
                    <a:pt x="1"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0"/>
            <p:cNvSpPr/>
            <p:nvPr/>
          </p:nvSpPr>
          <p:spPr>
            <a:xfrm>
              <a:off x="3238649" y="2532455"/>
              <a:ext cx="146492" cy="149877"/>
            </a:xfrm>
            <a:custGeom>
              <a:avLst/>
              <a:gdLst/>
              <a:ahLst/>
              <a:cxnLst/>
              <a:rect l="l" t="t" r="r" b="b"/>
              <a:pathLst>
                <a:path w="6492" h="6642" extrusionOk="0">
                  <a:moveTo>
                    <a:pt x="3279" y="1"/>
                  </a:moveTo>
                  <a:cubicBezTo>
                    <a:pt x="3254" y="1"/>
                    <a:pt x="3229" y="1"/>
                    <a:pt x="3204" y="1"/>
                  </a:cubicBezTo>
                  <a:cubicBezTo>
                    <a:pt x="1413" y="44"/>
                    <a:pt x="0" y="1561"/>
                    <a:pt x="43" y="3395"/>
                  </a:cubicBezTo>
                  <a:cubicBezTo>
                    <a:pt x="63" y="5202"/>
                    <a:pt x="1498" y="6641"/>
                    <a:pt x="3234" y="6641"/>
                  </a:cubicBezTo>
                  <a:cubicBezTo>
                    <a:pt x="3259" y="6641"/>
                    <a:pt x="3284" y="6641"/>
                    <a:pt x="3309" y="6640"/>
                  </a:cubicBezTo>
                  <a:cubicBezTo>
                    <a:pt x="5080" y="6598"/>
                    <a:pt x="6492" y="5081"/>
                    <a:pt x="6471" y="3247"/>
                  </a:cubicBezTo>
                  <a:cubicBezTo>
                    <a:pt x="6450" y="1440"/>
                    <a:pt x="5016" y="1"/>
                    <a:pt x="3279" y="1"/>
                  </a:cubicBezTo>
                  <a:close/>
                </a:path>
              </a:pathLst>
            </a:custGeom>
            <a:solidFill>
              <a:srgbClr val="FFA4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0"/>
            <p:cNvSpPr/>
            <p:nvPr/>
          </p:nvSpPr>
          <p:spPr>
            <a:xfrm>
              <a:off x="3278590" y="2307478"/>
              <a:ext cx="411879" cy="555550"/>
            </a:xfrm>
            <a:custGeom>
              <a:avLst/>
              <a:gdLst/>
              <a:ahLst/>
              <a:cxnLst/>
              <a:rect l="l" t="t" r="r" b="b"/>
              <a:pathLst>
                <a:path w="18253" h="24620" extrusionOk="0">
                  <a:moveTo>
                    <a:pt x="8873" y="0"/>
                  </a:moveTo>
                  <a:cubicBezTo>
                    <a:pt x="8810" y="0"/>
                    <a:pt x="8747" y="1"/>
                    <a:pt x="8684" y="2"/>
                  </a:cubicBezTo>
                  <a:cubicBezTo>
                    <a:pt x="4026" y="108"/>
                    <a:pt x="296" y="3986"/>
                    <a:pt x="233" y="8770"/>
                  </a:cubicBezTo>
                  <a:lnTo>
                    <a:pt x="64" y="16779"/>
                  </a:lnTo>
                  <a:cubicBezTo>
                    <a:pt x="1" y="20594"/>
                    <a:pt x="3162" y="24409"/>
                    <a:pt x="7673" y="24619"/>
                  </a:cubicBezTo>
                  <a:cubicBezTo>
                    <a:pt x="13110" y="24493"/>
                    <a:pt x="17873" y="20531"/>
                    <a:pt x="18063" y="14924"/>
                  </a:cubicBezTo>
                  <a:lnTo>
                    <a:pt x="18253" y="8686"/>
                  </a:lnTo>
                  <a:cubicBezTo>
                    <a:pt x="18170" y="3840"/>
                    <a:pt x="13552" y="0"/>
                    <a:pt x="8873"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0"/>
            <p:cNvSpPr/>
            <p:nvPr/>
          </p:nvSpPr>
          <p:spPr>
            <a:xfrm>
              <a:off x="3377043" y="2615226"/>
              <a:ext cx="31410" cy="45198"/>
            </a:xfrm>
            <a:custGeom>
              <a:avLst/>
              <a:gdLst/>
              <a:ahLst/>
              <a:cxnLst/>
              <a:rect l="l" t="t" r="r" b="b"/>
              <a:pathLst>
                <a:path w="1392" h="2003" extrusionOk="0">
                  <a:moveTo>
                    <a:pt x="401" y="1"/>
                  </a:moveTo>
                  <a:cubicBezTo>
                    <a:pt x="338" y="1"/>
                    <a:pt x="254" y="43"/>
                    <a:pt x="254" y="127"/>
                  </a:cubicBezTo>
                  <a:lnTo>
                    <a:pt x="1" y="1750"/>
                  </a:lnTo>
                  <a:cubicBezTo>
                    <a:pt x="1" y="1792"/>
                    <a:pt x="1" y="1834"/>
                    <a:pt x="43" y="1855"/>
                  </a:cubicBezTo>
                  <a:cubicBezTo>
                    <a:pt x="64" y="1898"/>
                    <a:pt x="85" y="1919"/>
                    <a:pt x="127" y="1919"/>
                  </a:cubicBezTo>
                  <a:lnTo>
                    <a:pt x="1244" y="2003"/>
                  </a:lnTo>
                  <a:lnTo>
                    <a:pt x="1265" y="2003"/>
                  </a:lnTo>
                  <a:cubicBezTo>
                    <a:pt x="1328" y="2003"/>
                    <a:pt x="1392" y="1961"/>
                    <a:pt x="1392" y="1876"/>
                  </a:cubicBezTo>
                  <a:cubicBezTo>
                    <a:pt x="1392" y="1813"/>
                    <a:pt x="1349" y="1750"/>
                    <a:pt x="1265" y="1729"/>
                  </a:cubicBezTo>
                  <a:lnTo>
                    <a:pt x="296" y="1645"/>
                  </a:lnTo>
                  <a:lnTo>
                    <a:pt x="528" y="169"/>
                  </a:lnTo>
                  <a:cubicBezTo>
                    <a:pt x="528" y="85"/>
                    <a:pt x="485" y="22"/>
                    <a:pt x="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0"/>
            <p:cNvSpPr/>
            <p:nvPr/>
          </p:nvSpPr>
          <p:spPr>
            <a:xfrm>
              <a:off x="3361834" y="2693234"/>
              <a:ext cx="112261" cy="49485"/>
            </a:xfrm>
            <a:custGeom>
              <a:avLst/>
              <a:gdLst/>
              <a:ahLst/>
              <a:cxnLst/>
              <a:rect l="l" t="t" r="r" b="b"/>
              <a:pathLst>
                <a:path w="4975" h="2193" extrusionOk="0">
                  <a:moveTo>
                    <a:pt x="0" y="0"/>
                  </a:moveTo>
                  <a:cubicBezTo>
                    <a:pt x="0" y="0"/>
                    <a:pt x="106" y="2150"/>
                    <a:pt x="2487" y="2192"/>
                  </a:cubicBezTo>
                  <a:cubicBezTo>
                    <a:pt x="2512" y="2193"/>
                    <a:pt x="2536" y="2193"/>
                    <a:pt x="2561" y="2193"/>
                  </a:cubicBezTo>
                  <a:cubicBezTo>
                    <a:pt x="4892" y="2193"/>
                    <a:pt x="4974" y="211"/>
                    <a:pt x="4974" y="21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0"/>
            <p:cNvSpPr/>
            <p:nvPr/>
          </p:nvSpPr>
          <p:spPr>
            <a:xfrm>
              <a:off x="3279538" y="2489649"/>
              <a:ext cx="82791" cy="27732"/>
            </a:xfrm>
            <a:custGeom>
              <a:avLst/>
              <a:gdLst/>
              <a:ahLst/>
              <a:cxnLst/>
              <a:rect l="l" t="t" r="r" b="b"/>
              <a:pathLst>
                <a:path w="3669" h="1229" extrusionOk="0">
                  <a:moveTo>
                    <a:pt x="2090" y="1"/>
                  </a:moveTo>
                  <a:cubicBezTo>
                    <a:pt x="1975" y="1"/>
                    <a:pt x="1856" y="8"/>
                    <a:pt x="1729" y="23"/>
                  </a:cubicBezTo>
                  <a:cubicBezTo>
                    <a:pt x="1392" y="65"/>
                    <a:pt x="1076" y="191"/>
                    <a:pt x="802" y="339"/>
                  </a:cubicBezTo>
                  <a:cubicBezTo>
                    <a:pt x="528" y="486"/>
                    <a:pt x="296" y="655"/>
                    <a:pt x="64" y="887"/>
                  </a:cubicBezTo>
                  <a:cubicBezTo>
                    <a:pt x="22" y="929"/>
                    <a:pt x="1" y="1013"/>
                    <a:pt x="22" y="1076"/>
                  </a:cubicBezTo>
                  <a:cubicBezTo>
                    <a:pt x="40" y="1168"/>
                    <a:pt x="123" y="1228"/>
                    <a:pt x="213" y="1228"/>
                  </a:cubicBezTo>
                  <a:cubicBezTo>
                    <a:pt x="227" y="1228"/>
                    <a:pt x="240" y="1227"/>
                    <a:pt x="254" y="1224"/>
                  </a:cubicBezTo>
                  <a:lnTo>
                    <a:pt x="275" y="1224"/>
                  </a:lnTo>
                  <a:cubicBezTo>
                    <a:pt x="823" y="1098"/>
                    <a:pt x="1371" y="908"/>
                    <a:pt x="1835" y="887"/>
                  </a:cubicBezTo>
                  <a:cubicBezTo>
                    <a:pt x="1951" y="876"/>
                    <a:pt x="2077" y="876"/>
                    <a:pt x="2209" y="876"/>
                  </a:cubicBezTo>
                  <a:cubicBezTo>
                    <a:pt x="2340" y="876"/>
                    <a:pt x="2477" y="876"/>
                    <a:pt x="2614" y="866"/>
                  </a:cubicBezTo>
                  <a:cubicBezTo>
                    <a:pt x="2888" y="866"/>
                    <a:pt x="3162" y="866"/>
                    <a:pt x="3457" y="802"/>
                  </a:cubicBezTo>
                  <a:lnTo>
                    <a:pt x="3479" y="802"/>
                  </a:lnTo>
                  <a:cubicBezTo>
                    <a:pt x="3521" y="781"/>
                    <a:pt x="3563" y="760"/>
                    <a:pt x="3605" y="718"/>
                  </a:cubicBezTo>
                  <a:cubicBezTo>
                    <a:pt x="3668" y="634"/>
                    <a:pt x="3647" y="507"/>
                    <a:pt x="3563" y="423"/>
                  </a:cubicBezTo>
                  <a:cubicBezTo>
                    <a:pt x="3289" y="233"/>
                    <a:pt x="2994" y="128"/>
                    <a:pt x="2699" y="65"/>
                  </a:cubicBezTo>
                  <a:cubicBezTo>
                    <a:pt x="2495" y="24"/>
                    <a:pt x="2299" y="1"/>
                    <a:pt x="20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0"/>
            <p:cNvSpPr/>
            <p:nvPr/>
          </p:nvSpPr>
          <p:spPr>
            <a:xfrm>
              <a:off x="3446003" y="2486219"/>
              <a:ext cx="123679" cy="36465"/>
            </a:xfrm>
            <a:custGeom>
              <a:avLst/>
              <a:gdLst/>
              <a:ahLst/>
              <a:cxnLst/>
              <a:rect l="l" t="t" r="r" b="b"/>
              <a:pathLst>
                <a:path w="5481" h="1616" extrusionOk="0">
                  <a:moveTo>
                    <a:pt x="2142" y="1"/>
                  </a:moveTo>
                  <a:cubicBezTo>
                    <a:pt x="1913" y="1"/>
                    <a:pt x="1687" y="17"/>
                    <a:pt x="1455" y="48"/>
                  </a:cubicBezTo>
                  <a:cubicBezTo>
                    <a:pt x="991" y="111"/>
                    <a:pt x="549" y="217"/>
                    <a:pt x="127" y="449"/>
                  </a:cubicBezTo>
                  <a:cubicBezTo>
                    <a:pt x="64" y="470"/>
                    <a:pt x="22" y="533"/>
                    <a:pt x="22" y="617"/>
                  </a:cubicBezTo>
                  <a:cubicBezTo>
                    <a:pt x="1" y="744"/>
                    <a:pt x="64" y="849"/>
                    <a:pt x="190" y="870"/>
                  </a:cubicBezTo>
                  <a:cubicBezTo>
                    <a:pt x="633" y="933"/>
                    <a:pt x="1054" y="933"/>
                    <a:pt x="1497" y="954"/>
                  </a:cubicBezTo>
                  <a:cubicBezTo>
                    <a:pt x="1919" y="976"/>
                    <a:pt x="2340" y="976"/>
                    <a:pt x="2741" y="1018"/>
                  </a:cubicBezTo>
                  <a:cubicBezTo>
                    <a:pt x="3520" y="1102"/>
                    <a:pt x="4363" y="1376"/>
                    <a:pt x="5185" y="1608"/>
                  </a:cubicBezTo>
                  <a:lnTo>
                    <a:pt x="5206" y="1608"/>
                  </a:lnTo>
                  <a:cubicBezTo>
                    <a:pt x="5221" y="1613"/>
                    <a:pt x="5237" y="1615"/>
                    <a:pt x="5254" y="1615"/>
                  </a:cubicBezTo>
                  <a:cubicBezTo>
                    <a:pt x="5308" y="1615"/>
                    <a:pt x="5369" y="1588"/>
                    <a:pt x="5417" y="1524"/>
                  </a:cubicBezTo>
                  <a:cubicBezTo>
                    <a:pt x="5480" y="1439"/>
                    <a:pt x="5459" y="1292"/>
                    <a:pt x="5375" y="1228"/>
                  </a:cubicBezTo>
                  <a:cubicBezTo>
                    <a:pt x="4996" y="912"/>
                    <a:pt x="4616" y="680"/>
                    <a:pt x="4195" y="491"/>
                  </a:cubicBezTo>
                  <a:cubicBezTo>
                    <a:pt x="3773" y="280"/>
                    <a:pt x="3331" y="111"/>
                    <a:pt x="2846" y="48"/>
                  </a:cubicBezTo>
                  <a:cubicBezTo>
                    <a:pt x="2604" y="17"/>
                    <a:pt x="2372" y="1"/>
                    <a:pt x="2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0"/>
            <p:cNvSpPr/>
            <p:nvPr/>
          </p:nvSpPr>
          <p:spPr>
            <a:xfrm>
              <a:off x="3532091" y="2372195"/>
              <a:ext cx="304402" cy="275383"/>
            </a:xfrm>
            <a:custGeom>
              <a:avLst/>
              <a:gdLst/>
              <a:ahLst/>
              <a:cxnLst/>
              <a:rect l="l" t="t" r="r" b="b"/>
              <a:pathLst>
                <a:path w="13490" h="12204" extrusionOk="0">
                  <a:moveTo>
                    <a:pt x="6660" y="1"/>
                  </a:moveTo>
                  <a:lnTo>
                    <a:pt x="3604" y="43"/>
                  </a:lnTo>
                  <a:cubicBezTo>
                    <a:pt x="0" y="2846"/>
                    <a:pt x="4511" y="6429"/>
                    <a:pt x="4511" y="6429"/>
                  </a:cubicBezTo>
                  <a:lnTo>
                    <a:pt x="3710" y="10518"/>
                  </a:lnTo>
                  <a:lnTo>
                    <a:pt x="5607" y="10813"/>
                  </a:lnTo>
                  <a:lnTo>
                    <a:pt x="9590" y="12204"/>
                  </a:lnTo>
                  <a:cubicBezTo>
                    <a:pt x="10433" y="10855"/>
                    <a:pt x="11487" y="9654"/>
                    <a:pt x="11929" y="8558"/>
                  </a:cubicBezTo>
                  <a:cubicBezTo>
                    <a:pt x="13489" y="4616"/>
                    <a:pt x="10623" y="591"/>
                    <a:pt x="6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0"/>
            <p:cNvSpPr/>
            <p:nvPr/>
          </p:nvSpPr>
          <p:spPr>
            <a:xfrm>
              <a:off x="3636253" y="2574314"/>
              <a:ext cx="145070" cy="148433"/>
            </a:xfrm>
            <a:custGeom>
              <a:avLst/>
              <a:gdLst/>
              <a:ahLst/>
              <a:cxnLst/>
              <a:rect l="l" t="t" r="r" b="b"/>
              <a:pathLst>
                <a:path w="6429" h="6578" extrusionOk="0">
                  <a:moveTo>
                    <a:pt x="3238" y="0"/>
                  </a:moveTo>
                  <a:cubicBezTo>
                    <a:pt x="3212" y="0"/>
                    <a:pt x="3187" y="1"/>
                    <a:pt x="3161" y="1"/>
                  </a:cubicBezTo>
                  <a:cubicBezTo>
                    <a:pt x="1412" y="43"/>
                    <a:pt x="0" y="1540"/>
                    <a:pt x="42" y="3352"/>
                  </a:cubicBezTo>
                  <a:cubicBezTo>
                    <a:pt x="63" y="5139"/>
                    <a:pt x="1477" y="6578"/>
                    <a:pt x="3193" y="6578"/>
                  </a:cubicBezTo>
                  <a:cubicBezTo>
                    <a:pt x="3217" y="6578"/>
                    <a:pt x="3242" y="6577"/>
                    <a:pt x="3267" y="6577"/>
                  </a:cubicBezTo>
                  <a:cubicBezTo>
                    <a:pt x="5037" y="6535"/>
                    <a:pt x="6428" y="5038"/>
                    <a:pt x="6407" y="3226"/>
                  </a:cubicBezTo>
                  <a:cubicBezTo>
                    <a:pt x="6366" y="1418"/>
                    <a:pt x="4973" y="0"/>
                    <a:pt x="3238"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0"/>
            <p:cNvSpPr/>
            <p:nvPr/>
          </p:nvSpPr>
          <p:spPr>
            <a:xfrm>
              <a:off x="3676668" y="2626869"/>
              <a:ext cx="60429" cy="56390"/>
            </a:xfrm>
            <a:custGeom>
              <a:avLst/>
              <a:gdLst/>
              <a:ahLst/>
              <a:cxnLst/>
              <a:rect l="l" t="t" r="r" b="b"/>
              <a:pathLst>
                <a:path w="2678" h="2499" extrusionOk="0">
                  <a:moveTo>
                    <a:pt x="2059" y="0"/>
                  </a:moveTo>
                  <a:cubicBezTo>
                    <a:pt x="1458" y="0"/>
                    <a:pt x="993" y="165"/>
                    <a:pt x="675" y="517"/>
                  </a:cubicBezTo>
                  <a:cubicBezTo>
                    <a:pt x="1" y="1213"/>
                    <a:pt x="169" y="2330"/>
                    <a:pt x="169" y="2372"/>
                  </a:cubicBezTo>
                  <a:cubicBezTo>
                    <a:pt x="190" y="2456"/>
                    <a:pt x="253" y="2499"/>
                    <a:pt x="317" y="2499"/>
                  </a:cubicBezTo>
                  <a:lnTo>
                    <a:pt x="338" y="2499"/>
                  </a:lnTo>
                  <a:cubicBezTo>
                    <a:pt x="422" y="2477"/>
                    <a:pt x="464" y="2414"/>
                    <a:pt x="443" y="2330"/>
                  </a:cubicBezTo>
                  <a:cubicBezTo>
                    <a:pt x="443" y="2330"/>
                    <a:pt x="296" y="1297"/>
                    <a:pt x="865" y="686"/>
                  </a:cubicBezTo>
                  <a:cubicBezTo>
                    <a:pt x="1142" y="409"/>
                    <a:pt x="1532" y="271"/>
                    <a:pt x="2035" y="271"/>
                  </a:cubicBezTo>
                  <a:cubicBezTo>
                    <a:pt x="2183" y="271"/>
                    <a:pt x="2341" y="283"/>
                    <a:pt x="2509" y="307"/>
                  </a:cubicBezTo>
                  <a:cubicBezTo>
                    <a:pt x="2593" y="307"/>
                    <a:pt x="2656" y="264"/>
                    <a:pt x="2656" y="180"/>
                  </a:cubicBezTo>
                  <a:cubicBezTo>
                    <a:pt x="2677" y="96"/>
                    <a:pt x="2614" y="33"/>
                    <a:pt x="2551" y="33"/>
                  </a:cubicBezTo>
                  <a:cubicBezTo>
                    <a:pt x="2378" y="11"/>
                    <a:pt x="2214" y="0"/>
                    <a:pt x="20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0"/>
            <p:cNvSpPr/>
            <p:nvPr/>
          </p:nvSpPr>
          <p:spPr>
            <a:xfrm>
              <a:off x="3196790" y="2210130"/>
              <a:ext cx="534587" cy="273375"/>
            </a:xfrm>
            <a:custGeom>
              <a:avLst/>
              <a:gdLst/>
              <a:ahLst/>
              <a:cxnLst/>
              <a:rect l="l" t="t" r="r" b="b"/>
              <a:pathLst>
                <a:path w="23691" h="12115" extrusionOk="0">
                  <a:moveTo>
                    <a:pt x="10659" y="1"/>
                  </a:moveTo>
                  <a:cubicBezTo>
                    <a:pt x="8286" y="1"/>
                    <a:pt x="6115" y="517"/>
                    <a:pt x="4637" y="1429"/>
                  </a:cubicBezTo>
                  <a:cubicBezTo>
                    <a:pt x="1" y="4316"/>
                    <a:pt x="3689" y="8216"/>
                    <a:pt x="3689" y="8216"/>
                  </a:cubicBezTo>
                  <a:cubicBezTo>
                    <a:pt x="1645" y="10260"/>
                    <a:pt x="3921" y="12115"/>
                    <a:pt x="3921" y="12115"/>
                  </a:cubicBezTo>
                  <a:cubicBezTo>
                    <a:pt x="4786" y="8627"/>
                    <a:pt x="7310" y="7592"/>
                    <a:pt x="10001" y="7592"/>
                  </a:cubicBezTo>
                  <a:cubicBezTo>
                    <a:pt x="13928" y="7592"/>
                    <a:pt x="18211" y="9796"/>
                    <a:pt x="18211" y="9796"/>
                  </a:cubicBezTo>
                  <a:lnTo>
                    <a:pt x="23690" y="7920"/>
                  </a:lnTo>
                  <a:cubicBezTo>
                    <a:pt x="21493" y="2270"/>
                    <a:pt x="15634" y="1"/>
                    <a:pt x="10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0"/>
            <p:cNvSpPr/>
            <p:nvPr/>
          </p:nvSpPr>
          <p:spPr>
            <a:xfrm>
              <a:off x="1750997" y="3363857"/>
              <a:ext cx="1339255" cy="787112"/>
            </a:xfrm>
            <a:custGeom>
              <a:avLst/>
              <a:gdLst/>
              <a:ahLst/>
              <a:cxnLst/>
              <a:rect l="l" t="t" r="r" b="b"/>
              <a:pathLst>
                <a:path w="59351" h="34882" extrusionOk="0">
                  <a:moveTo>
                    <a:pt x="50204" y="0"/>
                  </a:moveTo>
                  <a:lnTo>
                    <a:pt x="1602" y="21"/>
                  </a:lnTo>
                  <a:cubicBezTo>
                    <a:pt x="633" y="21"/>
                    <a:pt x="0" y="1033"/>
                    <a:pt x="443" y="1918"/>
                  </a:cubicBezTo>
                  <a:lnTo>
                    <a:pt x="7335" y="34881"/>
                  </a:lnTo>
                  <a:lnTo>
                    <a:pt x="59351" y="34881"/>
                  </a:lnTo>
                  <a:lnTo>
                    <a:pt x="51742" y="928"/>
                  </a:lnTo>
                  <a:cubicBezTo>
                    <a:pt x="51426" y="359"/>
                    <a:pt x="50836" y="0"/>
                    <a:pt x="50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0"/>
            <p:cNvSpPr/>
            <p:nvPr/>
          </p:nvSpPr>
          <p:spPr>
            <a:xfrm>
              <a:off x="2936175" y="4032722"/>
              <a:ext cx="769512" cy="119353"/>
            </a:xfrm>
            <a:custGeom>
              <a:avLst/>
              <a:gdLst/>
              <a:ahLst/>
              <a:cxnLst/>
              <a:rect l="l" t="t" r="r" b="b"/>
              <a:pathLst>
                <a:path w="34102" h="4111" extrusionOk="0">
                  <a:moveTo>
                    <a:pt x="32095" y="0"/>
                  </a:moveTo>
                  <a:cubicBezTo>
                    <a:pt x="32083" y="0"/>
                    <a:pt x="32070" y="0"/>
                    <a:pt x="32057" y="0"/>
                  </a:cubicBezTo>
                  <a:lnTo>
                    <a:pt x="1" y="0"/>
                  </a:lnTo>
                  <a:lnTo>
                    <a:pt x="1" y="4110"/>
                  </a:lnTo>
                  <a:lnTo>
                    <a:pt x="32057" y="4089"/>
                  </a:lnTo>
                  <a:cubicBezTo>
                    <a:pt x="33196" y="4089"/>
                    <a:pt x="34102" y="3183"/>
                    <a:pt x="34102" y="2045"/>
                  </a:cubicBezTo>
                  <a:cubicBezTo>
                    <a:pt x="34102" y="919"/>
                    <a:pt x="33216" y="0"/>
                    <a:pt x="32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0"/>
            <p:cNvSpPr/>
            <p:nvPr/>
          </p:nvSpPr>
          <p:spPr>
            <a:xfrm>
              <a:off x="2291260" y="3711974"/>
              <a:ext cx="146988" cy="146988"/>
            </a:xfrm>
            <a:custGeom>
              <a:avLst/>
              <a:gdLst/>
              <a:ahLst/>
              <a:cxnLst/>
              <a:rect l="l" t="t" r="r" b="b"/>
              <a:pathLst>
                <a:path w="6514" h="6514" extrusionOk="0">
                  <a:moveTo>
                    <a:pt x="3247" y="1"/>
                  </a:moveTo>
                  <a:cubicBezTo>
                    <a:pt x="1455" y="1"/>
                    <a:pt x="1" y="1455"/>
                    <a:pt x="1" y="3268"/>
                  </a:cubicBezTo>
                  <a:cubicBezTo>
                    <a:pt x="1" y="5059"/>
                    <a:pt x="1455" y="6513"/>
                    <a:pt x="3247" y="6513"/>
                  </a:cubicBezTo>
                  <a:cubicBezTo>
                    <a:pt x="5059" y="6513"/>
                    <a:pt x="6513" y="5059"/>
                    <a:pt x="6513" y="3268"/>
                  </a:cubicBezTo>
                  <a:cubicBezTo>
                    <a:pt x="6513" y="1455"/>
                    <a:pt x="5059" y="1"/>
                    <a:pt x="3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70"/>
            <p:cNvGrpSpPr/>
            <p:nvPr/>
          </p:nvGrpSpPr>
          <p:grpSpPr>
            <a:xfrm rot="1319691">
              <a:off x="1496227" y="2001103"/>
              <a:ext cx="146697" cy="113602"/>
              <a:chOff x="2648150" y="2870364"/>
              <a:chExt cx="222256" cy="161261"/>
            </a:xfrm>
          </p:grpSpPr>
          <p:sp>
            <p:nvSpPr>
              <p:cNvPr id="2004" name="Google Shape;2004;p70"/>
              <p:cNvSpPr/>
              <p:nvPr/>
            </p:nvSpPr>
            <p:spPr>
              <a:xfrm rot="722064">
                <a:off x="2660010" y="2892830"/>
                <a:ext cx="198536" cy="119006"/>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70"/>
            <p:cNvGrpSpPr/>
            <p:nvPr/>
          </p:nvGrpSpPr>
          <p:grpSpPr>
            <a:xfrm rot="1319691">
              <a:off x="1674373" y="1983085"/>
              <a:ext cx="154452" cy="131361"/>
              <a:chOff x="2642510" y="2858977"/>
              <a:chExt cx="234004" cy="186471"/>
            </a:xfrm>
          </p:grpSpPr>
          <p:sp>
            <p:nvSpPr>
              <p:cNvPr id="2007" name="Google Shape;2007;p70"/>
              <p:cNvSpPr/>
              <p:nvPr/>
            </p:nvSpPr>
            <p:spPr>
              <a:xfrm rot="-1419670">
                <a:off x="2661041" y="2892178"/>
                <a:ext cx="196941" cy="12007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0"/>
              <p:cNvSpPr/>
              <p:nvPr/>
            </p:nvSpPr>
            <p:spPr>
              <a:xfrm rot="-1419670">
                <a:off x="2687729" y="2884841"/>
                <a:ext cx="134277" cy="138129"/>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70"/>
            <p:cNvGrpSpPr/>
            <p:nvPr/>
          </p:nvGrpSpPr>
          <p:grpSpPr>
            <a:xfrm rot="444838">
              <a:off x="3250689" y="2526031"/>
              <a:ext cx="137246" cy="124101"/>
              <a:chOff x="2641051" y="2855710"/>
              <a:chExt cx="236446" cy="193251"/>
            </a:xfrm>
          </p:grpSpPr>
          <p:sp>
            <p:nvSpPr>
              <p:cNvPr id="2010" name="Google Shape;2010;p70"/>
              <p:cNvSpPr/>
              <p:nvPr/>
            </p:nvSpPr>
            <p:spPr>
              <a:xfrm rot="1641650">
                <a:off x="2661796" y="2891610"/>
                <a:ext cx="194956" cy="12145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0"/>
              <p:cNvSpPr/>
              <p:nvPr/>
            </p:nvSpPr>
            <p:spPr>
              <a:xfrm rot="1642061">
                <a:off x="2690996" y="2882439"/>
                <a:ext cx="128207" cy="134780"/>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70"/>
            <p:cNvGrpSpPr/>
            <p:nvPr/>
          </p:nvGrpSpPr>
          <p:grpSpPr>
            <a:xfrm rot="444838">
              <a:off x="3422106" y="2535450"/>
              <a:ext cx="124874" cy="103558"/>
              <a:chOff x="2651721" y="2870364"/>
              <a:chExt cx="215132" cy="161261"/>
            </a:xfrm>
          </p:grpSpPr>
          <p:sp>
            <p:nvSpPr>
              <p:cNvPr id="2013" name="Google Shape;2013;p70"/>
              <p:cNvSpPr/>
              <p:nvPr/>
            </p:nvSpPr>
            <p:spPr>
              <a:xfrm rot="-354271">
                <a:off x="2659649" y="2893020"/>
                <a:ext cx="199277" cy="118620"/>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70">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0">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0">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0">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0">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0">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2021" name="Google Shape;2021;p70">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2022" name="Google Shape;2022;p70">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2023" name="Google Shape;2023;p70">
            <a:hlinkClick r:id="" action="ppaction://noaction"/>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2024" name="Google Shape;2024;p70">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2025" name="Google Shape;2025;p70"/>
          <p:cNvGrpSpPr/>
          <p:nvPr/>
        </p:nvGrpSpPr>
        <p:grpSpPr>
          <a:xfrm>
            <a:off x="6935171" y="696541"/>
            <a:ext cx="195284" cy="195284"/>
            <a:chOff x="5660400" y="238125"/>
            <a:chExt cx="481825" cy="481825"/>
          </a:xfrm>
        </p:grpSpPr>
        <p:sp>
          <p:nvSpPr>
            <p:cNvPr id="2026" name="Google Shape;2026;p7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7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8" name="Google Shape;2028;p70">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0">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4628213" y="1807657"/>
            <a:ext cx="3630384" cy="2400657"/>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cs typeface="Times New Roman" panose="02020603050405020304" pitchFamily="18" charset="0"/>
              </a:rPr>
              <a:t>Thông tin trên Internet phong phú, đa dạng, đến từ nhiều nguồn. Không phải nguồn tin nào cũng đúng, cũng đáng tin cậy và có lợi cho các em.</a:t>
            </a:r>
            <a:endParaRPr lang="en-US" sz="2000" dirty="0">
              <a:latin typeface="+mn-lt"/>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3"/>
                                        </p:tgtEl>
                                        <p:attrNameLst>
                                          <p:attrName>style.visibility</p:attrName>
                                        </p:attrNameLst>
                                      </p:cBhvr>
                                      <p:to>
                                        <p:strVal val="visible"/>
                                      </p:to>
                                    </p:set>
                                    <p:anim calcmode="lin" valueType="num">
                                      <p:cBhvr>
                                        <p:cTn id="7" dur="500" fill="hold"/>
                                        <p:tgtEl>
                                          <p:spTgt spid="1933"/>
                                        </p:tgtEl>
                                        <p:attrNameLst>
                                          <p:attrName>ppt_w</p:attrName>
                                        </p:attrNameLst>
                                      </p:cBhvr>
                                      <p:tavLst>
                                        <p:tav tm="0">
                                          <p:val>
                                            <p:fltVal val="0"/>
                                          </p:val>
                                        </p:tav>
                                        <p:tav tm="100000">
                                          <p:val>
                                            <p:strVal val="#ppt_w"/>
                                          </p:val>
                                        </p:tav>
                                      </p:tavLst>
                                    </p:anim>
                                    <p:anim calcmode="lin" valueType="num">
                                      <p:cBhvr>
                                        <p:cTn id="8" dur="500" fill="hold"/>
                                        <p:tgtEl>
                                          <p:spTgt spid="1933"/>
                                        </p:tgtEl>
                                        <p:attrNameLst>
                                          <p:attrName>ppt_h</p:attrName>
                                        </p:attrNameLst>
                                      </p:cBhvr>
                                      <p:tavLst>
                                        <p:tav tm="0">
                                          <p:val>
                                            <p:fltVal val="0"/>
                                          </p:val>
                                        </p:tav>
                                        <p:tav tm="100000">
                                          <p:val>
                                            <p:strVal val="#ppt_h"/>
                                          </p:val>
                                        </p:tav>
                                      </p:tavLst>
                                    </p:anim>
                                    <p:animEffect transition="in" filter="fade">
                                      <p:cBhvr>
                                        <p:cTn id="9" dur="500"/>
                                        <p:tgtEl>
                                          <p:spTgt spid="19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50"/>
                                        </p:tgtEl>
                                        <p:attrNameLst>
                                          <p:attrName>style.visibility</p:attrName>
                                        </p:attrNameLst>
                                      </p:cBhvr>
                                      <p:to>
                                        <p:strVal val="visible"/>
                                      </p:to>
                                    </p:set>
                                    <p:animEffect transition="in" filter="fade">
                                      <p:cBhvr>
                                        <p:cTn id="14" dur="500"/>
                                        <p:tgtEl>
                                          <p:spTgt spid="1950"/>
                                        </p:tgtEl>
                                      </p:cBhvr>
                                    </p:animEffect>
                                  </p:childTnLst>
                                </p:cTn>
                              </p:par>
                              <p:par>
                                <p:cTn id="15" presetID="10" presetClass="entr" presetSubtype="0" fill="hold" nodeType="withEffect">
                                  <p:stCondLst>
                                    <p:cond delay="0"/>
                                  </p:stCondLst>
                                  <p:childTnLst>
                                    <p:set>
                                      <p:cBhvr>
                                        <p:cTn id="16" dur="1" fill="hold">
                                          <p:stCondLst>
                                            <p:cond delay="0"/>
                                          </p:stCondLst>
                                        </p:cTn>
                                        <p:tgtEl>
                                          <p:spTgt spid="1934"/>
                                        </p:tgtEl>
                                        <p:attrNameLst>
                                          <p:attrName>style.visibility</p:attrName>
                                        </p:attrNameLst>
                                      </p:cBhvr>
                                      <p:to>
                                        <p:strVal val="visible"/>
                                      </p:to>
                                    </p:set>
                                    <p:animEffect transition="in" filter="fade">
                                      <p:cBhvr>
                                        <p:cTn id="17" dur="500"/>
                                        <p:tgtEl>
                                          <p:spTgt spid="193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32"/>
        <p:cNvGrpSpPr/>
        <p:nvPr/>
      </p:nvGrpSpPr>
      <p:grpSpPr>
        <a:xfrm>
          <a:off x="0" y="0"/>
          <a:ext cx="0" cy="0"/>
          <a:chOff x="0" y="0"/>
          <a:chExt cx="0" cy="0"/>
        </a:xfrm>
      </p:grpSpPr>
      <p:grpSp>
        <p:nvGrpSpPr>
          <p:cNvPr id="1937" name="Google Shape;1937;p70"/>
          <p:cNvGrpSpPr/>
          <p:nvPr/>
        </p:nvGrpSpPr>
        <p:grpSpPr>
          <a:xfrm flipH="1">
            <a:off x="4469173" y="1231368"/>
            <a:ext cx="401100" cy="141000"/>
            <a:chOff x="4629675" y="2441938"/>
            <a:chExt cx="401100" cy="141000"/>
          </a:xfrm>
        </p:grpSpPr>
        <p:sp>
          <p:nvSpPr>
            <p:cNvPr id="1938" name="Google Shape;1938;p70"/>
            <p:cNvSpPr/>
            <p:nvPr/>
          </p:nvSpPr>
          <p:spPr>
            <a:xfrm>
              <a:off x="4629675" y="2447938"/>
              <a:ext cx="401100" cy="129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70"/>
            <p:cNvSpPr/>
            <p:nvPr/>
          </p:nvSpPr>
          <p:spPr>
            <a:xfrm>
              <a:off x="4889775" y="2441938"/>
              <a:ext cx="141000" cy="141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70"/>
          <p:cNvGrpSpPr/>
          <p:nvPr/>
        </p:nvGrpSpPr>
        <p:grpSpPr>
          <a:xfrm flipH="1">
            <a:off x="4493134" y="2798696"/>
            <a:ext cx="403825" cy="141000"/>
            <a:chOff x="4626950" y="3144689"/>
            <a:chExt cx="403825" cy="141000"/>
          </a:xfrm>
        </p:grpSpPr>
        <p:sp>
          <p:nvSpPr>
            <p:cNvPr id="1941" name="Google Shape;1941;p70"/>
            <p:cNvSpPr/>
            <p:nvPr/>
          </p:nvSpPr>
          <p:spPr>
            <a:xfrm>
              <a:off x="4629675" y="3150689"/>
              <a:ext cx="401100" cy="129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70"/>
            <p:cNvSpPr/>
            <p:nvPr/>
          </p:nvSpPr>
          <p:spPr>
            <a:xfrm>
              <a:off x="4626950" y="3144689"/>
              <a:ext cx="141000" cy="141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70"/>
          <p:cNvGrpSpPr/>
          <p:nvPr/>
        </p:nvGrpSpPr>
        <p:grpSpPr>
          <a:xfrm>
            <a:off x="736114" y="1619243"/>
            <a:ext cx="3774311" cy="2437957"/>
            <a:chOff x="779350" y="1714118"/>
            <a:chExt cx="3774311" cy="2437957"/>
          </a:xfrm>
        </p:grpSpPr>
        <p:sp>
          <p:nvSpPr>
            <p:cNvPr id="1951" name="Google Shape;1951;p70"/>
            <p:cNvSpPr/>
            <p:nvPr/>
          </p:nvSpPr>
          <p:spPr>
            <a:xfrm>
              <a:off x="1351029" y="3296750"/>
              <a:ext cx="764750" cy="839271"/>
            </a:xfrm>
            <a:custGeom>
              <a:avLst/>
              <a:gdLst/>
              <a:ahLst/>
              <a:cxnLst/>
              <a:rect l="l" t="t" r="r" b="b"/>
              <a:pathLst>
                <a:path w="33891" h="36336" extrusionOk="0">
                  <a:moveTo>
                    <a:pt x="0" y="1"/>
                  </a:moveTo>
                  <a:lnTo>
                    <a:pt x="12098" y="36336"/>
                  </a:lnTo>
                  <a:cubicBezTo>
                    <a:pt x="19369" y="36125"/>
                    <a:pt x="26641" y="35788"/>
                    <a:pt x="33891" y="35767"/>
                  </a:cubicBezTo>
                  <a:lnTo>
                    <a:pt x="21076" y="31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0"/>
            <p:cNvSpPr/>
            <p:nvPr/>
          </p:nvSpPr>
          <p:spPr>
            <a:xfrm>
              <a:off x="1062825" y="3296750"/>
              <a:ext cx="590210" cy="842320"/>
            </a:xfrm>
            <a:custGeom>
              <a:avLst/>
              <a:gdLst/>
              <a:ahLst/>
              <a:cxnLst/>
              <a:rect l="l" t="t" r="r" b="b"/>
              <a:pathLst>
                <a:path w="26156" h="36468" extrusionOk="0">
                  <a:moveTo>
                    <a:pt x="26156" y="1"/>
                  </a:moveTo>
                  <a:lnTo>
                    <a:pt x="9337" y="3120"/>
                  </a:lnTo>
                  <a:lnTo>
                    <a:pt x="6260" y="7377"/>
                  </a:lnTo>
                  <a:cubicBezTo>
                    <a:pt x="2361" y="12773"/>
                    <a:pt x="211" y="16124"/>
                    <a:pt x="106" y="22784"/>
                  </a:cubicBezTo>
                  <a:lnTo>
                    <a:pt x="0" y="35682"/>
                  </a:lnTo>
                  <a:cubicBezTo>
                    <a:pt x="5333" y="36270"/>
                    <a:pt x="10696" y="36468"/>
                    <a:pt x="16075" y="36468"/>
                  </a:cubicBezTo>
                  <a:cubicBezTo>
                    <a:pt x="18603" y="36468"/>
                    <a:pt x="21135" y="36424"/>
                    <a:pt x="23669" y="36357"/>
                  </a:cubicBezTo>
                  <a:lnTo>
                    <a:pt x="2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70"/>
            <p:cNvSpPr/>
            <p:nvPr/>
          </p:nvSpPr>
          <p:spPr>
            <a:xfrm>
              <a:off x="1596424" y="3659443"/>
              <a:ext cx="158880" cy="422056"/>
            </a:xfrm>
            <a:custGeom>
              <a:avLst/>
              <a:gdLst/>
              <a:ahLst/>
              <a:cxnLst/>
              <a:rect l="l" t="t" r="r" b="b"/>
              <a:pathLst>
                <a:path w="7041" h="18704" extrusionOk="0">
                  <a:moveTo>
                    <a:pt x="6879" y="0"/>
                  </a:moveTo>
                  <a:cubicBezTo>
                    <a:pt x="6848" y="0"/>
                    <a:pt x="6816" y="11"/>
                    <a:pt x="6787" y="30"/>
                  </a:cubicBezTo>
                  <a:lnTo>
                    <a:pt x="780" y="5257"/>
                  </a:lnTo>
                  <a:cubicBezTo>
                    <a:pt x="738" y="5278"/>
                    <a:pt x="717" y="5320"/>
                    <a:pt x="717" y="5341"/>
                  </a:cubicBezTo>
                  <a:lnTo>
                    <a:pt x="1" y="18556"/>
                  </a:lnTo>
                  <a:cubicBezTo>
                    <a:pt x="1" y="18619"/>
                    <a:pt x="43" y="18703"/>
                    <a:pt x="127" y="18703"/>
                  </a:cubicBezTo>
                  <a:cubicBezTo>
                    <a:pt x="211" y="18703"/>
                    <a:pt x="275" y="18640"/>
                    <a:pt x="275" y="18577"/>
                  </a:cubicBezTo>
                  <a:lnTo>
                    <a:pt x="991" y="5425"/>
                  </a:lnTo>
                  <a:lnTo>
                    <a:pt x="6956" y="241"/>
                  </a:lnTo>
                  <a:cubicBezTo>
                    <a:pt x="7019" y="198"/>
                    <a:pt x="7040" y="114"/>
                    <a:pt x="6977" y="51"/>
                  </a:cubicBezTo>
                  <a:cubicBezTo>
                    <a:pt x="6954" y="16"/>
                    <a:pt x="6918" y="0"/>
                    <a:pt x="68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70"/>
            <p:cNvSpPr/>
            <p:nvPr/>
          </p:nvSpPr>
          <p:spPr>
            <a:xfrm>
              <a:off x="1694403" y="2480893"/>
              <a:ext cx="783299" cy="669549"/>
            </a:xfrm>
            <a:custGeom>
              <a:avLst/>
              <a:gdLst/>
              <a:ahLst/>
              <a:cxnLst/>
              <a:rect l="l" t="t" r="r" b="b"/>
              <a:pathLst>
                <a:path w="34713" h="29672" extrusionOk="0">
                  <a:moveTo>
                    <a:pt x="7239" y="0"/>
                  </a:moveTo>
                  <a:cubicBezTo>
                    <a:pt x="5617" y="0"/>
                    <a:pt x="4002" y="617"/>
                    <a:pt x="2761" y="1823"/>
                  </a:cubicBezTo>
                  <a:cubicBezTo>
                    <a:pt x="0" y="4521"/>
                    <a:pt x="232" y="9010"/>
                    <a:pt x="3267" y="11412"/>
                  </a:cubicBezTo>
                  <a:lnTo>
                    <a:pt x="23606" y="28294"/>
                  </a:lnTo>
                  <a:cubicBezTo>
                    <a:pt x="24785" y="29227"/>
                    <a:pt x="26181" y="29671"/>
                    <a:pt x="27562" y="29671"/>
                  </a:cubicBezTo>
                  <a:cubicBezTo>
                    <a:pt x="29710" y="29671"/>
                    <a:pt x="31821" y="28596"/>
                    <a:pt x="33027" y="26608"/>
                  </a:cubicBezTo>
                  <a:cubicBezTo>
                    <a:pt x="34713" y="23826"/>
                    <a:pt x="34080" y="20243"/>
                    <a:pt x="31530" y="18220"/>
                  </a:cubicBezTo>
                  <a:lnTo>
                    <a:pt x="11171" y="1359"/>
                  </a:lnTo>
                  <a:cubicBezTo>
                    <a:pt x="10007" y="448"/>
                    <a:pt x="8620" y="0"/>
                    <a:pt x="7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0"/>
            <p:cNvSpPr/>
            <p:nvPr/>
          </p:nvSpPr>
          <p:spPr>
            <a:xfrm>
              <a:off x="2514793" y="2237231"/>
              <a:ext cx="136518" cy="84574"/>
            </a:xfrm>
            <a:custGeom>
              <a:avLst/>
              <a:gdLst/>
              <a:ahLst/>
              <a:cxnLst/>
              <a:rect l="l" t="t" r="r" b="b"/>
              <a:pathLst>
                <a:path w="6050" h="3748" extrusionOk="0">
                  <a:moveTo>
                    <a:pt x="5018" y="1"/>
                  </a:moveTo>
                  <a:cubicBezTo>
                    <a:pt x="4876" y="1"/>
                    <a:pt x="4731" y="34"/>
                    <a:pt x="4595" y="102"/>
                  </a:cubicBezTo>
                  <a:lnTo>
                    <a:pt x="1" y="2357"/>
                  </a:lnTo>
                  <a:lnTo>
                    <a:pt x="3752" y="3748"/>
                  </a:lnTo>
                  <a:lnTo>
                    <a:pt x="5712" y="1598"/>
                  </a:lnTo>
                  <a:cubicBezTo>
                    <a:pt x="6028" y="1282"/>
                    <a:pt x="6049" y="776"/>
                    <a:pt x="5797" y="418"/>
                  </a:cubicBezTo>
                  <a:cubicBezTo>
                    <a:pt x="5611" y="146"/>
                    <a:pt x="5319" y="1"/>
                    <a:pt x="5018"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0"/>
            <p:cNvSpPr/>
            <p:nvPr/>
          </p:nvSpPr>
          <p:spPr>
            <a:xfrm>
              <a:off x="2404945" y="2248446"/>
              <a:ext cx="446584" cy="248847"/>
            </a:xfrm>
            <a:custGeom>
              <a:avLst/>
              <a:gdLst/>
              <a:ahLst/>
              <a:cxnLst/>
              <a:rect l="l" t="t" r="r" b="b"/>
              <a:pathLst>
                <a:path w="19791" h="11028" extrusionOk="0">
                  <a:moveTo>
                    <a:pt x="19019" y="1"/>
                  </a:moveTo>
                  <a:cubicBezTo>
                    <a:pt x="18954" y="1"/>
                    <a:pt x="18887" y="9"/>
                    <a:pt x="18821" y="26"/>
                  </a:cubicBezTo>
                  <a:cubicBezTo>
                    <a:pt x="13386" y="1398"/>
                    <a:pt x="9662" y="1973"/>
                    <a:pt x="6503" y="1973"/>
                  </a:cubicBezTo>
                  <a:cubicBezTo>
                    <a:pt x="5681" y="1973"/>
                    <a:pt x="4897" y="1934"/>
                    <a:pt x="4131" y="1860"/>
                  </a:cubicBezTo>
                  <a:cubicBezTo>
                    <a:pt x="4041" y="1851"/>
                    <a:pt x="3952" y="1847"/>
                    <a:pt x="3863" y="1847"/>
                  </a:cubicBezTo>
                  <a:cubicBezTo>
                    <a:pt x="2415" y="1847"/>
                    <a:pt x="1163" y="2960"/>
                    <a:pt x="885" y="4410"/>
                  </a:cubicBezTo>
                  <a:lnTo>
                    <a:pt x="0" y="9068"/>
                  </a:lnTo>
                  <a:lnTo>
                    <a:pt x="5712" y="11028"/>
                  </a:lnTo>
                  <a:lnTo>
                    <a:pt x="6934" y="6686"/>
                  </a:lnTo>
                  <a:cubicBezTo>
                    <a:pt x="7161" y="6694"/>
                    <a:pt x="7384" y="6698"/>
                    <a:pt x="7604" y="6698"/>
                  </a:cubicBezTo>
                  <a:cubicBezTo>
                    <a:pt x="13300" y="6698"/>
                    <a:pt x="16832" y="4143"/>
                    <a:pt x="18800" y="2703"/>
                  </a:cubicBezTo>
                  <a:cubicBezTo>
                    <a:pt x="19411" y="2260"/>
                    <a:pt x="19790" y="1544"/>
                    <a:pt x="19790" y="764"/>
                  </a:cubicBezTo>
                  <a:cubicBezTo>
                    <a:pt x="19790" y="327"/>
                    <a:pt x="19429" y="1"/>
                    <a:pt x="19019"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0"/>
            <p:cNvSpPr/>
            <p:nvPr/>
          </p:nvSpPr>
          <p:spPr>
            <a:xfrm>
              <a:off x="2157627" y="2439734"/>
              <a:ext cx="425192" cy="599733"/>
            </a:xfrm>
            <a:custGeom>
              <a:avLst/>
              <a:gdLst/>
              <a:ahLst/>
              <a:cxnLst/>
              <a:rect l="l" t="t" r="r" b="b"/>
              <a:pathLst>
                <a:path w="18843" h="26578" extrusionOk="0">
                  <a:moveTo>
                    <a:pt x="8789" y="1"/>
                  </a:moveTo>
                  <a:lnTo>
                    <a:pt x="0" y="22067"/>
                  </a:lnTo>
                  <a:lnTo>
                    <a:pt x="13447" y="26578"/>
                  </a:lnTo>
                  <a:lnTo>
                    <a:pt x="18842" y="1876"/>
                  </a:lnTo>
                  <a:lnTo>
                    <a:pt x="8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70"/>
            <p:cNvSpPr/>
            <p:nvPr/>
          </p:nvSpPr>
          <p:spPr>
            <a:xfrm>
              <a:off x="1086105" y="2473514"/>
              <a:ext cx="818026" cy="893619"/>
            </a:xfrm>
            <a:custGeom>
              <a:avLst/>
              <a:gdLst/>
              <a:ahLst/>
              <a:cxnLst/>
              <a:rect l="l" t="t" r="r" b="b"/>
              <a:pathLst>
                <a:path w="36252" h="39602" extrusionOk="0">
                  <a:moveTo>
                    <a:pt x="28306" y="0"/>
                  </a:moveTo>
                  <a:lnTo>
                    <a:pt x="10792" y="506"/>
                  </a:lnTo>
                  <a:lnTo>
                    <a:pt x="1813" y="1791"/>
                  </a:lnTo>
                  <a:lnTo>
                    <a:pt x="1" y="11339"/>
                  </a:lnTo>
                  <a:lnTo>
                    <a:pt x="8305" y="39602"/>
                  </a:lnTo>
                  <a:lnTo>
                    <a:pt x="32816" y="39602"/>
                  </a:lnTo>
                  <a:lnTo>
                    <a:pt x="36252" y="10306"/>
                  </a:lnTo>
                  <a:lnTo>
                    <a:pt x="34250" y="316"/>
                  </a:lnTo>
                  <a:lnTo>
                    <a:pt x="28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70"/>
            <p:cNvSpPr/>
            <p:nvPr/>
          </p:nvSpPr>
          <p:spPr>
            <a:xfrm>
              <a:off x="1859424" y="2735454"/>
              <a:ext cx="48063" cy="284996"/>
            </a:xfrm>
            <a:custGeom>
              <a:avLst/>
              <a:gdLst/>
              <a:ahLst/>
              <a:cxnLst/>
              <a:rect l="l" t="t" r="r" b="b"/>
              <a:pathLst>
                <a:path w="2130" h="12630" extrusionOk="0">
                  <a:moveTo>
                    <a:pt x="1970" y="1"/>
                  </a:moveTo>
                  <a:cubicBezTo>
                    <a:pt x="1902" y="1"/>
                    <a:pt x="1853" y="56"/>
                    <a:pt x="1834" y="110"/>
                  </a:cubicBezTo>
                  <a:lnTo>
                    <a:pt x="22" y="12461"/>
                  </a:lnTo>
                  <a:cubicBezTo>
                    <a:pt x="1" y="12545"/>
                    <a:pt x="43" y="12608"/>
                    <a:pt x="127" y="12608"/>
                  </a:cubicBezTo>
                  <a:cubicBezTo>
                    <a:pt x="127" y="12629"/>
                    <a:pt x="148" y="12629"/>
                    <a:pt x="148" y="12629"/>
                  </a:cubicBezTo>
                  <a:cubicBezTo>
                    <a:pt x="211" y="12629"/>
                    <a:pt x="275" y="12566"/>
                    <a:pt x="275" y="12503"/>
                  </a:cubicBezTo>
                  <a:lnTo>
                    <a:pt x="2108" y="152"/>
                  </a:lnTo>
                  <a:cubicBezTo>
                    <a:pt x="2129" y="89"/>
                    <a:pt x="2066" y="5"/>
                    <a:pt x="2003" y="5"/>
                  </a:cubicBezTo>
                  <a:cubicBezTo>
                    <a:pt x="1992" y="2"/>
                    <a:pt x="1981" y="1"/>
                    <a:pt x="19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0"/>
            <p:cNvSpPr/>
            <p:nvPr/>
          </p:nvSpPr>
          <p:spPr>
            <a:xfrm>
              <a:off x="1021432" y="2880618"/>
              <a:ext cx="684870" cy="769038"/>
            </a:xfrm>
            <a:custGeom>
              <a:avLst/>
              <a:gdLst/>
              <a:ahLst/>
              <a:cxnLst/>
              <a:rect l="l" t="t" r="r" b="b"/>
              <a:pathLst>
                <a:path w="30351" h="34081" extrusionOk="0">
                  <a:moveTo>
                    <a:pt x="8895" y="0"/>
                  </a:moveTo>
                  <a:lnTo>
                    <a:pt x="1" y="27020"/>
                  </a:lnTo>
                  <a:lnTo>
                    <a:pt x="21456" y="34080"/>
                  </a:lnTo>
                  <a:lnTo>
                    <a:pt x="30350" y="7082"/>
                  </a:lnTo>
                  <a:lnTo>
                    <a:pt x="88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0"/>
            <p:cNvSpPr/>
            <p:nvPr/>
          </p:nvSpPr>
          <p:spPr>
            <a:xfrm>
              <a:off x="1383834" y="3209578"/>
              <a:ext cx="302484" cy="272811"/>
            </a:xfrm>
            <a:custGeom>
              <a:avLst/>
              <a:gdLst/>
              <a:ahLst/>
              <a:cxnLst/>
              <a:rect l="l" t="t" r="r" b="b"/>
              <a:pathLst>
                <a:path w="13405" h="12090" extrusionOk="0">
                  <a:moveTo>
                    <a:pt x="6692" y="0"/>
                  </a:moveTo>
                  <a:cubicBezTo>
                    <a:pt x="5071" y="0"/>
                    <a:pt x="3457" y="645"/>
                    <a:pt x="2277" y="1925"/>
                  </a:cubicBezTo>
                  <a:cubicBezTo>
                    <a:pt x="1" y="4370"/>
                    <a:pt x="148" y="8205"/>
                    <a:pt x="2593" y="10482"/>
                  </a:cubicBezTo>
                  <a:cubicBezTo>
                    <a:pt x="3758" y="11556"/>
                    <a:pt x="5234" y="12090"/>
                    <a:pt x="6706" y="12090"/>
                  </a:cubicBezTo>
                  <a:cubicBezTo>
                    <a:pt x="8324" y="12090"/>
                    <a:pt x="9937" y="11445"/>
                    <a:pt x="11129" y="10165"/>
                  </a:cubicBezTo>
                  <a:cubicBezTo>
                    <a:pt x="13405" y="7721"/>
                    <a:pt x="13257" y="3885"/>
                    <a:pt x="10813" y="1609"/>
                  </a:cubicBezTo>
                  <a:cubicBezTo>
                    <a:pt x="9648" y="534"/>
                    <a:pt x="8167" y="0"/>
                    <a:pt x="6692"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0"/>
            <p:cNvSpPr/>
            <p:nvPr/>
          </p:nvSpPr>
          <p:spPr>
            <a:xfrm>
              <a:off x="935345" y="3086054"/>
              <a:ext cx="516987" cy="378596"/>
            </a:xfrm>
            <a:custGeom>
              <a:avLst/>
              <a:gdLst/>
              <a:ahLst/>
              <a:cxnLst/>
              <a:rect l="l" t="t" r="r" b="b"/>
              <a:pathLst>
                <a:path w="22911" h="16778" extrusionOk="0">
                  <a:moveTo>
                    <a:pt x="591" y="1"/>
                  </a:moveTo>
                  <a:lnTo>
                    <a:pt x="1" y="13827"/>
                  </a:lnTo>
                  <a:lnTo>
                    <a:pt x="22510" y="16778"/>
                  </a:lnTo>
                  <a:lnTo>
                    <a:pt x="22911" y="6366"/>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0"/>
            <p:cNvSpPr/>
            <p:nvPr/>
          </p:nvSpPr>
          <p:spPr>
            <a:xfrm>
              <a:off x="779350" y="2513839"/>
              <a:ext cx="531722" cy="884255"/>
            </a:xfrm>
            <a:custGeom>
              <a:avLst/>
              <a:gdLst/>
              <a:ahLst/>
              <a:cxnLst/>
              <a:rect l="l" t="t" r="r" b="b"/>
              <a:pathLst>
                <a:path w="23564" h="39187" extrusionOk="0">
                  <a:moveTo>
                    <a:pt x="16491" y="1"/>
                  </a:moveTo>
                  <a:cubicBezTo>
                    <a:pt x="13861" y="1"/>
                    <a:pt x="11360" y="1632"/>
                    <a:pt x="10434" y="4304"/>
                  </a:cubicBezTo>
                  <a:lnTo>
                    <a:pt x="1244" y="30670"/>
                  </a:lnTo>
                  <a:cubicBezTo>
                    <a:pt x="1" y="34295"/>
                    <a:pt x="2193" y="38215"/>
                    <a:pt x="5944" y="39037"/>
                  </a:cubicBezTo>
                  <a:cubicBezTo>
                    <a:pt x="6402" y="39138"/>
                    <a:pt x="6861" y="39187"/>
                    <a:pt x="7315" y="39187"/>
                  </a:cubicBezTo>
                  <a:cubicBezTo>
                    <a:pt x="9989" y="39187"/>
                    <a:pt x="12462" y="37496"/>
                    <a:pt x="13363" y="34864"/>
                  </a:cubicBezTo>
                  <a:lnTo>
                    <a:pt x="22510" y="8477"/>
                  </a:lnTo>
                  <a:cubicBezTo>
                    <a:pt x="23564" y="5463"/>
                    <a:pt x="22194" y="2133"/>
                    <a:pt x="19349" y="679"/>
                  </a:cubicBezTo>
                  <a:cubicBezTo>
                    <a:pt x="18426" y="217"/>
                    <a:pt x="17450" y="1"/>
                    <a:pt x="1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0"/>
            <p:cNvSpPr/>
            <p:nvPr/>
          </p:nvSpPr>
          <p:spPr>
            <a:xfrm>
              <a:off x="1171245" y="2723969"/>
              <a:ext cx="112261" cy="310269"/>
            </a:xfrm>
            <a:custGeom>
              <a:avLst/>
              <a:gdLst/>
              <a:ahLst/>
              <a:cxnLst/>
              <a:rect l="l" t="t" r="r" b="b"/>
              <a:pathLst>
                <a:path w="4975" h="13750" extrusionOk="0">
                  <a:moveTo>
                    <a:pt x="4810" y="1"/>
                  </a:moveTo>
                  <a:cubicBezTo>
                    <a:pt x="4749" y="1"/>
                    <a:pt x="4696" y="28"/>
                    <a:pt x="4679" y="92"/>
                  </a:cubicBezTo>
                  <a:lnTo>
                    <a:pt x="22" y="13581"/>
                  </a:lnTo>
                  <a:cubicBezTo>
                    <a:pt x="1" y="13644"/>
                    <a:pt x="43" y="13729"/>
                    <a:pt x="106" y="13750"/>
                  </a:cubicBezTo>
                  <a:lnTo>
                    <a:pt x="148" y="13750"/>
                  </a:lnTo>
                  <a:cubicBezTo>
                    <a:pt x="211" y="13750"/>
                    <a:pt x="275" y="13708"/>
                    <a:pt x="275" y="13665"/>
                  </a:cubicBezTo>
                  <a:lnTo>
                    <a:pt x="4953" y="177"/>
                  </a:lnTo>
                  <a:cubicBezTo>
                    <a:pt x="4975" y="113"/>
                    <a:pt x="4932" y="29"/>
                    <a:pt x="4869" y="8"/>
                  </a:cubicBezTo>
                  <a:cubicBezTo>
                    <a:pt x="4849" y="3"/>
                    <a:pt x="4829" y="1"/>
                    <a:pt x="48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0"/>
            <p:cNvSpPr/>
            <p:nvPr/>
          </p:nvSpPr>
          <p:spPr>
            <a:xfrm>
              <a:off x="1020485" y="1960624"/>
              <a:ext cx="380491" cy="477047"/>
            </a:xfrm>
            <a:custGeom>
              <a:avLst/>
              <a:gdLst/>
              <a:ahLst/>
              <a:cxnLst/>
              <a:rect l="l" t="t" r="r" b="b"/>
              <a:pathLst>
                <a:path w="16862" h="21141" extrusionOk="0">
                  <a:moveTo>
                    <a:pt x="16387" y="0"/>
                  </a:moveTo>
                  <a:cubicBezTo>
                    <a:pt x="14329" y="0"/>
                    <a:pt x="6204" y="401"/>
                    <a:pt x="4679" y="6648"/>
                  </a:cubicBezTo>
                  <a:cubicBezTo>
                    <a:pt x="2930" y="13835"/>
                    <a:pt x="3520" y="16743"/>
                    <a:pt x="0" y="19673"/>
                  </a:cubicBezTo>
                  <a:cubicBezTo>
                    <a:pt x="0" y="19673"/>
                    <a:pt x="3517" y="21140"/>
                    <a:pt x="7101" y="21140"/>
                  </a:cubicBezTo>
                  <a:cubicBezTo>
                    <a:pt x="10509" y="21140"/>
                    <a:pt x="13978" y="19813"/>
                    <a:pt x="14543" y="14636"/>
                  </a:cubicBezTo>
                  <a:cubicBezTo>
                    <a:pt x="14648" y="13730"/>
                    <a:pt x="14585" y="12823"/>
                    <a:pt x="14438" y="11917"/>
                  </a:cubicBezTo>
                  <a:cubicBezTo>
                    <a:pt x="14016" y="9641"/>
                    <a:pt x="13321" y="4351"/>
                    <a:pt x="15323" y="3381"/>
                  </a:cubicBezTo>
                  <a:lnTo>
                    <a:pt x="16861" y="9"/>
                  </a:lnTo>
                  <a:cubicBezTo>
                    <a:pt x="16861" y="9"/>
                    <a:pt x="16690" y="0"/>
                    <a:pt x="16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0"/>
            <p:cNvSpPr/>
            <p:nvPr/>
          </p:nvSpPr>
          <p:spPr>
            <a:xfrm>
              <a:off x="1254466" y="1908249"/>
              <a:ext cx="194555" cy="171517"/>
            </a:xfrm>
            <a:custGeom>
              <a:avLst/>
              <a:gdLst/>
              <a:ahLst/>
              <a:cxnLst/>
              <a:rect l="l" t="t" r="r" b="b"/>
              <a:pathLst>
                <a:path w="8622" h="7601" extrusionOk="0">
                  <a:moveTo>
                    <a:pt x="4317" y="1"/>
                  </a:moveTo>
                  <a:cubicBezTo>
                    <a:pt x="3841" y="1"/>
                    <a:pt x="3357" y="92"/>
                    <a:pt x="2888" y="286"/>
                  </a:cubicBezTo>
                  <a:cubicBezTo>
                    <a:pt x="928" y="1065"/>
                    <a:pt x="1" y="3278"/>
                    <a:pt x="781" y="5217"/>
                  </a:cubicBezTo>
                  <a:cubicBezTo>
                    <a:pt x="1390" y="6708"/>
                    <a:pt x="2815" y="7601"/>
                    <a:pt x="4315" y="7601"/>
                  </a:cubicBezTo>
                  <a:cubicBezTo>
                    <a:pt x="4788" y="7601"/>
                    <a:pt x="5269" y="7512"/>
                    <a:pt x="5734" y="7325"/>
                  </a:cubicBezTo>
                  <a:cubicBezTo>
                    <a:pt x="7673" y="6524"/>
                    <a:pt x="8621" y="4311"/>
                    <a:pt x="7820" y="2372"/>
                  </a:cubicBezTo>
                  <a:cubicBezTo>
                    <a:pt x="7229" y="902"/>
                    <a:pt x="5813" y="1"/>
                    <a:pt x="4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0"/>
            <p:cNvSpPr/>
            <p:nvPr/>
          </p:nvSpPr>
          <p:spPr>
            <a:xfrm>
              <a:off x="1284907" y="1715404"/>
              <a:ext cx="518408" cy="462763"/>
            </a:xfrm>
            <a:custGeom>
              <a:avLst/>
              <a:gdLst/>
              <a:ahLst/>
              <a:cxnLst/>
              <a:rect l="l" t="t" r="r" b="b"/>
              <a:pathLst>
                <a:path w="22974" h="20508" extrusionOk="0">
                  <a:moveTo>
                    <a:pt x="11487" y="1"/>
                  </a:moveTo>
                  <a:cubicBezTo>
                    <a:pt x="5143" y="1"/>
                    <a:pt x="1" y="4595"/>
                    <a:pt x="1" y="10265"/>
                  </a:cubicBezTo>
                  <a:cubicBezTo>
                    <a:pt x="1" y="15913"/>
                    <a:pt x="5143" y="20508"/>
                    <a:pt x="11487" y="20508"/>
                  </a:cubicBezTo>
                  <a:cubicBezTo>
                    <a:pt x="17831" y="20508"/>
                    <a:pt x="22974" y="15913"/>
                    <a:pt x="22974" y="10265"/>
                  </a:cubicBezTo>
                  <a:cubicBezTo>
                    <a:pt x="22974" y="4595"/>
                    <a:pt x="17831" y="1"/>
                    <a:pt x="11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0"/>
            <p:cNvSpPr/>
            <p:nvPr/>
          </p:nvSpPr>
          <p:spPr>
            <a:xfrm>
              <a:off x="1690115" y="2011576"/>
              <a:ext cx="157910" cy="150554"/>
            </a:xfrm>
            <a:custGeom>
              <a:avLst/>
              <a:gdLst/>
              <a:ahLst/>
              <a:cxnLst/>
              <a:rect l="l" t="t" r="r" b="b"/>
              <a:pathLst>
                <a:path w="6998" h="6672" extrusionOk="0">
                  <a:moveTo>
                    <a:pt x="3670" y="1"/>
                  </a:moveTo>
                  <a:cubicBezTo>
                    <a:pt x="1957" y="1"/>
                    <a:pt x="208" y="1377"/>
                    <a:pt x="106" y="3146"/>
                  </a:cubicBezTo>
                  <a:cubicBezTo>
                    <a:pt x="1" y="4980"/>
                    <a:pt x="1349" y="6561"/>
                    <a:pt x="3141" y="6666"/>
                  </a:cubicBezTo>
                  <a:cubicBezTo>
                    <a:pt x="3203" y="6670"/>
                    <a:pt x="3266" y="6672"/>
                    <a:pt x="3328" y="6672"/>
                  </a:cubicBezTo>
                  <a:cubicBezTo>
                    <a:pt x="5041" y="6672"/>
                    <a:pt x="6791" y="5295"/>
                    <a:pt x="6892" y="3526"/>
                  </a:cubicBezTo>
                  <a:cubicBezTo>
                    <a:pt x="6998" y="1692"/>
                    <a:pt x="5628" y="112"/>
                    <a:pt x="3858" y="6"/>
                  </a:cubicBezTo>
                  <a:cubicBezTo>
                    <a:pt x="3795" y="2"/>
                    <a:pt x="3733" y="1"/>
                    <a:pt x="3670"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0"/>
            <p:cNvSpPr/>
            <p:nvPr/>
          </p:nvSpPr>
          <p:spPr>
            <a:xfrm>
              <a:off x="1453268" y="2192913"/>
              <a:ext cx="205003" cy="362890"/>
            </a:xfrm>
            <a:custGeom>
              <a:avLst/>
              <a:gdLst/>
              <a:ahLst/>
              <a:cxnLst/>
              <a:rect l="l" t="t" r="r" b="b"/>
              <a:pathLst>
                <a:path w="9085" h="16082" extrusionOk="0">
                  <a:moveTo>
                    <a:pt x="528" y="0"/>
                  </a:moveTo>
                  <a:lnTo>
                    <a:pt x="64" y="12540"/>
                  </a:lnTo>
                  <a:cubicBezTo>
                    <a:pt x="1" y="15006"/>
                    <a:pt x="2509" y="16081"/>
                    <a:pt x="4785" y="16081"/>
                  </a:cubicBezTo>
                  <a:cubicBezTo>
                    <a:pt x="7441" y="16081"/>
                    <a:pt x="9085" y="14564"/>
                    <a:pt x="9063" y="11761"/>
                  </a:cubicBezTo>
                  <a:lnTo>
                    <a:pt x="8979" y="3815"/>
                  </a:lnTo>
                  <a:lnTo>
                    <a:pt x="528" y="0"/>
                  </a:ln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0"/>
            <p:cNvSpPr/>
            <p:nvPr/>
          </p:nvSpPr>
          <p:spPr>
            <a:xfrm>
              <a:off x="1462317" y="2240684"/>
              <a:ext cx="195481" cy="149132"/>
            </a:xfrm>
            <a:custGeom>
              <a:avLst/>
              <a:gdLst/>
              <a:ahLst/>
              <a:cxnLst/>
              <a:rect l="l" t="t" r="r" b="b"/>
              <a:pathLst>
                <a:path w="8663" h="6609" extrusionOk="0">
                  <a:moveTo>
                    <a:pt x="2613" y="1"/>
                  </a:moveTo>
                  <a:cubicBezTo>
                    <a:pt x="1201" y="1"/>
                    <a:pt x="76" y="274"/>
                    <a:pt x="0" y="1129"/>
                  </a:cubicBezTo>
                  <a:lnTo>
                    <a:pt x="8662" y="6609"/>
                  </a:lnTo>
                  <a:lnTo>
                    <a:pt x="8662" y="6609"/>
                  </a:lnTo>
                  <a:lnTo>
                    <a:pt x="8578" y="876"/>
                  </a:lnTo>
                  <a:cubicBezTo>
                    <a:pt x="8578" y="876"/>
                    <a:pt x="5137" y="1"/>
                    <a:pt x="2613"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0"/>
            <p:cNvSpPr/>
            <p:nvPr/>
          </p:nvSpPr>
          <p:spPr>
            <a:xfrm>
              <a:off x="1356733" y="1772585"/>
              <a:ext cx="440401" cy="540657"/>
            </a:xfrm>
            <a:custGeom>
              <a:avLst/>
              <a:gdLst/>
              <a:ahLst/>
              <a:cxnLst/>
              <a:rect l="l" t="t" r="r" b="b"/>
              <a:pathLst>
                <a:path w="19517" h="23960" extrusionOk="0">
                  <a:moveTo>
                    <a:pt x="10742" y="1"/>
                  </a:moveTo>
                  <a:cubicBezTo>
                    <a:pt x="6061" y="1"/>
                    <a:pt x="284" y="3655"/>
                    <a:pt x="0" y="8384"/>
                  </a:cubicBezTo>
                  <a:lnTo>
                    <a:pt x="1265" y="14602"/>
                  </a:lnTo>
                  <a:cubicBezTo>
                    <a:pt x="1223" y="20229"/>
                    <a:pt x="5333" y="23622"/>
                    <a:pt x="10770" y="23959"/>
                  </a:cubicBezTo>
                  <a:cubicBezTo>
                    <a:pt x="15323" y="23917"/>
                    <a:pt x="19390" y="21072"/>
                    <a:pt x="19390" y="15719"/>
                  </a:cubicBezTo>
                  <a:lnTo>
                    <a:pt x="19390" y="9143"/>
                  </a:lnTo>
                  <a:cubicBezTo>
                    <a:pt x="19517" y="4338"/>
                    <a:pt x="15913" y="312"/>
                    <a:pt x="11276" y="17"/>
                  </a:cubicBezTo>
                  <a:cubicBezTo>
                    <a:pt x="11100" y="6"/>
                    <a:pt x="10922" y="1"/>
                    <a:pt x="10742"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0"/>
            <p:cNvSpPr/>
            <p:nvPr/>
          </p:nvSpPr>
          <p:spPr>
            <a:xfrm>
              <a:off x="1659675" y="2086268"/>
              <a:ext cx="31410" cy="44363"/>
            </a:xfrm>
            <a:custGeom>
              <a:avLst/>
              <a:gdLst/>
              <a:ahLst/>
              <a:cxnLst/>
              <a:rect l="l" t="t" r="r" b="b"/>
              <a:pathLst>
                <a:path w="1392" h="1966" extrusionOk="0">
                  <a:moveTo>
                    <a:pt x="997" y="1"/>
                  </a:moveTo>
                  <a:cubicBezTo>
                    <a:pt x="988" y="1"/>
                    <a:pt x="979" y="2"/>
                    <a:pt x="970" y="5"/>
                  </a:cubicBezTo>
                  <a:cubicBezTo>
                    <a:pt x="907" y="26"/>
                    <a:pt x="844" y="89"/>
                    <a:pt x="865" y="153"/>
                  </a:cubicBezTo>
                  <a:lnTo>
                    <a:pt x="1097" y="1649"/>
                  </a:lnTo>
                  <a:lnTo>
                    <a:pt x="127" y="1691"/>
                  </a:lnTo>
                  <a:cubicBezTo>
                    <a:pt x="43" y="1691"/>
                    <a:pt x="1" y="1754"/>
                    <a:pt x="1" y="1818"/>
                  </a:cubicBezTo>
                  <a:cubicBezTo>
                    <a:pt x="1" y="1902"/>
                    <a:pt x="64" y="1965"/>
                    <a:pt x="127" y="1965"/>
                  </a:cubicBezTo>
                  <a:lnTo>
                    <a:pt x="1265" y="1902"/>
                  </a:lnTo>
                  <a:cubicBezTo>
                    <a:pt x="1307" y="1902"/>
                    <a:pt x="1329" y="1881"/>
                    <a:pt x="1350" y="1860"/>
                  </a:cubicBezTo>
                  <a:cubicBezTo>
                    <a:pt x="1371" y="1818"/>
                    <a:pt x="1392" y="1775"/>
                    <a:pt x="1392" y="1754"/>
                  </a:cubicBezTo>
                  <a:lnTo>
                    <a:pt x="1118" y="110"/>
                  </a:lnTo>
                  <a:cubicBezTo>
                    <a:pt x="1118" y="56"/>
                    <a:pt x="1055" y="1"/>
                    <a:pt x="997"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0"/>
            <p:cNvSpPr/>
            <p:nvPr/>
          </p:nvSpPr>
          <p:spPr>
            <a:xfrm>
              <a:off x="1556009" y="2162946"/>
              <a:ext cx="144597" cy="52825"/>
            </a:xfrm>
            <a:custGeom>
              <a:avLst/>
              <a:gdLst/>
              <a:ahLst/>
              <a:cxnLst/>
              <a:rect l="l" t="t" r="r" b="b"/>
              <a:pathLst>
                <a:path w="6408" h="2341" extrusionOk="0">
                  <a:moveTo>
                    <a:pt x="0" y="0"/>
                  </a:moveTo>
                  <a:cubicBezTo>
                    <a:pt x="0" y="0"/>
                    <a:pt x="885" y="2298"/>
                    <a:pt x="3583" y="2340"/>
                  </a:cubicBezTo>
                  <a:cubicBezTo>
                    <a:pt x="3603" y="2340"/>
                    <a:pt x="3622" y="2340"/>
                    <a:pt x="3642" y="2340"/>
                  </a:cubicBezTo>
                  <a:cubicBezTo>
                    <a:pt x="5807" y="2340"/>
                    <a:pt x="6407" y="42"/>
                    <a:pt x="6407" y="42"/>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0"/>
            <p:cNvSpPr/>
            <p:nvPr/>
          </p:nvSpPr>
          <p:spPr>
            <a:xfrm>
              <a:off x="1697720" y="1966017"/>
              <a:ext cx="82295" cy="27732"/>
            </a:xfrm>
            <a:custGeom>
              <a:avLst/>
              <a:gdLst/>
              <a:ahLst/>
              <a:cxnLst/>
              <a:rect l="l" t="t" r="r" b="b"/>
              <a:pathLst>
                <a:path w="3647" h="1229" extrusionOk="0">
                  <a:moveTo>
                    <a:pt x="1568" y="1"/>
                  </a:moveTo>
                  <a:cubicBezTo>
                    <a:pt x="1360" y="1"/>
                    <a:pt x="1161" y="24"/>
                    <a:pt x="970" y="65"/>
                  </a:cubicBezTo>
                  <a:cubicBezTo>
                    <a:pt x="654" y="149"/>
                    <a:pt x="359" y="255"/>
                    <a:pt x="106" y="444"/>
                  </a:cubicBezTo>
                  <a:cubicBezTo>
                    <a:pt x="1" y="508"/>
                    <a:pt x="1" y="634"/>
                    <a:pt x="64" y="718"/>
                  </a:cubicBezTo>
                  <a:cubicBezTo>
                    <a:pt x="85" y="761"/>
                    <a:pt x="127" y="803"/>
                    <a:pt x="191" y="803"/>
                  </a:cubicBezTo>
                  <a:cubicBezTo>
                    <a:pt x="486" y="866"/>
                    <a:pt x="781" y="866"/>
                    <a:pt x="1055" y="887"/>
                  </a:cubicBezTo>
                  <a:cubicBezTo>
                    <a:pt x="1223" y="887"/>
                    <a:pt x="1411" y="878"/>
                    <a:pt x="1579" y="878"/>
                  </a:cubicBezTo>
                  <a:cubicBezTo>
                    <a:pt x="1663" y="878"/>
                    <a:pt x="1743" y="880"/>
                    <a:pt x="1813" y="887"/>
                  </a:cubicBezTo>
                  <a:cubicBezTo>
                    <a:pt x="2298" y="929"/>
                    <a:pt x="2825" y="1098"/>
                    <a:pt x="3394" y="1224"/>
                  </a:cubicBezTo>
                  <a:cubicBezTo>
                    <a:pt x="3410" y="1227"/>
                    <a:pt x="3426" y="1228"/>
                    <a:pt x="3442" y="1228"/>
                  </a:cubicBezTo>
                  <a:cubicBezTo>
                    <a:pt x="3546" y="1228"/>
                    <a:pt x="3629" y="1168"/>
                    <a:pt x="3647" y="1077"/>
                  </a:cubicBezTo>
                  <a:cubicBezTo>
                    <a:pt x="3647" y="1013"/>
                    <a:pt x="3626" y="950"/>
                    <a:pt x="3584" y="908"/>
                  </a:cubicBezTo>
                  <a:cubicBezTo>
                    <a:pt x="3373" y="676"/>
                    <a:pt x="3120" y="487"/>
                    <a:pt x="2846" y="339"/>
                  </a:cubicBezTo>
                  <a:cubicBezTo>
                    <a:pt x="2572" y="192"/>
                    <a:pt x="2277" y="86"/>
                    <a:pt x="1919" y="23"/>
                  </a:cubicBezTo>
                  <a:cubicBezTo>
                    <a:pt x="1799" y="8"/>
                    <a:pt x="1682" y="1"/>
                    <a:pt x="1568"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0"/>
            <p:cNvSpPr/>
            <p:nvPr/>
          </p:nvSpPr>
          <p:spPr>
            <a:xfrm>
              <a:off x="1490366" y="1963083"/>
              <a:ext cx="123679" cy="36397"/>
            </a:xfrm>
            <a:custGeom>
              <a:avLst/>
              <a:gdLst/>
              <a:ahLst/>
              <a:cxnLst/>
              <a:rect l="l" t="t" r="r" b="b"/>
              <a:pathLst>
                <a:path w="5481" h="1613" extrusionOk="0">
                  <a:moveTo>
                    <a:pt x="3331" y="0"/>
                  </a:moveTo>
                  <a:cubicBezTo>
                    <a:pt x="3099" y="0"/>
                    <a:pt x="2867" y="16"/>
                    <a:pt x="2635" y="48"/>
                  </a:cubicBezTo>
                  <a:cubicBezTo>
                    <a:pt x="2150" y="111"/>
                    <a:pt x="1708" y="279"/>
                    <a:pt x="1286" y="469"/>
                  </a:cubicBezTo>
                  <a:cubicBezTo>
                    <a:pt x="865" y="680"/>
                    <a:pt x="464" y="912"/>
                    <a:pt x="106" y="1228"/>
                  </a:cubicBezTo>
                  <a:cubicBezTo>
                    <a:pt x="1" y="1291"/>
                    <a:pt x="1" y="1417"/>
                    <a:pt x="64" y="1523"/>
                  </a:cubicBezTo>
                  <a:cubicBezTo>
                    <a:pt x="99" y="1575"/>
                    <a:pt x="162" y="1613"/>
                    <a:pt x="230" y="1613"/>
                  </a:cubicBezTo>
                  <a:cubicBezTo>
                    <a:pt x="245" y="1613"/>
                    <a:pt x="260" y="1611"/>
                    <a:pt x="275" y="1607"/>
                  </a:cubicBezTo>
                  <a:cubicBezTo>
                    <a:pt x="1118" y="1375"/>
                    <a:pt x="1940" y="1080"/>
                    <a:pt x="2741" y="996"/>
                  </a:cubicBezTo>
                  <a:cubicBezTo>
                    <a:pt x="3120" y="954"/>
                    <a:pt x="3562" y="954"/>
                    <a:pt x="3984" y="954"/>
                  </a:cubicBezTo>
                  <a:cubicBezTo>
                    <a:pt x="4406" y="933"/>
                    <a:pt x="4848" y="912"/>
                    <a:pt x="5270" y="848"/>
                  </a:cubicBezTo>
                  <a:lnTo>
                    <a:pt x="5291" y="848"/>
                  </a:lnTo>
                  <a:cubicBezTo>
                    <a:pt x="5396" y="827"/>
                    <a:pt x="5480" y="722"/>
                    <a:pt x="5459" y="596"/>
                  </a:cubicBezTo>
                  <a:cubicBezTo>
                    <a:pt x="5459" y="532"/>
                    <a:pt x="5396" y="469"/>
                    <a:pt x="5333" y="427"/>
                  </a:cubicBezTo>
                  <a:cubicBezTo>
                    <a:pt x="4911" y="216"/>
                    <a:pt x="4469" y="111"/>
                    <a:pt x="4026" y="48"/>
                  </a:cubicBezTo>
                  <a:cubicBezTo>
                    <a:pt x="3794" y="16"/>
                    <a:pt x="3562" y="0"/>
                    <a:pt x="3331"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0"/>
            <p:cNvSpPr/>
            <p:nvPr/>
          </p:nvSpPr>
          <p:spPr>
            <a:xfrm>
              <a:off x="1332001" y="2467399"/>
              <a:ext cx="395700" cy="122302"/>
            </a:xfrm>
            <a:custGeom>
              <a:avLst/>
              <a:gdLst/>
              <a:ahLst/>
              <a:cxnLst/>
              <a:rect l="l" t="t" r="r" b="b"/>
              <a:pathLst>
                <a:path w="17536" h="5420" extrusionOk="0">
                  <a:moveTo>
                    <a:pt x="10923" y="0"/>
                  </a:moveTo>
                  <a:cubicBezTo>
                    <a:pt x="7888" y="0"/>
                    <a:pt x="4062" y="182"/>
                    <a:pt x="0" y="819"/>
                  </a:cubicBezTo>
                  <a:lnTo>
                    <a:pt x="1433" y="2084"/>
                  </a:lnTo>
                  <a:cubicBezTo>
                    <a:pt x="3842" y="4181"/>
                    <a:pt x="6912" y="5420"/>
                    <a:pt x="10068" y="5420"/>
                  </a:cubicBezTo>
                  <a:cubicBezTo>
                    <a:pt x="10337" y="5420"/>
                    <a:pt x="10606" y="5411"/>
                    <a:pt x="10876" y="5392"/>
                  </a:cubicBezTo>
                  <a:cubicBezTo>
                    <a:pt x="11086" y="5371"/>
                    <a:pt x="11297" y="5350"/>
                    <a:pt x="11508" y="5329"/>
                  </a:cubicBezTo>
                  <a:cubicBezTo>
                    <a:pt x="14332" y="5013"/>
                    <a:pt x="16693" y="3011"/>
                    <a:pt x="17536" y="313"/>
                  </a:cubicBezTo>
                  <a:cubicBezTo>
                    <a:pt x="17536" y="313"/>
                    <a:pt x="14912" y="0"/>
                    <a:pt x="10923"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0"/>
            <p:cNvSpPr/>
            <p:nvPr/>
          </p:nvSpPr>
          <p:spPr>
            <a:xfrm>
              <a:off x="1275881" y="1714118"/>
              <a:ext cx="555031" cy="375121"/>
            </a:xfrm>
            <a:custGeom>
              <a:avLst/>
              <a:gdLst/>
              <a:ahLst/>
              <a:cxnLst/>
              <a:rect l="l" t="t" r="r" b="b"/>
              <a:pathLst>
                <a:path w="24597" h="16624" extrusionOk="0">
                  <a:moveTo>
                    <a:pt x="13021" y="0"/>
                  </a:moveTo>
                  <a:cubicBezTo>
                    <a:pt x="11566" y="0"/>
                    <a:pt x="9978" y="254"/>
                    <a:pt x="8262" y="859"/>
                  </a:cubicBezTo>
                  <a:cubicBezTo>
                    <a:pt x="0" y="3746"/>
                    <a:pt x="1391" y="11017"/>
                    <a:pt x="1391" y="11017"/>
                  </a:cubicBezTo>
                  <a:lnTo>
                    <a:pt x="5712" y="16624"/>
                  </a:lnTo>
                  <a:cubicBezTo>
                    <a:pt x="5712" y="16624"/>
                    <a:pt x="8515" y="13104"/>
                    <a:pt x="7988" y="7477"/>
                  </a:cubicBezTo>
                  <a:lnTo>
                    <a:pt x="7988" y="7477"/>
                  </a:lnTo>
                  <a:cubicBezTo>
                    <a:pt x="7988" y="7477"/>
                    <a:pt x="11969" y="8578"/>
                    <a:pt x="16500" y="8578"/>
                  </a:cubicBezTo>
                  <a:cubicBezTo>
                    <a:pt x="19252" y="8578"/>
                    <a:pt x="22207" y="8171"/>
                    <a:pt x="24596" y="6865"/>
                  </a:cubicBezTo>
                  <a:cubicBezTo>
                    <a:pt x="24596" y="6865"/>
                    <a:pt x="20593" y="0"/>
                    <a:pt x="13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0"/>
            <p:cNvSpPr/>
            <p:nvPr/>
          </p:nvSpPr>
          <p:spPr>
            <a:xfrm>
              <a:off x="1273489" y="2029651"/>
              <a:ext cx="156488" cy="148658"/>
            </a:xfrm>
            <a:custGeom>
              <a:avLst/>
              <a:gdLst/>
              <a:ahLst/>
              <a:cxnLst/>
              <a:rect l="l" t="t" r="r" b="b"/>
              <a:pathLst>
                <a:path w="6935" h="6588" extrusionOk="0">
                  <a:moveTo>
                    <a:pt x="2954" y="0"/>
                  </a:moveTo>
                  <a:cubicBezTo>
                    <a:pt x="1290" y="0"/>
                    <a:pt x="208" y="1356"/>
                    <a:pt x="106" y="3104"/>
                  </a:cubicBezTo>
                  <a:cubicBezTo>
                    <a:pt x="1" y="4917"/>
                    <a:pt x="1708" y="6476"/>
                    <a:pt x="3457" y="6582"/>
                  </a:cubicBezTo>
                  <a:cubicBezTo>
                    <a:pt x="3521" y="6586"/>
                    <a:pt x="3583" y="6587"/>
                    <a:pt x="3646" y="6587"/>
                  </a:cubicBezTo>
                  <a:cubicBezTo>
                    <a:pt x="5333" y="6587"/>
                    <a:pt x="6728" y="5231"/>
                    <a:pt x="6830" y="3484"/>
                  </a:cubicBezTo>
                  <a:cubicBezTo>
                    <a:pt x="6935" y="1671"/>
                    <a:pt x="4891" y="111"/>
                    <a:pt x="3141" y="6"/>
                  </a:cubicBezTo>
                  <a:cubicBezTo>
                    <a:pt x="3078" y="2"/>
                    <a:pt x="3016" y="0"/>
                    <a:pt x="2954"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0"/>
            <p:cNvSpPr/>
            <p:nvPr/>
          </p:nvSpPr>
          <p:spPr>
            <a:xfrm>
              <a:off x="1313452" y="2078641"/>
              <a:ext cx="69455" cy="54833"/>
            </a:xfrm>
            <a:custGeom>
              <a:avLst/>
              <a:gdLst/>
              <a:ahLst/>
              <a:cxnLst/>
              <a:rect l="l" t="t" r="r" b="b"/>
              <a:pathLst>
                <a:path w="3078" h="2430" extrusionOk="0">
                  <a:moveTo>
                    <a:pt x="644" y="0"/>
                  </a:moveTo>
                  <a:cubicBezTo>
                    <a:pt x="472" y="0"/>
                    <a:pt x="292" y="16"/>
                    <a:pt x="106" y="48"/>
                  </a:cubicBezTo>
                  <a:cubicBezTo>
                    <a:pt x="42" y="69"/>
                    <a:pt x="0" y="132"/>
                    <a:pt x="0" y="196"/>
                  </a:cubicBezTo>
                  <a:cubicBezTo>
                    <a:pt x="18" y="265"/>
                    <a:pt x="64" y="306"/>
                    <a:pt x="116" y="306"/>
                  </a:cubicBezTo>
                  <a:cubicBezTo>
                    <a:pt x="126" y="306"/>
                    <a:pt x="137" y="305"/>
                    <a:pt x="148" y="301"/>
                  </a:cubicBezTo>
                  <a:cubicBezTo>
                    <a:pt x="316" y="275"/>
                    <a:pt x="477" y="261"/>
                    <a:pt x="630" y="261"/>
                  </a:cubicBezTo>
                  <a:cubicBezTo>
                    <a:pt x="1090" y="261"/>
                    <a:pt x="1481" y="380"/>
                    <a:pt x="1813" y="617"/>
                  </a:cubicBezTo>
                  <a:cubicBezTo>
                    <a:pt x="2614" y="1207"/>
                    <a:pt x="2803" y="2303"/>
                    <a:pt x="2803" y="2324"/>
                  </a:cubicBezTo>
                  <a:cubicBezTo>
                    <a:pt x="2803" y="2387"/>
                    <a:pt x="2867" y="2430"/>
                    <a:pt x="2930" y="2430"/>
                  </a:cubicBezTo>
                  <a:lnTo>
                    <a:pt x="2951" y="2430"/>
                  </a:lnTo>
                  <a:cubicBezTo>
                    <a:pt x="3014" y="2430"/>
                    <a:pt x="3077" y="2366"/>
                    <a:pt x="3056" y="2282"/>
                  </a:cubicBezTo>
                  <a:cubicBezTo>
                    <a:pt x="3056" y="2240"/>
                    <a:pt x="2867" y="1060"/>
                    <a:pt x="1960" y="406"/>
                  </a:cubicBezTo>
                  <a:cubicBezTo>
                    <a:pt x="1598" y="139"/>
                    <a:pt x="1153" y="0"/>
                    <a:pt x="644"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0"/>
            <p:cNvSpPr/>
            <p:nvPr/>
          </p:nvSpPr>
          <p:spPr>
            <a:xfrm>
              <a:off x="2750693" y="3352869"/>
              <a:ext cx="641094" cy="724562"/>
            </a:xfrm>
            <a:custGeom>
              <a:avLst/>
              <a:gdLst/>
              <a:ahLst/>
              <a:cxnLst/>
              <a:rect l="l" t="t" r="r" b="b"/>
              <a:pathLst>
                <a:path w="28411" h="32110" extrusionOk="0">
                  <a:moveTo>
                    <a:pt x="14648" y="1"/>
                  </a:moveTo>
                  <a:lnTo>
                    <a:pt x="2255" y="21667"/>
                  </a:lnTo>
                  <a:cubicBezTo>
                    <a:pt x="0" y="25461"/>
                    <a:pt x="1855" y="30392"/>
                    <a:pt x="6049" y="31762"/>
                  </a:cubicBezTo>
                  <a:cubicBezTo>
                    <a:pt x="6763" y="31997"/>
                    <a:pt x="7492" y="32110"/>
                    <a:pt x="8212" y="32110"/>
                  </a:cubicBezTo>
                  <a:cubicBezTo>
                    <a:pt x="10531" y="32110"/>
                    <a:pt x="12750" y="30939"/>
                    <a:pt x="14037" y="28896"/>
                  </a:cubicBezTo>
                  <a:lnTo>
                    <a:pt x="28411" y="5291"/>
                  </a:lnTo>
                  <a:lnTo>
                    <a:pt x="14648"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0"/>
            <p:cNvSpPr/>
            <p:nvPr/>
          </p:nvSpPr>
          <p:spPr>
            <a:xfrm>
              <a:off x="2929998" y="3056245"/>
              <a:ext cx="602576" cy="564870"/>
            </a:xfrm>
            <a:custGeom>
              <a:avLst/>
              <a:gdLst/>
              <a:ahLst/>
              <a:cxnLst/>
              <a:rect l="l" t="t" r="r" b="b"/>
              <a:pathLst>
                <a:path w="26704" h="25033" extrusionOk="0">
                  <a:moveTo>
                    <a:pt x="16737" y="0"/>
                  </a:moveTo>
                  <a:cubicBezTo>
                    <a:pt x="13850" y="0"/>
                    <a:pt x="10985" y="1372"/>
                    <a:pt x="9210" y="3999"/>
                  </a:cubicBezTo>
                  <a:lnTo>
                    <a:pt x="0" y="19384"/>
                  </a:lnTo>
                  <a:lnTo>
                    <a:pt x="16650" y="25033"/>
                  </a:lnTo>
                  <a:lnTo>
                    <a:pt x="24006" y="14452"/>
                  </a:lnTo>
                  <a:cubicBezTo>
                    <a:pt x="26703" y="10806"/>
                    <a:pt x="26303" y="5727"/>
                    <a:pt x="23036" y="2565"/>
                  </a:cubicBezTo>
                  <a:cubicBezTo>
                    <a:pt x="21262" y="837"/>
                    <a:pt x="18992" y="0"/>
                    <a:pt x="16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0"/>
            <p:cNvSpPr/>
            <p:nvPr/>
          </p:nvSpPr>
          <p:spPr>
            <a:xfrm>
              <a:off x="3259093" y="3013303"/>
              <a:ext cx="915056" cy="1125723"/>
            </a:xfrm>
            <a:custGeom>
              <a:avLst/>
              <a:gdLst/>
              <a:ahLst/>
              <a:cxnLst/>
              <a:rect l="l" t="t" r="r" b="b"/>
              <a:pathLst>
                <a:path w="40552" h="49888" extrusionOk="0">
                  <a:moveTo>
                    <a:pt x="17810" y="0"/>
                  </a:moveTo>
                  <a:lnTo>
                    <a:pt x="9527" y="569"/>
                  </a:lnTo>
                  <a:lnTo>
                    <a:pt x="1265" y="2024"/>
                  </a:lnTo>
                  <a:lnTo>
                    <a:pt x="1" y="9021"/>
                  </a:lnTo>
                  <a:lnTo>
                    <a:pt x="781" y="49297"/>
                  </a:lnTo>
                  <a:lnTo>
                    <a:pt x="40551" y="49887"/>
                  </a:lnTo>
                  <a:cubicBezTo>
                    <a:pt x="40551" y="49887"/>
                    <a:pt x="40045" y="26324"/>
                    <a:pt x="38064" y="12709"/>
                  </a:cubicBezTo>
                  <a:cubicBezTo>
                    <a:pt x="36420" y="1412"/>
                    <a:pt x="32795" y="696"/>
                    <a:pt x="32795" y="696"/>
                  </a:cubicBezTo>
                  <a:lnTo>
                    <a:pt x="178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0"/>
            <p:cNvSpPr/>
            <p:nvPr/>
          </p:nvSpPr>
          <p:spPr>
            <a:xfrm>
              <a:off x="3264329" y="3369996"/>
              <a:ext cx="6205" cy="230682"/>
            </a:xfrm>
            <a:custGeom>
              <a:avLst/>
              <a:gdLst/>
              <a:ahLst/>
              <a:cxnLst/>
              <a:rect l="l" t="t" r="r" b="b"/>
              <a:pathLst>
                <a:path w="275" h="10223" extrusionOk="0">
                  <a:moveTo>
                    <a:pt x="127" y="0"/>
                  </a:moveTo>
                  <a:cubicBezTo>
                    <a:pt x="43" y="0"/>
                    <a:pt x="1" y="64"/>
                    <a:pt x="1" y="148"/>
                  </a:cubicBezTo>
                  <a:lnTo>
                    <a:pt x="1" y="10096"/>
                  </a:lnTo>
                  <a:cubicBezTo>
                    <a:pt x="1" y="10159"/>
                    <a:pt x="43" y="10222"/>
                    <a:pt x="127" y="10222"/>
                  </a:cubicBezTo>
                  <a:cubicBezTo>
                    <a:pt x="211" y="10222"/>
                    <a:pt x="275" y="10159"/>
                    <a:pt x="275" y="10096"/>
                  </a:cubicBezTo>
                  <a:lnTo>
                    <a:pt x="275" y="148"/>
                  </a:lnTo>
                  <a:cubicBezTo>
                    <a:pt x="275" y="64"/>
                    <a:pt x="211" y="0"/>
                    <a:pt x="1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0"/>
            <p:cNvSpPr/>
            <p:nvPr/>
          </p:nvSpPr>
          <p:spPr>
            <a:xfrm>
              <a:off x="3592024" y="3752187"/>
              <a:ext cx="918847" cy="299821"/>
            </a:xfrm>
            <a:custGeom>
              <a:avLst/>
              <a:gdLst/>
              <a:ahLst/>
              <a:cxnLst/>
              <a:rect l="l" t="t" r="r" b="b"/>
              <a:pathLst>
                <a:path w="40720" h="13287" extrusionOk="0">
                  <a:moveTo>
                    <a:pt x="33723" y="1"/>
                  </a:moveTo>
                  <a:cubicBezTo>
                    <a:pt x="33451" y="1"/>
                    <a:pt x="33176" y="24"/>
                    <a:pt x="32900" y="72"/>
                  </a:cubicBezTo>
                  <a:lnTo>
                    <a:pt x="0" y="7069"/>
                  </a:lnTo>
                  <a:lnTo>
                    <a:pt x="0" y="13286"/>
                  </a:lnTo>
                  <a:lnTo>
                    <a:pt x="33954" y="13286"/>
                  </a:lnTo>
                  <a:cubicBezTo>
                    <a:pt x="37789" y="13286"/>
                    <a:pt x="40719" y="9830"/>
                    <a:pt x="40066" y="6036"/>
                  </a:cubicBezTo>
                  <a:cubicBezTo>
                    <a:pt x="39543" y="2939"/>
                    <a:pt x="36797" y="1"/>
                    <a:pt x="33723" y="1"/>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0"/>
            <p:cNvSpPr/>
            <p:nvPr/>
          </p:nvSpPr>
          <p:spPr>
            <a:xfrm>
              <a:off x="3222470" y="3858358"/>
              <a:ext cx="369547" cy="193653"/>
            </a:xfrm>
            <a:custGeom>
              <a:avLst/>
              <a:gdLst/>
              <a:ahLst/>
              <a:cxnLst/>
              <a:rect l="l" t="t" r="r" b="b"/>
              <a:pathLst>
                <a:path w="16377" h="8582" extrusionOk="0">
                  <a:moveTo>
                    <a:pt x="7152" y="0"/>
                  </a:moveTo>
                  <a:cubicBezTo>
                    <a:pt x="4978" y="0"/>
                    <a:pt x="2948" y="596"/>
                    <a:pt x="1750" y="2385"/>
                  </a:cubicBezTo>
                  <a:cubicBezTo>
                    <a:pt x="1750" y="2385"/>
                    <a:pt x="1" y="5209"/>
                    <a:pt x="1223" y="8581"/>
                  </a:cubicBezTo>
                  <a:lnTo>
                    <a:pt x="16377" y="8581"/>
                  </a:lnTo>
                  <a:lnTo>
                    <a:pt x="16377" y="2364"/>
                  </a:lnTo>
                  <a:cubicBezTo>
                    <a:pt x="16377" y="2364"/>
                    <a:pt x="11482" y="0"/>
                    <a:pt x="7152"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0"/>
            <p:cNvSpPr/>
            <p:nvPr/>
          </p:nvSpPr>
          <p:spPr>
            <a:xfrm>
              <a:off x="3914463" y="3326715"/>
              <a:ext cx="639199" cy="725262"/>
            </a:xfrm>
            <a:custGeom>
              <a:avLst/>
              <a:gdLst/>
              <a:ahLst/>
              <a:cxnLst/>
              <a:rect l="l" t="t" r="r" b="b"/>
              <a:pathLst>
                <a:path w="28327" h="32141" extrusionOk="0">
                  <a:moveTo>
                    <a:pt x="13805" y="0"/>
                  </a:moveTo>
                  <a:lnTo>
                    <a:pt x="1" y="5227"/>
                  </a:lnTo>
                  <a:lnTo>
                    <a:pt x="14269" y="28917"/>
                  </a:lnTo>
                  <a:cubicBezTo>
                    <a:pt x="15561" y="30968"/>
                    <a:pt x="17781" y="32140"/>
                    <a:pt x="20104" y="32140"/>
                  </a:cubicBezTo>
                  <a:cubicBezTo>
                    <a:pt x="20813" y="32140"/>
                    <a:pt x="21531" y="32031"/>
                    <a:pt x="22236" y="31804"/>
                  </a:cubicBezTo>
                  <a:cubicBezTo>
                    <a:pt x="26451" y="30455"/>
                    <a:pt x="28327" y="25545"/>
                    <a:pt x="26093" y="21730"/>
                  </a:cubicBezTo>
                  <a:lnTo>
                    <a:pt x="13805" y="0"/>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0"/>
            <p:cNvSpPr/>
            <p:nvPr/>
          </p:nvSpPr>
          <p:spPr>
            <a:xfrm>
              <a:off x="3774173" y="3029009"/>
              <a:ext cx="602102" cy="565005"/>
            </a:xfrm>
            <a:custGeom>
              <a:avLst/>
              <a:gdLst/>
              <a:ahLst/>
              <a:cxnLst/>
              <a:rect l="l" t="t" r="r" b="b"/>
              <a:pathLst>
                <a:path w="26683" h="25039" extrusionOk="0">
                  <a:moveTo>
                    <a:pt x="9975" y="0"/>
                  </a:moveTo>
                  <a:cubicBezTo>
                    <a:pt x="7734" y="0"/>
                    <a:pt x="5479" y="824"/>
                    <a:pt x="3710" y="2529"/>
                  </a:cubicBezTo>
                  <a:cubicBezTo>
                    <a:pt x="443" y="5690"/>
                    <a:pt x="0" y="10770"/>
                    <a:pt x="2698" y="14437"/>
                  </a:cubicBezTo>
                  <a:lnTo>
                    <a:pt x="9990" y="25038"/>
                  </a:lnTo>
                  <a:lnTo>
                    <a:pt x="26683" y="19453"/>
                  </a:lnTo>
                  <a:lnTo>
                    <a:pt x="17535" y="4046"/>
                  </a:lnTo>
                  <a:cubicBezTo>
                    <a:pt x="15773" y="1391"/>
                    <a:pt x="12887" y="0"/>
                    <a:pt x="99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0"/>
            <p:cNvSpPr/>
            <p:nvPr/>
          </p:nvSpPr>
          <p:spPr>
            <a:xfrm>
              <a:off x="3875469" y="3407522"/>
              <a:ext cx="127470" cy="189343"/>
            </a:xfrm>
            <a:custGeom>
              <a:avLst/>
              <a:gdLst/>
              <a:ahLst/>
              <a:cxnLst/>
              <a:rect l="l" t="t" r="r" b="b"/>
              <a:pathLst>
                <a:path w="5649" h="8391" extrusionOk="0">
                  <a:moveTo>
                    <a:pt x="142" y="1"/>
                  </a:moveTo>
                  <a:cubicBezTo>
                    <a:pt x="115" y="1"/>
                    <a:pt x="88" y="7"/>
                    <a:pt x="64" y="23"/>
                  </a:cubicBezTo>
                  <a:cubicBezTo>
                    <a:pt x="0" y="66"/>
                    <a:pt x="0" y="150"/>
                    <a:pt x="43" y="213"/>
                  </a:cubicBezTo>
                  <a:lnTo>
                    <a:pt x="5396" y="8327"/>
                  </a:lnTo>
                  <a:cubicBezTo>
                    <a:pt x="5417" y="8370"/>
                    <a:pt x="5459" y="8391"/>
                    <a:pt x="5501" y="8391"/>
                  </a:cubicBezTo>
                  <a:cubicBezTo>
                    <a:pt x="5522" y="8391"/>
                    <a:pt x="5564" y="8391"/>
                    <a:pt x="5586" y="8370"/>
                  </a:cubicBezTo>
                  <a:cubicBezTo>
                    <a:pt x="5649" y="8327"/>
                    <a:pt x="5649" y="8243"/>
                    <a:pt x="5607" y="8180"/>
                  </a:cubicBezTo>
                  <a:lnTo>
                    <a:pt x="253" y="45"/>
                  </a:lnTo>
                  <a:cubicBezTo>
                    <a:pt x="227" y="19"/>
                    <a:pt x="185"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0"/>
            <p:cNvSpPr/>
            <p:nvPr/>
          </p:nvSpPr>
          <p:spPr>
            <a:xfrm>
              <a:off x="3458369" y="2697025"/>
              <a:ext cx="244943" cy="510804"/>
            </a:xfrm>
            <a:custGeom>
              <a:avLst/>
              <a:gdLst/>
              <a:ahLst/>
              <a:cxnLst/>
              <a:rect l="l" t="t" r="r" b="b"/>
              <a:pathLst>
                <a:path w="10855" h="22637" extrusionOk="0">
                  <a:moveTo>
                    <a:pt x="1" y="1"/>
                  </a:moveTo>
                  <a:lnTo>
                    <a:pt x="464" y="15471"/>
                  </a:lnTo>
                  <a:lnTo>
                    <a:pt x="1940" y="22636"/>
                  </a:lnTo>
                  <a:lnTo>
                    <a:pt x="9843" y="15365"/>
                  </a:lnTo>
                  <a:cubicBezTo>
                    <a:pt x="10497" y="14775"/>
                    <a:pt x="10855" y="13890"/>
                    <a:pt x="10771" y="13005"/>
                  </a:cubicBezTo>
                  <a:lnTo>
                    <a:pt x="9632" y="338"/>
                  </a:lnTo>
                  <a:lnTo>
                    <a:pt x="1"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0"/>
            <p:cNvSpPr/>
            <p:nvPr/>
          </p:nvSpPr>
          <p:spPr>
            <a:xfrm>
              <a:off x="3238649" y="2532455"/>
              <a:ext cx="146492" cy="149877"/>
            </a:xfrm>
            <a:custGeom>
              <a:avLst/>
              <a:gdLst/>
              <a:ahLst/>
              <a:cxnLst/>
              <a:rect l="l" t="t" r="r" b="b"/>
              <a:pathLst>
                <a:path w="6492" h="6642" extrusionOk="0">
                  <a:moveTo>
                    <a:pt x="3279" y="1"/>
                  </a:moveTo>
                  <a:cubicBezTo>
                    <a:pt x="3254" y="1"/>
                    <a:pt x="3229" y="1"/>
                    <a:pt x="3204" y="1"/>
                  </a:cubicBezTo>
                  <a:cubicBezTo>
                    <a:pt x="1413" y="44"/>
                    <a:pt x="0" y="1561"/>
                    <a:pt x="43" y="3395"/>
                  </a:cubicBezTo>
                  <a:cubicBezTo>
                    <a:pt x="63" y="5202"/>
                    <a:pt x="1498" y="6641"/>
                    <a:pt x="3234" y="6641"/>
                  </a:cubicBezTo>
                  <a:cubicBezTo>
                    <a:pt x="3259" y="6641"/>
                    <a:pt x="3284" y="6641"/>
                    <a:pt x="3309" y="6640"/>
                  </a:cubicBezTo>
                  <a:cubicBezTo>
                    <a:pt x="5080" y="6598"/>
                    <a:pt x="6492" y="5081"/>
                    <a:pt x="6471" y="3247"/>
                  </a:cubicBezTo>
                  <a:cubicBezTo>
                    <a:pt x="6450" y="1440"/>
                    <a:pt x="5016" y="1"/>
                    <a:pt x="3279" y="1"/>
                  </a:cubicBezTo>
                  <a:close/>
                </a:path>
              </a:pathLst>
            </a:custGeom>
            <a:solidFill>
              <a:srgbClr val="FFA4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0"/>
            <p:cNvSpPr/>
            <p:nvPr/>
          </p:nvSpPr>
          <p:spPr>
            <a:xfrm>
              <a:off x="3278590" y="2307478"/>
              <a:ext cx="411879" cy="555550"/>
            </a:xfrm>
            <a:custGeom>
              <a:avLst/>
              <a:gdLst/>
              <a:ahLst/>
              <a:cxnLst/>
              <a:rect l="l" t="t" r="r" b="b"/>
              <a:pathLst>
                <a:path w="18253" h="24620" extrusionOk="0">
                  <a:moveTo>
                    <a:pt x="8873" y="0"/>
                  </a:moveTo>
                  <a:cubicBezTo>
                    <a:pt x="8810" y="0"/>
                    <a:pt x="8747" y="1"/>
                    <a:pt x="8684" y="2"/>
                  </a:cubicBezTo>
                  <a:cubicBezTo>
                    <a:pt x="4026" y="108"/>
                    <a:pt x="296" y="3986"/>
                    <a:pt x="233" y="8770"/>
                  </a:cubicBezTo>
                  <a:lnTo>
                    <a:pt x="64" y="16779"/>
                  </a:lnTo>
                  <a:cubicBezTo>
                    <a:pt x="1" y="20594"/>
                    <a:pt x="3162" y="24409"/>
                    <a:pt x="7673" y="24619"/>
                  </a:cubicBezTo>
                  <a:cubicBezTo>
                    <a:pt x="13110" y="24493"/>
                    <a:pt x="17873" y="20531"/>
                    <a:pt x="18063" y="14924"/>
                  </a:cubicBezTo>
                  <a:lnTo>
                    <a:pt x="18253" y="8686"/>
                  </a:lnTo>
                  <a:cubicBezTo>
                    <a:pt x="18170" y="3840"/>
                    <a:pt x="13552" y="0"/>
                    <a:pt x="8873"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0"/>
            <p:cNvSpPr/>
            <p:nvPr/>
          </p:nvSpPr>
          <p:spPr>
            <a:xfrm>
              <a:off x="3377043" y="2615226"/>
              <a:ext cx="31410" cy="45198"/>
            </a:xfrm>
            <a:custGeom>
              <a:avLst/>
              <a:gdLst/>
              <a:ahLst/>
              <a:cxnLst/>
              <a:rect l="l" t="t" r="r" b="b"/>
              <a:pathLst>
                <a:path w="1392" h="2003" extrusionOk="0">
                  <a:moveTo>
                    <a:pt x="401" y="1"/>
                  </a:moveTo>
                  <a:cubicBezTo>
                    <a:pt x="338" y="1"/>
                    <a:pt x="254" y="43"/>
                    <a:pt x="254" y="127"/>
                  </a:cubicBezTo>
                  <a:lnTo>
                    <a:pt x="1" y="1750"/>
                  </a:lnTo>
                  <a:cubicBezTo>
                    <a:pt x="1" y="1792"/>
                    <a:pt x="1" y="1834"/>
                    <a:pt x="43" y="1855"/>
                  </a:cubicBezTo>
                  <a:cubicBezTo>
                    <a:pt x="64" y="1898"/>
                    <a:pt x="85" y="1919"/>
                    <a:pt x="127" y="1919"/>
                  </a:cubicBezTo>
                  <a:lnTo>
                    <a:pt x="1244" y="2003"/>
                  </a:lnTo>
                  <a:lnTo>
                    <a:pt x="1265" y="2003"/>
                  </a:lnTo>
                  <a:cubicBezTo>
                    <a:pt x="1328" y="2003"/>
                    <a:pt x="1392" y="1961"/>
                    <a:pt x="1392" y="1876"/>
                  </a:cubicBezTo>
                  <a:cubicBezTo>
                    <a:pt x="1392" y="1813"/>
                    <a:pt x="1349" y="1750"/>
                    <a:pt x="1265" y="1729"/>
                  </a:cubicBezTo>
                  <a:lnTo>
                    <a:pt x="296" y="1645"/>
                  </a:lnTo>
                  <a:lnTo>
                    <a:pt x="528" y="169"/>
                  </a:lnTo>
                  <a:cubicBezTo>
                    <a:pt x="528" y="85"/>
                    <a:pt x="485" y="22"/>
                    <a:pt x="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0"/>
            <p:cNvSpPr/>
            <p:nvPr/>
          </p:nvSpPr>
          <p:spPr>
            <a:xfrm>
              <a:off x="3361834" y="2693234"/>
              <a:ext cx="112261" cy="49485"/>
            </a:xfrm>
            <a:custGeom>
              <a:avLst/>
              <a:gdLst/>
              <a:ahLst/>
              <a:cxnLst/>
              <a:rect l="l" t="t" r="r" b="b"/>
              <a:pathLst>
                <a:path w="4975" h="2193" extrusionOk="0">
                  <a:moveTo>
                    <a:pt x="0" y="0"/>
                  </a:moveTo>
                  <a:cubicBezTo>
                    <a:pt x="0" y="0"/>
                    <a:pt x="106" y="2150"/>
                    <a:pt x="2487" y="2192"/>
                  </a:cubicBezTo>
                  <a:cubicBezTo>
                    <a:pt x="2512" y="2193"/>
                    <a:pt x="2536" y="2193"/>
                    <a:pt x="2561" y="2193"/>
                  </a:cubicBezTo>
                  <a:cubicBezTo>
                    <a:pt x="4892" y="2193"/>
                    <a:pt x="4974" y="211"/>
                    <a:pt x="4974" y="21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0"/>
            <p:cNvSpPr/>
            <p:nvPr/>
          </p:nvSpPr>
          <p:spPr>
            <a:xfrm>
              <a:off x="3279538" y="2489649"/>
              <a:ext cx="82791" cy="27732"/>
            </a:xfrm>
            <a:custGeom>
              <a:avLst/>
              <a:gdLst/>
              <a:ahLst/>
              <a:cxnLst/>
              <a:rect l="l" t="t" r="r" b="b"/>
              <a:pathLst>
                <a:path w="3669" h="1229" extrusionOk="0">
                  <a:moveTo>
                    <a:pt x="2090" y="1"/>
                  </a:moveTo>
                  <a:cubicBezTo>
                    <a:pt x="1975" y="1"/>
                    <a:pt x="1856" y="8"/>
                    <a:pt x="1729" y="23"/>
                  </a:cubicBezTo>
                  <a:cubicBezTo>
                    <a:pt x="1392" y="65"/>
                    <a:pt x="1076" y="191"/>
                    <a:pt x="802" y="339"/>
                  </a:cubicBezTo>
                  <a:cubicBezTo>
                    <a:pt x="528" y="486"/>
                    <a:pt x="296" y="655"/>
                    <a:pt x="64" y="887"/>
                  </a:cubicBezTo>
                  <a:cubicBezTo>
                    <a:pt x="22" y="929"/>
                    <a:pt x="1" y="1013"/>
                    <a:pt x="22" y="1076"/>
                  </a:cubicBezTo>
                  <a:cubicBezTo>
                    <a:pt x="40" y="1168"/>
                    <a:pt x="123" y="1228"/>
                    <a:pt x="213" y="1228"/>
                  </a:cubicBezTo>
                  <a:cubicBezTo>
                    <a:pt x="227" y="1228"/>
                    <a:pt x="240" y="1227"/>
                    <a:pt x="254" y="1224"/>
                  </a:cubicBezTo>
                  <a:lnTo>
                    <a:pt x="275" y="1224"/>
                  </a:lnTo>
                  <a:cubicBezTo>
                    <a:pt x="823" y="1098"/>
                    <a:pt x="1371" y="908"/>
                    <a:pt x="1835" y="887"/>
                  </a:cubicBezTo>
                  <a:cubicBezTo>
                    <a:pt x="1951" y="876"/>
                    <a:pt x="2077" y="876"/>
                    <a:pt x="2209" y="876"/>
                  </a:cubicBezTo>
                  <a:cubicBezTo>
                    <a:pt x="2340" y="876"/>
                    <a:pt x="2477" y="876"/>
                    <a:pt x="2614" y="866"/>
                  </a:cubicBezTo>
                  <a:cubicBezTo>
                    <a:pt x="2888" y="866"/>
                    <a:pt x="3162" y="866"/>
                    <a:pt x="3457" y="802"/>
                  </a:cubicBezTo>
                  <a:lnTo>
                    <a:pt x="3479" y="802"/>
                  </a:lnTo>
                  <a:cubicBezTo>
                    <a:pt x="3521" y="781"/>
                    <a:pt x="3563" y="760"/>
                    <a:pt x="3605" y="718"/>
                  </a:cubicBezTo>
                  <a:cubicBezTo>
                    <a:pt x="3668" y="634"/>
                    <a:pt x="3647" y="507"/>
                    <a:pt x="3563" y="423"/>
                  </a:cubicBezTo>
                  <a:cubicBezTo>
                    <a:pt x="3289" y="233"/>
                    <a:pt x="2994" y="128"/>
                    <a:pt x="2699" y="65"/>
                  </a:cubicBezTo>
                  <a:cubicBezTo>
                    <a:pt x="2495" y="24"/>
                    <a:pt x="2299" y="1"/>
                    <a:pt x="20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0"/>
            <p:cNvSpPr/>
            <p:nvPr/>
          </p:nvSpPr>
          <p:spPr>
            <a:xfrm>
              <a:off x="3446003" y="2486219"/>
              <a:ext cx="123679" cy="36465"/>
            </a:xfrm>
            <a:custGeom>
              <a:avLst/>
              <a:gdLst/>
              <a:ahLst/>
              <a:cxnLst/>
              <a:rect l="l" t="t" r="r" b="b"/>
              <a:pathLst>
                <a:path w="5481" h="1616" extrusionOk="0">
                  <a:moveTo>
                    <a:pt x="2142" y="1"/>
                  </a:moveTo>
                  <a:cubicBezTo>
                    <a:pt x="1913" y="1"/>
                    <a:pt x="1687" y="17"/>
                    <a:pt x="1455" y="48"/>
                  </a:cubicBezTo>
                  <a:cubicBezTo>
                    <a:pt x="991" y="111"/>
                    <a:pt x="549" y="217"/>
                    <a:pt x="127" y="449"/>
                  </a:cubicBezTo>
                  <a:cubicBezTo>
                    <a:pt x="64" y="470"/>
                    <a:pt x="22" y="533"/>
                    <a:pt x="22" y="617"/>
                  </a:cubicBezTo>
                  <a:cubicBezTo>
                    <a:pt x="1" y="744"/>
                    <a:pt x="64" y="849"/>
                    <a:pt x="190" y="870"/>
                  </a:cubicBezTo>
                  <a:cubicBezTo>
                    <a:pt x="633" y="933"/>
                    <a:pt x="1054" y="933"/>
                    <a:pt x="1497" y="954"/>
                  </a:cubicBezTo>
                  <a:cubicBezTo>
                    <a:pt x="1919" y="976"/>
                    <a:pt x="2340" y="976"/>
                    <a:pt x="2741" y="1018"/>
                  </a:cubicBezTo>
                  <a:cubicBezTo>
                    <a:pt x="3520" y="1102"/>
                    <a:pt x="4363" y="1376"/>
                    <a:pt x="5185" y="1608"/>
                  </a:cubicBezTo>
                  <a:lnTo>
                    <a:pt x="5206" y="1608"/>
                  </a:lnTo>
                  <a:cubicBezTo>
                    <a:pt x="5221" y="1613"/>
                    <a:pt x="5237" y="1615"/>
                    <a:pt x="5254" y="1615"/>
                  </a:cubicBezTo>
                  <a:cubicBezTo>
                    <a:pt x="5308" y="1615"/>
                    <a:pt x="5369" y="1588"/>
                    <a:pt x="5417" y="1524"/>
                  </a:cubicBezTo>
                  <a:cubicBezTo>
                    <a:pt x="5480" y="1439"/>
                    <a:pt x="5459" y="1292"/>
                    <a:pt x="5375" y="1228"/>
                  </a:cubicBezTo>
                  <a:cubicBezTo>
                    <a:pt x="4996" y="912"/>
                    <a:pt x="4616" y="680"/>
                    <a:pt x="4195" y="491"/>
                  </a:cubicBezTo>
                  <a:cubicBezTo>
                    <a:pt x="3773" y="280"/>
                    <a:pt x="3331" y="111"/>
                    <a:pt x="2846" y="48"/>
                  </a:cubicBezTo>
                  <a:cubicBezTo>
                    <a:pt x="2604" y="17"/>
                    <a:pt x="2372" y="1"/>
                    <a:pt x="2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0"/>
            <p:cNvSpPr/>
            <p:nvPr/>
          </p:nvSpPr>
          <p:spPr>
            <a:xfrm>
              <a:off x="3532091" y="2372195"/>
              <a:ext cx="304402" cy="275383"/>
            </a:xfrm>
            <a:custGeom>
              <a:avLst/>
              <a:gdLst/>
              <a:ahLst/>
              <a:cxnLst/>
              <a:rect l="l" t="t" r="r" b="b"/>
              <a:pathLst>
                <a:path w="13490" h="12204" extrusionOk="0">
                  <a:moveTo>
                    <a:pt x="6660" y="1"/>
                  </a:moveTo>
                  <a:lnTo>
                    <a:pt x="3604" y="43"/>
                  </a:lnTo>
                  <a:cubicBezTo>
                    <a:pt x="0" y="2846"/>
                    <a:pt x="4511" y="6429"/>
                    <a:pt x="4511" y="6429"/>
                  </a:cubicBezTo>
                  <a:lnTo>
                    <a:pt x="3710" y="10518"/>
                  </a:lnTo>
                  <a:lnTo>
                    <a:pt x="5607" y="10813"/>
                  </a:lnTo>
                  <a:lnTo>
                    <a:pt x="9590" y="12204"/>
                  </a:lnTo>
                  <a:cubicBezTo>
                    <a:pt x="10433" y="10855"/>
                    <a:pt x="11487" y="9654"/>
                    <a:pt x="11929" y="8558"/>
                  </a:cubicBezTo>
                  <a:cubicBezTo>
                    <a:pt x="13489" y="4616"/>
                    <a:pt x="10623" y="591"/>
                    <a:pt x="6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0"/>
            <p:cNvSpPr/>
            <p:nvPr/>
          </p:nvSpPr>
          <p:spPr>
            <a:xfrm>
              <a:off x="3636253" y="2574314"/>
              <a:ext cx="145070" cy="148433"/>
            </a:xfrm>
            <a:custGeom>
              <a:avLst/>
              <a:gdLst/>
              <a:ahLst/>
              <a:cxnLst/>
              <a:rect l="l" t="t" r="r" b="b"/>
              <a:pathLst>
                <a:path w="6429" h="6578" extrusionOk="0">
                  <a:moveTo>
                    <a:pt x="3238" y="0"/>
                  </a:moveTo>
                  <a:cubicBezTo>
                    <a:pt x="3212" y="0"/>
                    <a:pt x="3187" y="1"/>
                    <a:pt x="3161" y="1"/>
                  </a:cubicBezTo>
                  <a:cubicBezTo>
                    <a:pt x="1412" y="43"/>
                    <a:pt x="0" y="1540"/>
                    <a:pt x="42" y="3352"/>
                  </a:cubicBezTo>
                  <a:cubicBezTo>
                    <a:pt x="63" y="5139"/>
                    <a:pt x="1477" y="6578"/>
                    <a:pt x="3193" y="6578"/>
                  </a:cubicBezTo>
                  <a:cubicBezTo>
                    <a:pt x="3217" y="6578"/>
                    <a:pt x="3242" y="6577"/>
                    <a:pt x="3267" y="6577"/>
                  </a:cubicBezTo>
                  <a:cubicBezTo>
                    <a:pt x="5037" y="6535"/>
                    <a:pt x="6428" y="5038"/>
                    <a:pt x="6407" y="3226"/>
                  </a:cubicBezTo>
                  <a:cubicBezTo>
                    <a:pt x="6366" y="1418"/>
                    <a:pt x="4973" y="0"/>
                    <a:pt x="3238"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0"/>
            <p:cNvSpPr/>
            <p:nvPr/>
          </p:nvSpPr>
          <p:spPr>
            <a:xfrm>
              <a:off x="3676668" y="2626869"/>
              <a:ext cx="60429" cy="56390"/>
            </a:xfrm>
            <a:custGeom>
              <a:avLst/>
              <a:gdLst/>
              <a:ahLst/>
              <a:cxnLst/>
              <a:rect l="l" t="t" r="r" b="b"/>
              <a:pathLst>
                <a:path w="2678" h="2499" extrusionOk="0">
                  <a:moveTo>
                    <a:pt x="2059" y="0"/>
                  </a:moveTo>
                  <a:cubicBezTo>
                    <a:pt x="1458" y="0"/>
                    <a:pt x="993" y="165"/>
                    <a:pt x="675" y="517"/>
                  </a:cubicBezTo>
                  <a:cubicBezTo>
                    <a:pt x="1" y="1213"/>
                    <a:pt x="169" y="2330"/>
                    <a:pt x="169" y="2372"/>
                  </a:cubicBezTo>
                  <a:cubicBezTo>
                    <a:pt x="190" y="2456"/>
                    <a:pt x="253" y="2499"/>
                    <a:pt x="317" y="2499"/>
                  </a:cubicBezTo>
                  <a:lnTo>
                    <a:pt x="338" y="2499"/>
                  </a:lnTo>
                  <a:cubicBezTo>
                    <a:pt x="422" y="2477"/>
                    <a:pt x="464" y="2414"/>
                    <a:pt x="443" y="2330"/>
                  </a:cubicBezTo>
                  <a:cubicBezTo>
                    <a:pt x="443" y="2330"/>
                    <a:pt x="296" y="1297"/>
                    <a:pt x="865" y="686"/>
                  </a:cubicBezTo>
                  <a:cubicBezTo>
                    <a:pt x="1142" y="409"/>
                    <a:pt x="1532" y="271"/>
                    <a:pt x="2035" y="271"/>
                  </a:cubicBezTo>
                  <a:cubicBezTo>
                    <a:pt x="2183" y="271"/>
                    <a:pt x="2341" y="283"/>
                    <a:pt x="2509" y="307"/>
                  </a:cubicBezTo>
                  <a:cubicBezTo>
                    <a:pt x="2593" y="307"/>
                    <a:pt x="2656" y="264"/>
                    <a:pt x="2656" y="180"/>
                  </a:cubicBezTo>
                  <a:cubicBezTo>
                    <a:pt x="2677" y="96"/>
                    <a:pt x="2614" y="33"/>
                    <a:pt x="2551" y="33"/>
                  </a:cubicBezTo>
                  <a:cubicBezTo>
                    <a:pt x="2378" y="11"/>
                    <a:pt x="2214" y="0"/>
                    <a:pt x="20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0"/>
            <p:cNvSpPr/>
            <p:nvPr/>
          </p:nvSpPr>
          <p:spPr>
            <a:xfrm>
              <a:off x="3196790" y="2210130"/>
              <a:ext cx="534587" cy="273375"/>
            </a:xfrm>
            <a:custGeom>
              <a:avLst/>
              <a:gdLst/>
              <a:ahLst/>
              <a:cxnLst/>
              <a:rect l="l" t="t" r="r" b="b"/>
              <a:pathLst>
                <a:path w="23691" h="12115" extrusionOk="0">
                  <a:moveTo>
                    <a:pt x="10659" y="1"/>
                  </a:moveTo>
                  <a:cubicBezTo>
                    <a:pt x="8286" y="1"/>
                    <a:pt x="6115" y="517"/>
                    <a:pt x="4637" y="1429"/>
                  </a:cubicBezTo>
                  <a:cubicBezTo>
                    <a:pt x="1" y="4316"/>
                    <a:pt x="3689" y="8216"/>
                    <a:pt x="3689" y="8216"/>
                  </a:cubicBezTo>
                  <a:cubicBezTo>
                    <a:pt x="1645" y="10260"/>
                    <a:pt x="3921" y="12115"/>
                    <a:pt x="3921" y="12115"/>
                  </a:cubicBezTo>
                  <a:cubicBezTo>
                    <a:pt x="4786" y="8627"/>
                    <a:pt x="7310" y="7592"/>
                    <a:pt x="10001" y="7592"/>
                  </a:cubicBezTo>
                  <a:cubicBezTo>
                    <a:pt x="13928" y="7592"/>
                    <a:pt x="18211" y="9796"/>
                    <a:pt x="18211" y="9796"/>
                  </a:cubicBezTo>
                  <a:lnTo>
                    <a:pt x="23690" y="7920"/>
                  </a:lnTo>
                  <a:cubicBezTo>
                    <a:pt x="21493" y="2270"/>
                    <a:pt x="15634" y="1"/>
                    <a:pt x="10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0"/>
            <p:cNvSpPr/>
            <p:nvPr/>
          </p:nvSpPr>
          <p:spPr>
            <a:xfrm>
              <a:off x="1750997" y="3363857"/>
              <a:ext cx="1339255" cy="787112"/>
            </a:xfrm>
            <a:custGeom>
              <a:avLst/>
              <a:gdLst/>
              <a:ahLst/>
              <a:cxnLst/>
              <a:rect l="l" t="t" r="r" b="b"/>
              <a:pathLst>
                <a:path w="59351" h="34882" extrusionOk="0">
                  <a:moveTo>
                    <a:pt x="50204" y="0"/>
                  </a:moveTo>
                  <a:lnTo>
                    <a:pt x="1602" y="21"/>
                  </a:lnTo>
                  <a:cubicBezTo>
                    <a:pt x="633" y="21"/>
                    <a:pt x="0" y="1033"/>
                    <a:pt x="443" y="1918"/>
                  </a:cubicBezTo>
                  <a:lnTo>
                    <a:pt x="7335" y="34881"/>
                  </a:lnTo>
                  <a:lnTo>
                    <a:pt x="59351" y="34881"/>
                  </a:lnTo>
                  <a:lnTo>
                    <a:pt x="51742" y="928"/>
                  </a:lnTo>
                  <a:cubicBezTo>
                    <a:pt x="51426" y="359"/>
                    <a:pt x="50836" y="0"/>
                    <a:pt x="50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0"/>
            <p:cNvSpPr/>
            <p:nvPr/>
          </p:nvSpPr>
          <p:spPr>
            <a:xfrm>
              <a:off x="2936175" y="4032722"/>
              <a:ext cx="769512" cy="119353"/>
            </a:xfrm>
            <a:custGeom>
              <a:avLst/>
              <a:gdLst/>
              <a:ahLst/>
              <a:cxnLst/>
              <a:rect l="l" t="t" r="r" b="b"/>
              <a:pathLst>
                <a:path w="34102" h="4111" extrusionOk="0">
                  <a:moveTo>
                    <a:pt x="32095" y="0"/>
                  </a:moveTo>
                  <a:cubicBezTo>
                    <a:pt x="32083" y="0"/>
                    <a:pt x="32070" y="0"/>
                    <a:pt x="32057" y="0"/>
                  </a:cubicBezTo>
                  <a:lnTo>
                    <a:pt x="1" y="0"/>
                  </a:lnTo>
                  <a:lnTo>
                    <a:pt x="1" y="4110"/>
                  </a:lnTo>
                  <a:lnTo>
                    <a:pt x="32057" y="4089"/>
                  </a:lnTo>
                  <a:cubicBezTo>
                    <a:pt x="33196" y="4089"/>
                    <a:pt x="34102" y="3183"/>
                    <a:pt x="34102" y="2045"/>
                  </a:cubicBezTo>
                  <a:cubicBezTo>
                    <a:pt x="34102" y="919"/>
                    <a:pt x="33216" y="0"/>
                    <a:pt x="32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0"/>
            <p:cNvSpPr/>
            <p:nvPr/>
          </p:nvSpPr>
          <p:spPr>
            <a:xfrm>
              <a:off x="2291260" y="3711974"/>
              <a:ext cx="146988" cy="146988"/>
            </a:xfrm>
            <a:custGeom>
              <a:avLst/>
              <a:gdLst/>
              <a:ahLst/>
              <a:cxnLst/>
              <a:rect l="l" t="t" r="r" b="b"/>
              <a:pathLst>
                <a:path w="6514" h="6514" extrusionOk="0">
                  <a:moveTo>
                    <a:pt x="3247" y="1"/>
                  </a:moveTo>
                  <a:cubicBezTo>
                    <a:pt x="1455" y="1"/>
                    <a:pt x="1" y="1455"/>
                    <a:pt x="1" y="3268"/>
                  </a:cubicBezTo>
                  <a:cubicBezTo>
                    <a:pt x="1" y="5059"/>
                    <a:pt x="1455" y="6513"/>
                    <a:pt x="3247" y="6513"/>
                  </a:cubicBezTo>
                  <a:cubicBezTo>
                    <a:pt x="5059" y="6513"/>
                    <a:pt x="6513" y="5059"/>
                    <a:pt x="6513" y="3268"/>
                  </a:cubicBezTo>
                  <a:cubicBezTo>
                    <a:pt x="6513" y="1455"/>
                    <a:pt x="5059" y="1"/>
                    <a:pt x="3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70"/>
            <p:cNvGrpSpPr/>
            <p:nvPr/>
          </p:nvGrpSpPr>
          <p:grpSpPr>
            <a:xfrm rot="1319691">
              <a:off x="1496227" y="2001103"/>
              <a:ext cx="146697" cy="113602"/>
              <a:chOff x="2648150" y="2870364"/>
              <a:chExt cx="222256" cy="161261"/>
            </a:xfrm>
          </p:grpSpPr>
          <p:sp>
            <p:nvSpPr>
              <p:cNvPr id="2004" name="Google Shape;2004;p70"/>
              <p:cNvSpPr/>
              <p:nvPr/>
            </p:nvSpPr>
            <p:spPr>
              <a:xfrm rot="722064">
                <a:off x="2660010" y="2892830"/>
                <a:ext cx="198536" cy="119006"/>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70"/>
            <p:cNvGrpSpPr/>
            <p:nvPr/>
          </p:nvGrpSpPr>
          <p:grpSpPr>
            <a:xfrm rot="1319691">
              <a:off x="1674373" y="1983085"/>
              <a:ext cx="154452" cy="131361"/>
              <a:chOff x="2642510" y="2858977"/>
              <a:chExt cx="234004" cy="186471"/>
            </a:xfrm>
          </p:grpSpPr>
          <p:sp>
            <p:nvSpPr>
              <p:cNvPr id="2007" name="Google Shape;2007;p70"/>
              <p:cNvSpPr/>
              <p:nvPr/>
            </p:nvSpPr>
            <p:spPr>
              <a:xfrm rot="-1419670">
                <a:off x="2661041" y="2892178"/>
                <a:ext cx="196941" cy="12007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0"/>
              <p:cNvSpPr/>
              <p:nvPr/>
            </p:nvSpPr>
            <p:spPr>
              <a:xfrm rot="-1419670">
                <a:off x="2687729" y="2884841"/>
                <a:ext cx="134277" cy="138129"/>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70"/>
            <p:cNvGrpSpPr/>
            <p:nvPr/>
          </p:nvGrpSpPr>
          <p:grpSpPr>
            <a:xfrm rot="444838">
              <a:off x="3250689" y="2526031"/>
              <a:ext cx="137246" cy="124101"/>
              <a:chOff x="2641051" y="2855710"/>
              <a:chExt cx="236446" cy="193251"/>
            </a:xfrm>
          </p:grpSpPr>
          <p:sp>
            <p:nvSpPr>
              <p:cNvPr id="2010" name="Google Shape;2010;p70"/>
              <p:cNvSpPr/>
              <p:nvPr/>
            </p:nvSpPr>
            <p:spPr>
              <a:xfrm rot="1641650">
                <a:off x="2661796" y="2891610"/>
                <a:ext cx="194956" cy="12145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0"/>
              <p:cNvSpPr/>
              <p:nvPr/>
            </p:nvSpPr>
            <p:spPr>
              <a:xfrm rot="1642061">
                <a:off x="2690996" y="2882439"/>
                <a:ext cx="128207" cy="134780"/>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70"/>
            <p:cNvGrpSpPr/>
            <p:nvPr/>
          </p:nvGrpSpPr>
          <p:grpSpPr>
            <a:xfrm rot="444838">
              <a:off x="3422106" y="2535450"/>
              <a:ext cx="124874" cy="103558"/>
              <a:chOff x="2651721" y="2870364"/>
              <a:chExt cx="215132" cy="161261"/>
            </a:xfrm>
          </p:grpSpPr>
          <p:sp>
            <p:nvSpPr>
              <p:cNvPr id="2013" name="Google Shape;2013;p70"/>
              <p:cNvSpPr/>
              <p:nvPr/>
            </p:nvSpPr>
            <p:spPr>
              <a:xfrm rot="-354271">
                <a:off x="2659649" y="2893020"/>
                <a:ext cx="199277" cy="118620"/>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70">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0">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0">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0">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0">
            <a:hlinkClick r:id="" action="ppaction://noaction"/>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5" name="Google Shape;2025;p70"/>
          <p:cNvGrpSpPr/>
          <p:nvPr/>
        </p:nvGrpSpPr>
        <p:grpSpPr>
          <a:xfrm>
            <a:off x="6935171" y="696541"/>
            <a:ext cx="195284" cy="195284"/>
            <a:chOff x="5660400" y="238125"/>
            <a:chExt cx="481825" cy="481825"/>
          </a:xfrm>
        </p:grpSpPr>
        <p:sp>
          <p:nvSpPr>
            <p:cNvPr id="2026" name="Google Shape;2026;p7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7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8" name="Google Shape;2028;p70">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0">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33;p70"/>
          <p:cNvSpPr txBox="1">
            <a:spLocks noGrp="1"/>
          </p:cNvSpPr>
          <p:nvPr>
            <p:ph type="title"/>
          </p:nvPr>
        </p:nvSpPr>
        <p:spPr>
          <a:xfrm>
            <a:off x="1540946" y="540419"/>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accent2">
                    <a:lumMod val="75000"/>
                  </a:schemeClr>
                </a:solidFill>
                <a:latin typeface="+mn-lt"/>
              </a:rPr>
              <a:t>Ghi</a:t>
            </a:r>
            <a:r>
              <a:rPr lang="en-US" sz="2400" dirty="0">
                <a:solidFill>
                  <a:schemeClr val="accent2">
                    <a:lumMod val="75000"/>
                  </a:schemeClr>
                </a:solidFill>
                <a:latin typeface="+mn-lt"/>
              </a:rPr>
              <a:t> </a:t>
            </a:r>
            <a:r>
              <a:rPr lang="en-US" sz="2400" dirty="0" err="1">
                <a:solidFill>
                  <a:schemeClr val="accent2">
                    <a:lumMod val="75000"/>
                  </a:schemeClr>
                </a:solidFill>
                <a:latin typeface="+mn-lt"/>
              </a:rPr>
              <a:t>nhớ</a:t>
            </a:r>
            <a:endParaRPr sz="2400" dirty="0">
              <a:solidFill>
                <a:schemeClr val="accent2">
                  <a:lumMod val="75000"/>
                </a:schemeClr>
              </a:solidFill>
              <a:latin typeface="+mn-lt"/>
            </a:endParaRPr>
          </a:p>
        </p:txBody>
      </p:sp>
      <p:sp>
        <p:nvSpPr>
          <p:cNvPr id="3" name="Rectangle 2"/>
          <p:cNvSpPr/>
          <p:nvPr/>
        </p:nvSpPr>
        <p:spPr>
          <a:xfrm>
            <a:off x="4384770" y="1347356"/>
            <a:ext cx="4048153" cy="1287532"/>
          </a:xfrm>
          <a:prstGeom prst="rect">
            <a:avLst/>
          </a:prstGeom>
        </p:spPr>
        <p:txBody>
          <a:bodyPr wrap="square">
            <a:spAutoFit/>
          </a:bodyPr>
          <a:lstStyle/>
          <a:p>
            <a:pPr algn="just">
              <a:lnSpc>
                <a:spcPct val="150000"/>
              </a:lnSpc>
            </a:pPr>
            <a:r>
              <a:rPr lang="vi-VN" sz="1800" dirty="0"/>
              <a:t>Khi sử dụng Internet cá</a:t>
            </a:r>
            <a:r>
              <a:rPr lang="en-US" sz="1800" dirty="0"/>
              <a:t>c</a:t>
            </a:r>
            <a:r>
              <a:rPr lang="vi-VN" sz="1800" dirty="0"/>
              <a:t> em phải được thầy cô, bố mẹ cho phép, hướng dẫn.</a:t>
            </a:r>
            <a:endParaRPr lang="en-US" sz="1800" dirty="0"/>
          </a:p>
        </p:txBody>
      </p:sp>
      <p:sp>
        <p:nvSpPr>
          <p:cNvPr id="4" name="Rectangle 3"/>
          <p:cNvSpPr/>
          <p:nvPr/>
        </p:nvSpPr>
        <p:spPr>
          <a:xfrm>
            <a:off x="4403900" y="2991179"/>
            <a:ext cx="4048153" cy="2169825"/>
          </a:xfrm>
          <a:prstGeom prst="rect">
            <a:avLst/>
          </a:prstGeom>
        </p:spPr>
        <p:txBody>
          <a:bodyPr wrap="square">
            <a:spAutoFit/>
          </a:bodyPr>
          <a:lstStyle/>
          <a:p>
            <a:pPr algn="just">
              <a:lnSpc>
                <a:spcPct val="150000"/>
              </a:lnSpc>
            </a:pPr>
            <a:r>
              <a:rPr lang="vi-VN" sz="1800" dirty="0"/>
              <a:t>Khi gặp bất cứ vấn đề nào, chẳng hạn như bị bắt nạt, đe dọa, hay lo lắng, sợ hãi điều gì, các em đừng ngần ngại chia sẻ với người lớn mà các em tin cậy.</a:t>
            </a:r>
            <a:endParaRPr lang="en-US" sz="1800" dirty="0"/>
          </a:p>
        </p:txBody>
      </p:sp>
    </p:spTree>
    <p:extLst>
      <p:ext uri="{BB962C8B-B14F-4D97-AF65-F5344CB8AC3E}">
        <p14:creationId xmlns:p14="http://schemas.microsoft.com/office/powerpoint/2010/main" val="14106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7"/>
                                        </p:tgtEl>
                                        <p:attrNameLst>
                                          <p:attrName>style.visibility</p:attrName>
                                        </p:attrNameLst>
                                      </p:cBhvr>
                                      <p:to>
                                        <p:strVal val="visible"/>
                                      </p:to>
                                    </p:set>
                                    <p:animEffect transition="in" filter="fade">
                                      <p:cBhvr>
                                        <p:cTn id="7" dur="500"/>
                                        <p:tgtEl>
                                          <p:spTgt spid="1937"/>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strVal val="#ppt_w+.3"/>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0"/>
                                        </p:tgtEl>
                                        <p:attrNameLst>
                                          <p:attrName>style.visibility</p:attrName>
                                        </p:attrNameLst>
                                      </p:cBhvr>
                                      <p:to>
                                        <p:strVal val="visible"/>
                                      </p:to>
                                    </p:set>
                                    <p:animEffect transition="in" filter="fade">
                                      <p:cBhvr>
                                        <p:cTn id="17" dur="500"/>
                                        <p:tgtEl>
                                          <p:spTgt spid="1940"/>
                                        </p:tgtEl>
                                      </p:cBhvr>
                                    </p:animEffect>
                                  </p:childTnLst>
                                </p:cTn>
                              </p:par>
                              <p:par>
                                <p:cTn id="18" presetID="17"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ppt_w/2"/>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77"/>
        <p:cNvGrpSpPr/>
        <p:nvPr/>
      </p:nvGrpSpPr>
      <p:grpSpPr>
        <a:xfrm>
          <a:off x="0" y="0"/>
          <a:ext cx="0" cy="0"/>
          <a:chOff x="0" y="0"/>
          <a:chExt cx="0" cy="0"/>
        </a:xfrm>
      </p:grpSpPr>
      <p:sp>
        <p:nvSpPr>
          <p:cNvPr id="3878" name="Google Shape;3878;p65">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JAN</a:t>
            </a:r>
            <a:endParaRPr sz="1200" b="1">
              <a:solidFill>
                <a:srgbClr val="F07777"/>
              </a:solidFill>
              <a:latin typeface="Roboto"/>
              <a:ea typeface="Roboto"/>
              <a:cs typeface="Roboto"/>
              <a:sym typeface="Roboto"/>
            </a:endParaRPr>
          </a:p>
        </p:txBody>
      </p:sp>
      <p:sp>
        <p:nvSpPr>
          <p:cNvPr id="3879" name="Google Shape;3879;p65">
            <a:hlinkClick r:id="rId3"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FEB</a:t>
            </a:r>
            <a:endParaRPr sz="1200" b="1">
              <a:solidFill>
                <a:srgbClr val="F07777"/>
              </a:solidFill>
              <a:latin typeface="Roboto"/>
              <a:ea typeface="Roboto"/>
              <a:cs typeface="Roboto"/>
              <a:sym typeface="Roboto"/>
            </a:endParaRPr>
          </a:p>
        </p:txBody>
      </p:sp>
      <p:sp>
        <p:nvSpPr>
          <p:cNvPr id="3880" name="Google Shape;3880;p65">
            <a:hlinkClick r:id="rId3" action="ppaction://hlinksldjump"/>
          </p:cNvPr>
          <p:cNvSpPr/>
          <p:nvPr/>
        </p:nvSpPr>
        <p:spPr>
          <a:xfrm>
            <a:off x="1623820"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3881" name="Google Shape;3881;p65">
            <a:hlinkClick r:id="rId3"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3882" name="Google Shape;3882;p65">
            <a:hlinkClick r:id="rId3"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3883" name="Google Shape;3883;p65">
            <a:hlinkClick r:id="rId3" action="ppaction://hlinksldjump"/>
          </p:cNvPr>
          <p:cNvSpPr/>
          <p:nvPr/>
        </p:nvSpPr>
        <p:spPr>
          <a:xfrm>
            <a:off x="3834963" y="161924"/>
            <a:ext cx="737100" cy="340500"/>
          </a:xfrm>
          <a:prstGeom prst="roundRect">
            <a:avLst>
              <a:gd name="adj" fmla="val 16667"/>
            </a:avLst>
          </a:prstGeom>
          <a:solidFill>
            <a:srgbClr val="EDAFAF"/>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3884" name="Google Shape;3884;p65">
            <a:hlinkClick r:id="rId4"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3885" name="Google Shape;3885;p65">
            <a:hlinkClick r:id="rId5"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3886" name="Google Shape;3886;p65">
            <a:hlinkClick r:id="" action="ppaction://noaction"/>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3887" name="Google Shape;3887;p65">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3888" name="Google Shape;3888;p65">
            <a:hlinkClick r:id="" action="ppaction://noaction"/>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3889" name="Google Shape;3889;p65">
            <a:hlinkClick r:id="" action="ppaction://noaction"/>
          </p:cNvPr>
          <p:cNvSpPr/>
          <p:nvPr/>
        </p:nvSpPr>
        <p:spPr>
          <a:xfrm>
            <a:off x="825725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3890" name="Google Shape;3890;p65"/>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1" name="Google Shape;3891;p65"/>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2" name="Google Shape;3892;p65"/>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3" name="Google Shape;3893;p65"/>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4" name="Google Shape;3894;p65"/>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5" name="Google Shape;3895;p65"/>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6" name="Google Shape;3896;p65"/>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7" name="Google Shape;3897;p65"/>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8" name="Google Shape;3898;p65"/>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9" name="Google Shape;3899;p65"/>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900" name="Google Shape;3900;p65"/>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901" name="Google Shape;3901;p65"/>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2" name="Google Shape;3902;p65"/>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3" name="Google Shape;3903;p65"/>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endParaRPr b="1" dirty="0">
              <a:solidFill>
                <a:srgbClr val="F07777"/>
              </a:solidFill>
              <a:latin typeface="Roboto"/>
              <a:ea typeface="Roboto"/>
              <a:cs typeface="Roboto"/>
              <a:sym typeface="Roboto"/>
            </a:endParaRPr>
          </a:p>
        </p:txBody>
      </p:sp>
      <p:grpSp>
        <p:nvGrpSpPr>
          <p:cNvPr id="3904" name="Google Shape;3904;p65"/>
          <p:cNvGrpSpPr/>
          <p:nvPr/>
        </p:nvGrpSpPr>
        <p:grpSpPr>
          <a:xfrm rot="10800000">
            <a:off x="251851" y="625909"/>
            <a:ext cx="190812" cy="158839"/>
            <a:chOff x="3360936" y="63413"/>
            <a:chExt cx="489263" cy="407175"/>
          </a:xfrm>
        </p:grpSpPr>
        <p:sp>
          <p:nvSpPr>
            <p:cNvPr id="3905" name="Google Shape;3905;p65"/>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3906" name="Google Shape;3906;p65"/>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3907" name="Google Shape;3907;p65"/>
          <p:cNvGrpSpPr/>
          <p:nvPr/>
        </p:nvGrpSpPr>
        <p:grpSpPr>
          <a:xfrm rot="10800000" flipH="1">
            <a:off x="546363" y="625909"/>
            <a:ext cx="190812" cy="158839"/>
            <a:chOff x="3360936" y="63413"/>
            <a:chExt cx="489263" cy="407175"/>
          </a:xfrm>
        </p:grpSpPr>
        <p:sp>
          <p:nvSpPr>
            <p:cNvPr id="3908" name="Google Shape;3908;p65"/>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3909" name="Google Shape;3909;p65"/>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3910" name="Google Shape;3910;p65"/>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3911" name="Google Shape;3911;p65"/>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sp>
        <p:nvSpPr>
          <p:cNvPr id="3912" name="Google Shape;3912;p65"/>
          <p:cNvSpPr txBox="1">
            <a:spLocks noGrp="1"/>
          </p:cNvSpPr>
          <p:nvPr>
            <p:ph type="title"/>
          </p:nvPr>
        </p:nvSpPr>
        <p:spPr>
          <a:xfrm>
            <a:off x="2289950" y="1161568"/>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lumMod val="75000"/>
                  </a:schemeClr>
                </a:solidFill>
                <a:latin typeface="+mn-lt"/>
              </a:rPr>
              <a:t>KẾT LUẬN</a:t>
            </a:r>
            <a:endParaRPr dirty="0">
              <a:solidFill>
                <a:schemeClr val="tx2">
                  <a:lumMod val="75000"/>
                </a:schemeClr>
              </a:solidFill>
              <a:latin typeface="+mn-lt"/>
            </a:endParaRPr>
          </a:p>
        </p:txBody>
      </p:sp>
      <p:sp>
        <p:nvSpPr>
          <p:cNvPr id="3913" name="Google Shape;3913;p65"/>
          <p:cNvSpPr txBox="1">
            <a:spLocks noGrp="1"/>
          </p:cNvSpPr>
          <p:nvPr>
            <p:ph type="subTitle" idx="1"/>
          </p:nvPr>
        </p:nvSpPr>
        <p:spPr>
          <a:xfrm>
            <a:off x="1211360" y="2098749"/>
            <a:ext cx="6722100" cy="189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1"/>
                </a:solidFill>
              </a:rPr>
              <a:t>.</a:t>
            </a:r>
            <a:endParaRPr dirty="0">
              <a:solidFill>
                <a:schemeClr val="bg1"/>
              </a:solidFill>
            </a:endParaRPr>
          </a:p>
        </p:txBody>
      </p:sp>
      <p:grpSp>
        <p:nvGrpSpPr>
          <p:cNvPr id="3914" name="Google Shape;3914;p65"/>
          <p:cNvGrpSpPr/>
          <p:nvPr/>
        </p:nvGrpSpPr>
        <p:grpSpPr>
          <a:xfrm>
            <a:off x="1211510" y="1758249"/>
            <a:ext cx="6722100" cy="340500"/>
            <a:chOff x="1700000" y="1756475"/>
            <a:chExt cx="6722100" cy="340500"/>
          </a:xfrm>
        </p:grpSpPr>
        <p:grpSp>
          <p:nvGrpSpPr>
            <p:cNvPr id="3915" name="Google Shape;3915;p65"/>
            <p:cNvGrpSpPr/>
            <p:nvPr/>
          </p:nvGrpSpPr>
          <p:grpSpPr>
            <a:xfrm>
              <a:off x="1700000" y="1756475"/>
              <a:ext cx="6722100" cy="340500"/>
              <a:chOff x="1700000" y="1756475"/>
              <a:chExt cx="6722100" cy="340500"/>
            </a:xfrm>
          </p:grpSpPr>
          <p:sp>
            <p:nvSpPr>
              <p:cNvPr id="3916" name="Google Shape;3916;p65"/>
              <p:cNvSpPr/>
              <p:nvPr/>
            </p:nvSpPr>
            <p:spPr>
              <a:xfrm>
                <a:off x="1700000" y="1756475"/>
                <a:ext cx="6722100" cy="340500"/>
              </a:xfrm>
              <a:prstGeom prst="rect">
                <a:avLst/>
              </a:prstGeom>
              <a:solidFill>
                <a:srgbClr val="86A2E2">
                  <a:alpha val="2697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b="1">
                  <a:solidFill>
                    <a:srgbClr val="FFFFFF"/>
                  </a:solidFill>
                  <a:latin typeface="Proxima Nova"/>
                  <a:ea typeface="Proxima Nova"/>
                  <a:cs typeface="Proxima Nova"/>
                  <a:sym typeface="Proxima Nova"/>
                </a:endParaRPr>
              </a:p>
            </p:txBody>
          </p:sp>
          <p:sp>
            <p:nvSpPr>
              <p:cNvPr id="3917" name="Google Shape;3917;p65"/>
              <p:cNvSpPr/>
              <p:nvPr/>
            </p:nvSpPr>
            <p:spPr>
              <a:xfrm>
                <a:off x="7863557" y="1848285"/>
                <a:ext cx="157200" cy="157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3918" name="Google Shape;3918;p65"/>
              <p:cNvCxnSpPr/>
              <p:nvPr/>
            </p:nvCxnSpPr>
            <p:spPr>
              <a:xfrm rot="10800000">
                <a:off x="7575802" y="2003992"/>
                <a:ext cx="150300" cy="0"/>
              </a:xfrm>
              <a:prstGeom prst="straightConnector1">
                <a:avLst/>
              </a:prstGeom>
              <a:noFill/>
              <a:ln w="19050" cap="rnd" cmpd="sng">
                <a:solidFill>
                  <a:schemeClr val="dk2"/>
                </a:solidFill>
                <a:prstDash val="solid"/>
                <a:round/>
                <a:headEnd type="none" w="med" len="med"/>
                <a:tailEnd type="none" w="med" len="med"/>
              </a:ln>
            </p:spPr>
          </p:cxnSp>
          <p:cxnSp>
            <p:nvCxnSpPr>
              <p:cNvPr id="3919" name="Google Shape;3919;p65"/>
              <p:cNvCxnSpPr/>
              <p:nvPr/>
            </p:nvCxnSpPr>
            <p:spPr>
              <a:xfrm flipH="1">
                <a:off x="8145502" y="1843029"/>
                <a:ext cx="167400" cy="167400"/>
              </a:xfrm>
              <a:prstGeom prst="straightConnector1">
                <a:avLst/>
              </a:prstGeom>
              <a:noFill/>
              <a:ln w="19050" cap="rnd" cmpd="sng">
                <a:solidFill>
                  <a:schemeClr val="dk2"/>
                </a:solidFill>
                <a:prstDash val="solid"/>
                <a:round/>
                <a:headEnd type="none" w="med" len="med"/>
                <a:tailEnd type="none" w="med" len="med"/>
              </a:ln>
            </p:spPr>
          </p:cxnSp>
        </p:grpSp>
        <p:cxnSp>
          <p:nvCxnSpPr>
            <p:cNvPr id="3920" name="Google Shape;3920;p65"/>
            <p:cNvCxnSpPr/>
            <p:nvPr/>
          </p:nvCxnSpPr>
          <p:spPr>
            <a:xfrm>
              <a:off x="8145379" y="1843029"/>
              <a:ext cx="167400" cy="167400"/>
            </a:xfrm>
            <a:prstGeom prst="straightConnector1">
              <a:avLst/>
            </a:prstGeom>
            <a:noFill/>
            <a:ln w="19050" cap="rnd" cmpd="sng">
              <a:solidFill>
                <a:schemeClr val="dk2"/>
              </a:solidFill>
              <a:prstDash val="solid"/>
              <a:round/>
              <a:headEnd type="none" w="med" len="med"/>
              <a:tailEnd type="none" w="med" len="med"/>
            </a:ln>
          </p:spPr>
        </p:cxnSp>
      </p:grpSp>
      <p:sp>
        <p:nvSpPr>
          <p:cNvPr id="2" name="Rectangle 1"/>
          <p:cNvSpPr/>
          <p:nvPr/>
        </p:nvSpPr>
        <p:spPr>
          <a:xfrm>
            <a:off x="1314820" y="2302677"/>
            <a:ext cx="6466335" cy="1200329"/>
          </a:xfrm>
          <a:prstGeom prst="rect">
            <a:avLst/>
          </a:prstGeom>
        </p:spPr>
        <p:txBody>
          <a:bodyPr wrap="square">
            <a:spAutoFit/>
          </a:bodyPr>
          <a:lstStyle/>
          <a:p>
            <a:pPr algn="just">
              <a:lnSpc>
                <a:spcPct val="150000"/>
              </a:lnSpc>
            </a:pPr>
            <a:r>
              <a:rPr lang="vi-VN" sz="2400" dirty="0"/>
              <a:t>Không phải thông tin nào trên Internet cũng phù hợp và em cần có người lớn hướng dẫn. </a:t>
            </a:r>
            <a:endParaRPr lang="en-US" sz="2400" dirty="0"/>
          </a:p>
        </p:txBody>
      </p:sp>
    </p:spTree>
    <p:extLst>
      <p:ext uri="{BB962C8B-B14F-4D97-AF65-F5344CB8AC3E}">
        <p14:creationId xmlns:p14="http://schemas.microsoft.com/office/powerpoint/2010/main" val="375542160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038"/>
        <p:cNvGrpSpPr/>
        <p:nvPr/>
      </p:nvGrpSpPr>
      <p:grpSpPr>
        <a:xfrm>
          <a:off x="0" y="0"/>
          <a:ext cx="0" cy="0"/>
          <a:chOff x="0" y="0"/>
          <a:chExt cx="0" cy="0"/>
        </a:xfrm>
      </p:grpSpPr>
      <p:sp>
        <p:nvSpPr>
          <p:cNvPr id="4039" name="Google Shape;4039;p90"/>
          <p:cNvSpPr txBox="1">
            <a:spLocks noGrp="1"/>
          </p:cNvSpPr>
          <p:nvPr>
            <p:ph type="title"/>
          </p:nvPr>
        </p:nvSpPr>
        <p:spPr>
          <a:xfrm>
            <a:off x="1541075" y="542045"/>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a:solidFill>
                  <a:srgbClr val="002060"/>
                </a:solidFill>
                <a:latin typeface="+mn-lt"/>
              </a:rPr>
              <a:t>Trả</a:t>
            </a:r>
            <a:r>
              <a:rPr lang="en-US" sz="2000" b="1" dirty="0">
                <a:solidFill>
                  <a:srgbClr val="002060"/>
                </a:solidFill>
                <a:latin typeface="+mn-lt"/>
              </a:rPr>
              <a:t> </a:t>
            </a:r>
            <a:r>
              <a:rPr lang="en-US" sz="2000" b="1" dirty="0" err="1">
                <a:solidFill>
                  <a:srgbClr val="002060"/>
                </a:solidFill>
                <a:latin typeface="+mn-lt"/>
              </a:rPr>
              <a:t>lời</a:t>
            </a:r>
            <a:r>
              <a:rPr lang="en-US" sz="2000" b="1" dirty="0">
                <a:solidFill>
                  <a:srgbClr val="002060"/>
                </a:solidFill>
                <a:latin typeface="+mn-lt"/>
              </a:rPr>
              <a:t> </a:t>
            </a:r>
            <a:r>
              <a:rPr lang="en-US" sz="2000" b="1" dirty="0" err="1">
                <a:solidFill>
                  <a:srgbClr val="002060"/>
                </a:solidFill>
                <a:latin typeface="+mn-lt"/>
              </a:rPr>
              <a:t>câu</a:t>
            </a:r>
            <a:r>
              <a:rPr lang="en-US" sz="2000" b="1" dirty="0">
                <a:solidFill>
                  <a:srgbClr val="002060"/>
                </a:solidFill>
                <a:latin typeface="+mn-lt"/>
              </a:rPr>
              <a:t> </a:t>
            </a:r>
            <a:r>
              <a:rPr lang="en-US" sz="2000" b="1" dirty="0" err="1">
                <a:solidFill>
                  <a:srgbClr val="002060"/>
                </a:solidFill>
                <a:latin typeface="+mn-lt"/>
              </a:rPr>
              <a:t>hỏi</a:t>
            </a:r>
            <a:r>
              <a:rPr lang="en-US" sz="2000" b="1" dirty="0">
                <a:solidFill>
                  <a:srgbClr val="002060"/>
                </a:solidFill>
                <a:latin typeface="+mn-lt"/>
              </a:rPr>
              <a:t>:</a:t>
            </a:r>
            <a:endParaRPr sz="2000" b="1" dirty="0">
              <a:solidFill>
                <a:srgbClr val="002060"/>
              </a:solidFill>
              <a:latin typeface="+mn-lt"/>
            </a:endParaRPr>
          </a:p>
        </p:txBody>
      </p:sp>
      <p:sp>
        <p:nvSpPr>
          <p:cNvPr id="4097" name="Google Shape;4097;p90">
            <a:hlinkClick r:id="" action="ppaction://noaction"/>
          </p:cNvPr>
          <p:cNvSpPr/>
          <p:nvPr/>
        </p:nvSpPr>
        <p:spPr>
          <a:xfrm>
            <a:off x="968720" y="2243017"/>
            <a:ext cx="493200" cy="493200"/>
          </a:xfrm>
          <a:prstGeom prst="ellipse">
            <a:avLst/>
          </a:prstGeom>
          <a:solidFill>
            <a:schemeClr val="accent2"/>
          </a:solidFill>
          <a:ln>
            <a:noFill/>
          </a:ln>
        </p:spPr>
        <p:txBody>
          <a:bodyPr spcFirstLastPara="1" wrap="square" lIns="8227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mn-lt"/>
                <a:ea typeface="Ubuntu"/>
                <a:cs typeface="Ubuntu"/>
                <a:sym typeface="Ubuntu"/>
              </a:rPr>
              <a:t>A</a:t>
            </a:r>
            <a:endParaRPr sz="2000" b="1" dirty="0">
              <a:solidFill>
                <a:schemeClr val="lt1"/>
              </a:solidFill>
              <a:latin typeface="+mn-lt"/>
              <a:ea typeface="Ubuntu"/>
              <a:cs typeface="Ubuntu"/>
              <a:sym typeface="Ubuntu"/>
            </a:endParaRPr>
          </a:p>
        </p:txBody>
      </p:sp>
      <p:sp>
        <p:nvSpPr>
          <p:cNvPr id="4098" name="Google Shape;4098;p90">
            <a:hlinkClick r:id="" action="ppaction://noaction"/>
          </p:cNvPr>
          <p:cNvSpPr/>
          <p:nvPr/>
        </p:nvSpPr>
        <p:spPr>
          <a:xfrm>
            <a:off x="968720" y="3058557"/>
            <a:ext cx="493200" cy="493200"/>
          </a:xfrm>
          <a:prstGeom prst="ellipse">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latin typeface="+mn-lt"/>
                <a:ea typeface="Ubuntu"/>
                <a:cs typeface="Ubuntu"/>
                <a:sym typeface="Ubuntu"/>
              </a:rPr>
              <a:t>B</a:t>
            </a:r>
            <a:endParaRPr sz="2000" b="1">
              <a:solidFill>
                <a:schemeClr val="lt1"/>
              </a:solidFill>
              <a:latin typeface="+mn-lt"/>
              <a:ea typeface="Ubuntu"/>
              <a:cs typeface="Ubuntu"/>
              <a:sym typeface="Ubuntu"/>
            </a:endParaRPr>
          </a:p>
        </p:txBody>
      </p:sp>
      <p:sp>
        <p:nvSpPr>
          <p:cNvPr id="4099" name="Google Shape;4099;p90">
            <a:hlinkClick r:id="" action="ppaction://noaction"/>
          </p:cNvPr>
          <p:cNvSpPr/>
          <p:nvPr/>
        </p:nvSpPr>
        <p:spPr>
          <a:xfrm>
            <a:off x="968720" y="3874097"/>
            <a:ext cx="493200" cy="493200"/>
          </a:xfrm>
          <a:prstGeom prst="ellipse">
            <a:avLst/>
          </a:prstGeom>
          <a:solidFill>
            <a:schemeClr val="accent4"/>
          </a:solidFill>
          <a:ln>
            <a:noFill/>
          </a:ln>
        </p:spPr>
        <p:txBody>
          <a:bodyPr spcFirstLastPara="1" wrap="square" lIns="82275" tIns="91425" rIns="91425" bIns="91425" anchor="ctr" anchorCtr="0">
            <a:noAutofit/>
          </a:bodyPr>
          <a:lstStyle/>
          <a:p>
            <a:pPr marL="0" lvl="0" indent="0" algn="l" rtl="0">
              <a:spcBef>
                <a:spcPts val="0"/>
              </a:spcBef>
              <a:spcAft>
                <a:spcPts val="0"/>
              </a:spcAft>
              <a:buNone/>
            </a:pPr>
            <a:r>
              <a:rPr lang="en" sz="2000" b="1">
                <a:solidFill>
                  <a:schemeClr val="lt1"/>
                </a:solidFill>
                <a:latin typeface="+mn-lt"/>
                <a:ea typeface="Ubuntu"/>
                <a:cs typeface="Ubuntu"/>
                <a:sym typeface="Ubuntu"/>
              </a:rPr>
              <a:t>C</a:t>
            </a:r>
            <a:endParaRPr sz="2000" b="1">
              <a:solidFill>
                <a:schemeClr val="lt1"/>
              </a:solidFill>
              <a:latin typeface="+mn-lt"/>
              <a:ea typeface="Ubuntu"/>
              <a:cs typeface="Ubuntu"/>
              <a:sym typeface="Ubuntu"/>
            </a:endParaRPr>
          </a:p>
        </p:txBody>
      </p:sp>
      <p:sp>
        <p:nvSpPr>
          <p:cNvPr id="4103" name="Google Shape;4103;p90">
            <a:hlinkClick r:id="rId3" action="ppaction://hlinksldjump"/>
          </p:cNvPr>
          <p:cNvSpPr/>
          <p:nvPr/>
        </p:nvSpPr>
        <p:spPr>
          <a:xfrm rot="5400000">
            <a:off x="8034175" y="3124075"/>
            <a:ext cx="11589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90">
            <a:hlinkClick r:id="rId4" action="ppaction://hlinksldjump"/>
          </p:cNvPr>
          <p:cNvSpPr/>
          <p:nvPr/>
        </p:nvSpPr>
        <p:spPr>
          <a:xfrm rot="5400000">
            <a:off x="7968625" y="1902850"/>
            <a:ext cx="12900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90">
            <a:hlinkClick r:id="" action="ppaction://noaction"/>
          </p:cNvPr>
          <p:cNvSpPr/>
          <p:nvPr/>
        </p:nvSpPr>
        <p:spPr>
          <a:xfrm rot="5400000">
            <a:off x="7955425" y="4354875"/>
            <a:ext cx="1316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90">
            <a:hlinkClick r:id="rId4" action="ppaction://hlinksldjump"/>
          </p:cNvPr>
          <p:cNvSpPr txBox="1"/>
          <p:nvPr/>
        </p:nvSpPr>
        <p:spPr>
          <a:xfrm>
            <a:off x="8264833" y="18590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4"/>
                </a:solidFill>
                <a:latin typeface="Ubuntu"/>
                <a:ea typeface="Ubuntu"/>
                <a:cs typeface="Ubuntu"/>
                <a:sym typeface="Ubuntu"/>
              </a:rPr>
              <a:t>2</a:t>
            </a:r>
            <a:endParaRPr b="1">
              <a:solidFill>
                <a:schemeClr val="accent4"/>
              </a:solidFill>
              <a:latin typeface="Ubuntu"/>
              <a:ea typeface="Ubuntu"/>
              <a:cs typeface="Ubuntu"/>
              <a:sym typeface="Ubuntu"/>
            </a:endParaRPr>
          </a:p>
        </p:txBody>
      </p:sp>
      <p:sp>
        <p:nvSpPr>
          <p:cNvPr id="4107" name="Google Shape;4107;p90">
            <a:hlinkClick r:id="rId3" action="ppaction://hlinksldjump"/>
          </p:cNvPr>
          <p:cNvSpPr txBox="1"/>
          <p:nvPr/>
        </p:nvSpPr>
        <p:spPr>
          <a:xfrm>
            <a:off x="8264833" y="30629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latin typeface="Ubuntu"/>
                <a:ea typeface="Ubuntu"/>
                <a:cs typeface="Ubuntu"/>
                <a:sym typeface="Ubuntu"/>
              </a:rPr>
              <a:t>3</a:t>
            </a:r>
            <a:endParaRPr b="1">
              <a:solidFill>
                <a:schemeClr val="accent2"/>
              </a:solidFill>
              <a:latin typeface="Ubuntu"/>
              <a:ea typeface="Ubuntu"/>
              <a:cs typeface="Ubuntu"/>
              <a:sym typeface="Ubuntu"/>
            </a:endParaRPr>
          </a:p>
        </p:txBody>
      </p:sp>
      <p:sp>
        <p:nvSpPr>
          <p:cNvPr id="4108" name="Google Shape;4108;p90">
            <a:hlinkClick r:id="" action="ppaction://noaction"/>
          </p:cNvPr>
          <p:cNvSpPr txBox="1"/>
          <p:nvPr/>
        </p:nvSpPr>
        <p:spPr>
          <a:xfrm>
            <a:off x="8264833" y="42668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Ubuntu"/>
                <a:ea typeface="Ubuntu"/>
                <a:cs typeface="Ubuntu"/>
                <a:sym typeface="Ubuntu"/>
              </a:rPr>
              <a:t>4</a:t>
            </a:r>
            <a:endParaRPr b="1">
              <a:solidFill>
                <a:schemeClr val="accent1"/>
              </a:solidFill>
              <a:latin typeface="Ubuntu"/>
              <a:ea typeface="Ubuntu"/>
              <a:cs typeface="Ubuntu"/>
              <a:sym typeface="Ubuntu"/>
            </a:endParaRPr>
          </a:p>
        </p:txBody>
      </p:sp>
      <p:sp>
        <p:nvSpPr>
          <p:cNvPr id="4109" name="Google Shape;4109;p90">
            <a:hlinkClick r:id="rId5" action="ppaction://hlinksldjump"/>
          </p:cNvPr>
          <p:cNvSpPr/>
          <p:nvPr/>
        </p:nvSpPr>
        <p:spPr>
          <a:xfrm rot="5400000">
            <a:off x="8024275" y="672825"/>
            <a:ext cx="11787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90">
            <a:hlinkClick r:id="rId5" action="ppaction://hlinksldjump"/>
          </p:cNvPr>
          <p:cNvSpPr txBox="1"/>
          <p:nvPr/>
        </p:nvSpPr>
        <p:spPr>
          <a:xfrm>
            <a:off x="8264833" y="6551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solidFill>
                <a:latin typeface="Ubuntu"/>
                <a:ea typeface="Ubuntu"/>
                <a:cs typeface="Ubuntu"/>
                <a:sym typeface="Ubuntu"/>
              </a:rPr>
              <a:t>1</a:t>
            </a:r>
            <a:endParaRPr b="1">
              <a:solidFill>
                <a:schemeClr val="accent3"/>
              </a:solidFill>
              <a:latin typeface="Ubuntu"/>
              <a:ea typeface="Ubuntu"/>
              <a:cs typeface="Ubuntu"/>
              <a:sym typeface="Ubuntu"/>
            </a:endParaRPr>
          </a:p>
        </p:txBody>
      </p:sp>
      <p:grpSp>
        <p:nvGrpSpPr>
          <p:cNvPr id="4111" name="Google Shape;4111;p90"/>
          <p:cNvGrpSpPr/>
          <p:nvPr/>
        </p:nvGrpSpPr>
        <p:grpSpPr>
          <a:xfrm>
            <a:off x="6935171" y="696541"/>
            <a:ext cx="195284" cy="195284"/>
            <a:chOff x="5660400" y="238125"/>
            <a:chExt cx="481825" cy="481825"/>
          </a:xfrm>
        </p:grpSpPr>
        <p:sp>
          <p:nvSpPr>
            <p:cNvPr id="4112" name="Google Shape;4112;p9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13" name="Google Shape;4113;p9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114" name="Google Shape;4114;p90">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90">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9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9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265559" y="1019051"/>
            <a:ext cx="6563335" cy="892552"/>
          </a:xfrm>
          <a:prstGeom prst="rect">
            <a:avLst/>
          </a:prstGeom>
        </p:spPr>
        <p:txBody>
          <a:bodyPr wrap="square">
            <a:spAutoFit/>
          </a:bodyPr>
          <a:lstStyle/>
          <a:p>
            <a:pPr algn="just">
              <a:lnSpc>
                <a:spcPct val="130000"/>
              </a:lnSpc>
            </a:pPr>
            <a:r>
              <a:rPr lang="en-US" sz="2000" dirty="0" err="1"/>
              <a:t>Trong</a:t>
            </a:r>
            <a:r>
              <a:rPr lang="en-US" sz="2000" dirty="0"/>
              <a:t> </a:t>
            </a:r>
            <a:r>
              <a:rPr lang="en-US" sz="2000" dirty="0" err="1"/>
              <a:t>những</a:t>
            </a:r>
            <a:r>
              <a:rPr lang="en-US" sz="2000" dirty="0"/>
              <a:t> </a:t>
            </a:r>
            <a:r>
              <a:rPr lang="en-US" sz="2000" dirty="0" err="1"/>
              <a:t>trang</a:t>
            </a:r>
            <a:r>
              <a:rPr lang="en-US" sz="2000" dirty="0"/>
              <a:t> </a:t>
            </a:r>
            <a:r>
              <a:rPr lang="en-US" sz="2000" dirty="0" err="1"/>
              <a:t>thông</a:t>
            </a:r>
            <a:r>
              <a:rPr lang="en-US" sz="2000" dirty="0"/>
              <a:t> tin </a:t>
            </a:r>
            <a:r>
              <a:rPr lang="en-US" sz="2000" dirty="0" err="1"/>
              <a:t>sau</a:t>
            </a:r>
            <a:r>
              <a:rPr lang="en-US" sz="2000" dirty="0"/>
              <a:t>, </a:t>
            </a:r>
            <a:r>
              <a:rPr lang="en-US" sz="2000" dirty="0" err="1"/>
              <a:t>trang</a:t>
            </a:r>
            <a:r>
              <a:rPr lang="en-US" sz="2000" dirty="0"/>
              <a:t> </a:t>
            </a:r>
            <a:r>
              <a:rPr lang="en-US" sz="2000" dirty="0" err="1"/>
              <a:t>nào</a:t>
            </a:r>
            <a:r>
              <a:rPr lang="en-US" sz="2000" dirty="0"/>
              <a:t> </a:t>
            </a:r>
            <a:r>
              <a:rPr lang="en-US" sz="2000" dirty="0" err="1"/>
              <a:t>có</a:t>
            </a:r>
            <a:r>
              <a:rPr lang="en-US" sz="2000" dirty="0"/>
              <a:t> </a:t>
            </a:r>
            <a:r>
              <a:rPr lang="en-US" sz="2000" dirty="0" err="1"/>
              <a:t>nội</a:t>
            </a:r>
            <a:r>
              <a:rPr lang="en-US" sz="2000" dirty="0"/>
              <a:t> dung </a:t>
            </a:r>
            <a:r>
              <a:rPr lang="en-US" sz="2000" dirty="0" err="1"/>
              <a:t>không</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các</a:t>
            </a:r>
            <a:r>
              <a:rPr lang="en-US" sz="2000" dirty="0"/>
              <a:t> </a:t>
            </a:r>
            <a:r>
              <a:rPr lang="en-US" sz="2000" dirty="0" err="1"/>
              <a:t>em</a:t>
            </a:r>
            <a:r>
              <a:rPr lang="en-US" sz="2000" dirty="0"/>
              <a:t>?</a:t>
            </a:r>
          </a:p>
        </p:txBody>
      </p:sp>
      <p:sp>
        <p:nvSpPr>
          <p:cNvPr id="3" name="Rectangle 2"/>
          <p:cNvSpPr/>
          <p:nvPr/>
        </p:nvSpPr>
        <p:spPr>
          <a:xfrm>
            <a:off x="1500516" y="2252059"/>
            <a:ext cx="4780476" cy="400110"/>
          </a:xfrm>
          <a:prstGeom prst="rect">
            <a:avLst/>
          </a:prstGeom>
        </p:spPr>
        <p:txBody>
          <a:bodyPr wrap="none">
            <a:spAutoFit/>
          </a:bodyPr>
          <a:lstStyle/>
          <a:p>
            <a:r>
              <a:rPr lang="vi-VN" sz="2000" dirty="0"/>
              <a:t>Trang thông tin về các trò chơi dân gian.</a:t>
            </a:r>
            <a:endParaRPr lang="en-US" sz="2000" dirty="0"/>
          </a:p>
        </p:txBody>
      </p:sp>
      <p:sp>
        <p:nvSpPr>
          <p:cNvPr id="4" name="Rectangle 3"/>
          <p:cNvSpPr/>
          <p:nvPr/>
        </p:nvSpPr>
        <p:spPr>
          <a:xfrm>
            <a:off x="1526536" y="3076385"/>
            <a:ext cx="3759362" cy="400110"/>
          </a:xfrm>
          <a:prstGeom prst="rect">
            <a:avLst/>
          </a:prstGeom>
        </p:spPr>
        <p:txBody>
          <a:bodyPr wrap="none">
            <a:spAutoFit/>
          </a:bodyPr>
          <a:lstStyle/>
          <a:p>
            <a:r>
              <a:rPr lang="en-US" sz="2000" dirty="0" err="1"/>
              <a:t>Trang</a:t>
            </a:r>
            <a:r>
              <a:rPr lang="en-US" sz="2000" dirty="0"/>
              <a:t> </a:t>
            </a:r>
            <a:r>
              <a:rPr lang="en-US" sz="2000" dirty="0" err="1"/>
              <a:t>thông</a:t>
            </a:r>
            <a:r>
              <a:rPr lang="en-US" sz="2000" dirty="0"/>
              <a:t> tin </a:t>
            </a:r>
            <a:r>
              <a:rPr lang="en-US" sz="2000" dirty="0" err="1"/>
              <a:t>về</a:t>
            </a:r>
            <a:r>
              <a:rPr lang="en-US" sz="2000" dirty="0"/>
              <a:t> </a:t>
            </a:r>
            <a:r>
              <a:rPr lang="en-US" sz="2000" dirty="0" err="1"/>
              <a:t>lịch</a:t>
            </a:r>
            <a:r>
              <a:rPr lang="en-US" sz="2000" dirty="0"/>
              <a:t> </a:t>
            </a:r>
            <a:r>
              <a:rPr lang="en-US" sz="2000" dirty="0" err="1"/>
              <a:t>sử</a:t>
            </a:r>
            <a:r>
              <a:rPr lang="en-US" sz="2000" dirty="0"/>
              <a:t> </a:t>
            </a:r>
            <a:r>
              <a:rPr lang="en-US" sz="2000" dirty="0" err="1"/>
              <a:t>địa</a:t>
            </a:r>
            <a:r>
              <a:rPr lang="en-US" sz="2000" dirty="0"/>
              <a:t> </a:t>
            </a:r>
            <a:r>
              <a:rPr lang="en-US" sz="2000" dirty="0" err="1"/>
              <a:t>lí</a:t>
            </a:r>
            <a:r>
              <a:rPr lang="en-US" sz="2000" dirty="0"/>
              <a:t>.</a:t>
            </a:r>
          </a:p>
        </p:txBody>
      </p:sp>
      <p:sp>
        <p:nvSpPr>
          <p:cNvPr id="5" name="Rectangle 4"/>
          <p:cNvSpPr/>
          <p:nvPr/>
        </p:nvSpPr>
        <p:spPr>
          <a:xfrm>
            <a:off x="1548755" y="3882747"/>
            <a:ext cx="4371710" cy="400110"/>
          </a:xfrm>
          <a:prstGeom prst="rect">
            <a:avLst/>
          </a:prstGeom>
        </p:spPr>
        <p:txBody>
          <a:bodyPr wrap="none">
            <a:spAutoFit/>
          </a:bodyPr>
          <a:lstStyle/>
          <a:p>
            <a:r>
              <a:rPr lang="en-US" sz="2000" dirty="0" err="1"/>
              <a:t>Trang</a:t>
            </a:r>
            <a:r>
              <a:rPr lang="en-US" sz="2000" dirty="0"/>
              <a:t> </a:t>
            </a:r>
            <a:r>
              <a:rPr lang="en-US" sz="2000" dirty="0" err="1"/>
              <a:t>thông</a:t>
            </a:r>
            <a:r>
              <a:rPr lang="en-US" sz="2000" dirty="0"/>
              <a:t> tin </a:t>
            </a:r>
            <a:r>
              <a:rPr lang="en-US" sz="2000" dirty="0" err="1"/>
              <a:t>có</a:t>
            </a:r>
            <a:r>
              <a:rPr lang="en-US" sz="2000" dirty="0"/>
              <a:t> </a:t>
            </a:r>
            <a:r>
              <a:rPr lang="en-US" sz="2000" dirty="0" err="1"/>
              <a:t>nội</a:t>
            </a:r>
            <a:r>
              <a:rPr lang="en-US" sz="2000" dirty="0"/>
              <a:t> dung </a:t>
            </a:r>
            <a:r>
              <a:rPr lang="en-US" sz="2000" dirty="0" err="1"/>
              <a:t>bạo</a:t>
            </a:r>
            <a:r>
              <a:rPr lang="en-US" sz="2000" dirty="0"/>
              <a:t> </a:t>
            </a:r>
            <a:r>
              <a:rPr lang="en-US" sz="2000" dirty="0" err="1"/>
              <a:t>lực</a:t>
            </a:r>
            <a:r>
              <a:rPr lang="en-US" sz="2000" dirty="0"/>
              <a:t>. </a:t>
            </a: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131" y="3687607"/>
            <a:ext cx="673539" cy="679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39"/>
                                        </p:tgtEl>
                                        <p:attrNameLst>
                                          <p:attrName>style.visibility</p:attrName>
                                        </p:attrNameLst>
                                      </p:cBhvr>
                                      <p:to>
                                        <p:strVal val="visible"/>
                                      </p:to>
                                    </p:set>
                                    <p:animEffect transition="in" filter="fade">
                                      <p:cBhvr>
                                        <p:cTn id="7" dur="500"/>
                                        <p:tgtEl>
                                          <p:spTgt spid="40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097"/>
                                        </p:tgtEl>
                                        <p:attrNameLst>
                                          <p:attrName>style.visibility</p:attrName>
                                        </p:attrNameLst>
                                      </p:cBhvr>
                                      <p:to>
                                        <p:strVal val="visible"/>
                                      </p:to>
                                    </p:set>
                                    <p:anim calcmode="lin" valueType="num">
                                      <p:cBhvr additive="base">
                                        <p:cTn id="17" dur="500"/>
                                        <p:tgtEl>
                                          <p:spTgt spid="4097"/>
                                        </p:tgtEl>
                                        <p:attrNameLst>
                                          <p:attrName>ppt_y</p:attrName>
                                        </p:attrNameLst>
                                      </p:cBhvr>
                                      <p:tavLst>
                                        <p:tav tm="0">
                                          <p:val>
                                            <p:strVal val="#ppt_y-#ppt_h*1.125000"/>
                                          </p:val>
                                        </p:tav>
                                        <p:tav tm="100000">
                                          <p:val>
                                            <p:strVal val="#ppt_y"/>
                                          </p:val>
                                        </p:tav>
                                      </p:tavLst>
                                    </p:anim>
                                    <p:animEffect transition="in" filter="wipe(down)">
                                      <p:cBhvr>
                                        <p:cTn id="18" dur="500"/>
                                        <p:tgtEl>
                                          <p:spTgt spid="4097"/>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down)">
                                      <p:cBhvr>
                                        <p:cTn id="22" dur="500"/>
                                        <p:tgtEl>
                                          <p:spTgt spid="3"/>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p:tgtEl>
                                          <p:spTgt spid="4098"/>
                                        </p:tgtEl>
                                        <p:attrNameLst>
                                          <p:attrName>ppt_y</p:attrName>
                                        </p:attrNameLst>
                                      </p:cBhvr>
                                      <p:tavLst>
                                        <p:tav tm="0">
                                          <p:val>
                                            <p:strVal val="#ppt_y-#ppt_h*1.125000"/>
                                          </p:val>
                                        </p:tav>
                                        <p:tav tm="100000">
                                          <p:val>
                                            <p:strVal val="#ppt_y"/>
                                          </p:val>
                                        </p:tav>
                                      </p:tavLst>
                                    </p:anim>
                                    <p:animEffect transition="in" filter="wipe(down)">
                                      <p:cBhvr>
                                        <p:cTn id="26" dur="500"/>
                                        <p:tgtEl>
                                          <p:spTgt spid="4098"/>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down)">
                                      <p:cBhvr>
                                        <p:cTn id="30" dur="500"/>
                                        <p:tgtEl>
                                          <p:spTgt spid="4"/>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4099"/>
                                        </p:tgtEl>
                                        <p:attrNameLst>
                                          <p:attrName>style.visibility</p:attrName>
                                        </p:attrNameLst>
                                      </p:cBhvr>
                                      <p:to>
                                        <p:strVal val="visible"/>
                                      </p:to>
                                    </p:set>
                                    <p:anim calcmode="lin" valueType="num">
                                      <p:cBhvr additive="base">
                                        <p:cTn id="33" dur="500"/>
                                        <p:tgtEl>
                                          <p:spTgt spid="4099"/>
                                        </p:tgtEl>
                                        <p:attrNameLst>
                                          <p:attrName>ppt_y</p:attrName>
                                        </p:attrNameLst>
                                      </p:cBhvr>
                                      <p:tavLst>
                                        <p:tav tm="0">
                                          <p:val>
                                            <p:strVal val="#ppt_y-#ppt_h*1.125000"/>
                                          </p:val>
                                        </p:tav>
                                        <p:tav tm="100000">
                                          <p:val>
                                            <p:strVal val="#ppt_y"/>
                                          </p:val>
                                        </p:tav>
                                      </p:tavLst>
                                    </p:anim>
                                    <p:animEffect transition="in" filter="wipe(down)">
                                      <p:cBhvr>
                                        <p:cTn id="34" dur="500"/>
                                        <p:tgtEl>
                                          <p:spTgt spid="4099"/>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ppt_x</p:attrName>
                                        </p:attrNameLst>
                                      </p:cBhvr>
                                      <p:tavLst>
                                        <p:tav tm="0">
                                          <p:val>
                                            <p:strVal val="#ppt_x+#ppt_w*1.125000"/>
                                          </p:val>
                                        </p:tav>
                                        <p:tav tm="100000">
                                          <p:val>
                                            <p:strVal val="#ppt_x"/>
                                          </p:val>
                                        </p:tav>
                                      </p:tavLst>
                                    </p:anim>
                                    <p:animEffect transition="in" filter="wipe(left)">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9" grpId="0"/>
      <p:bldP spid="4097" grpId="0" animBg="1"/>
      <p:bldP spid="4098" grpId="0" animBg="1"/>
      <p:bldP spid="4099" grpId="0" animBg="1"/>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0CC8-5B07-404A-9BFA-1DF67EC35639}"/>
              </a:ext>
            </a:extLst>
          </p:cNvPr>
          <p:cNvSpPr>
            <a:spLocks noGrp="1"/>
          </p:cNvSpPr>
          <p:nvPr>
            <p:ph type="title"/>
          </p:nvPr>
        </p:nvSpPr>
        <p:spPr>
          <a:xfrm>
            <a:off x="791456" y="1137237"/>
            <a:ext cx="7983710" cy="1552175"/>
          </a:xfrm>
        </p:spPr>
        <p:txBody>
          <a:bodyPr/>
          <a:lstStyle/>
          <a:p>
            <a:pPr algn="l"/>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Một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số</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bạn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cho</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rằng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trò</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chơi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học</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tập</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trên</a:t>
            </a:r>
            <a:r>
              <a:rPr lang="en-US" sz="2800" b="0" dirty="0">
                <a:solidFill>
                  <a:schemeClr val="tx1"/>
                </a:solidFill>
                <a:latin typeface="Times New Roman" panose="02020603050405020304" pitchFamily="18" charset="0"/>
                <a:cs typeface="Times New Roman" panose="02020603050405020304" pitchFamily="18" charset="0"/>
              </a:rPr>
              <a:t> Internet </a:t>
            </a:r>
            <a:r>
              <a:rPr lang="en-US" sz="2800" b="0" dirty="0" err="1">
                <a:solidFill>
                  <a:schemeClr val="tx1"/>
                </a:solidFill>
                <a:latin typeface="Times New Roman" panose="02020603050405020304" pitchFamily="18" charset="0"/>
                <a:cs typeface="Times New Roman" panose="02020603050405020304" pitchFamily="18" charset="0"/>
              </a:rPr>
              <a:t>rất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bổ</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ích</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nên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thể</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chơi</a:t>
            </a:r>
            <a:r>
              <a:rPr lang="en-US" sz="2800" b="0" dirty="0">
                <a:solidFill>
                  <a:schemeClr val="tx1"/>
                </a:solidFill>
                <a:latin typeface="Times New Roman" panose="02020603050405020304" pitchFamily="18" charset="0"/>
                <a:cs typeface="Times New Roman" panose="02020603050405020304" pitchFamily="18" charset="0"/>
              </a:rPr>
              <a:t> bao </a:t>
            </a:r>
            <a:r>
              <a:rPr lang="en-US" sz="2800" b="0" dirty="0" err="1">
                <a:solidFill>
                  <a:schemeClr val="tx1"/>
                </a:solidFill>
                <a:latin typeface="Times New Roman" panose="02020603050405020304" pitchFamily="18" charset="0"/>
                <a:cs typeface="Times New Roman" panose="02020603050405020304" pitchFamily="18" charset="0"/>
              </a:rPr>
              <a:t>lâu</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tùy</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thích</a:t>
            </a:r>
            <a:r>
              <a:rPr lang="en-US" sz="2800" b="0" dirty="0">
                <a:solidFill>
                  <a:schemeClr val="tx1"/>
                </a:solidFill>
                <a:latin typeface="Times New Roman" panose="02020603050405020304" pitchFamily="18" charset="0"/>
                <a:cs typeface="Times New Roman" panose="02020603050405020304" pitchFamily="18" charset="0"/>
              </a:rPr>
              <a:t>’’.</a:t>
            </a:r>
            <a:br>
              <a:rPr lang="en-US" sz="2800" b="0" dirty="0">
                <a:solidFill>
                  <a:schemeClr val="tx1"/>
                </a:solidFill>
                <a:latin typeface="Times New Roman" panose="02020603050405020304" pitchFamily="18" charset="0"/>
                <a:cs typeface="Times New Roman" panose="02020603050405020304" pitchFamily="18" charset="0"/>
              </a:rPr>
            </a:br>
            <a:r>
              <a:rPr lang="en-US" sz="2800" b="0" dirty="0">
                <a:solidFill>
                  <a:schemeClr val="tx1"/>
                </a:solidFill>
                <a:latin typeface="Times New Roman" panose="02020603050405020304" pitchFamily="18" charset="0"/>
                <a:cs typeface="Times New Roman" panose="02020603050405020304" pitchFamily="18" charset="0"/>
              </a:rPr>
              <a:t>+ Theo </a:t>
            </a:r>
            <a:r>
              <a:rPr lang="en-US" sz="2800" b="0" dirty="0" err="1">
                <a:solidFill>
                  <a:schemeClr val="tx1"/>
                </a:solidFill>
                <a:latin typeface="Times New Roman" panose="02020603050405020304" pitchFamily="18" charset="0"/>
                <a:cs typeface="Times New Roman" panose="02020603050405020304" pitchFamily="18" charset="0"/>
              </a:rPr>
              <a:t>em</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bạn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nói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đúng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không</a:t>
            </a:r>
            <a:r>
              <a:rPr lang="en-US" sz="2800" b="0" dirty="0">
                <a:solidFill>
                  <a:schemeClr val="tx1"/>
                </a:solidFill>
                <a:latin typeface="Times New Roman" panose="02020603050405020304" pitchFamily="18" charset="0"/>
                <a:cs typeface="Times New Roman" panose="02020603050405020304" pitchFamily="18" charset="0"/>
              </a:rPr>
              <a:t>? </a:t>
            </a:r>
            <a:br>
              <a:rPr lang="en-US" sz="2800" b="0" dirty="0">
                <a:solidFill>
                  <a:schemeClr val="tx1"/>
                </a:solidFill>
                <a:latin typeface="Times New Roman" panose="02020603050405020304" pitchFamily="18" charset="0"/>
                <a:cs typeface="Times New Roman" panose="02020603050405020304" pitchFamily="18" charset="0"/>
              </a:rPr>
            </a:b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Hãy</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giải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thích</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tại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sao</a:t>
            </a:r>
            <a:r>
              <a:rPr lang="en-US" sz="2800" b="0" dirty="0">
                <a:solidFill>
                  <a:schemeClr val="tx1"/>
                </a:solidFill>
                <a:latin typeface="Times New Roman" panose="02020603050405020304" pitchFamily="18" charset="0"/>
                <a:cs typeface="Times New Roman" panose="02020603050405020304" pitchFamily="18" charset="0"/>
              </a:rPr>
              <a:t>.</a:t>
            </a:r>
            <a:br>
              <a:rPr lang="en-US" sz="2800" b="0" dirty="0">
                <a:solidFill>
                  <a:schemeClr val="tx1"/>
                </a:solidFill>
                <a:latin typeface="Times New Roman" panose="02020603050405020304" pitchFamily="18" charset="0"/>
                <a:cs typeface="Times New Roman" panose="02020603050405020304" pitchFamily="18" charset="0"/>
              </a:rPr>
            </a:b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Trả</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lời</a:t>
            </a:r>
            <a:endParaRPr lang="en-US" sz="2800" b="0"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112F623-96E2-485F-9CD3-8FC1C3A155E0}"/>
              </a:ext>
            </a:extLst>
          </p:cNvPr>
          <p:cNvSpPr txBox="1"/>
          <p:nvPr/>
        </p:nvSpPr>
        <p:spPr>
          <a:xfrm>
            <a:off x="741509" y="2866145"/>
            <a:ext cx="7660981" cy="1815882"/>
          </a:xfrm>
          <a:prstGeom prst="rect">
            <a:avLst/>
          </a:prstGeom>
          <a:noFill/>
        </p:spPr>
        <p:txBody>
          <a:bodyPr wrap="square" rtlCol="0">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đó</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chưa</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Trò</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chơi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tập</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bổ</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ích</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nhưng</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chơi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lâu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sẽ</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gây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hại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sức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khỏe</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gây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ra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bệnh</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mắt</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cột</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sống</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218553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stelcore Aesthetics Koodle Interface Planner for Middle School by Slidesgo">
  <a:themeElements>
    <a:clrScheme name="Simple Light">
      <a:dk1>
        <a:srgbClr val="666666"/>
      </a:dk1>
      <a:lt1>
        <a:srgbClr val="FFFFFF"/>
      </a:lt1>
      <a:dk2>
        <a:srgbClr val="86A2E2"/>
      </a:dk2>
      <a:lt2>
        <a:srgbClr val="F07777"/>
      </a:lt2>
      <a:accent1>
        <a:srgbClr val="9ABE8C"/>
      </a:accent1>
      <a:accent2>
        <a:srgbClr val="FDEC90"/>
      </a:accent2>
      <a:accent3>
        <a:srgbClr val="FFFEF8"/>
      </a:accent3>
      <a:accent4>
        <a:srgbClr val="F0CECE"/>
      </a:accent4>
      <a:accent5>
        <a:srgbClr val="DEE6F7"/>
      </a:accent5>
      <a:accent6>
        <a:srgbClr val="EAFAE4"/>
      </a:accent6>
      <a:hlink>
        <a:srgbClr val="F077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TotalTime>
  <Words>1371</Words>
  <Application>Microsoft Office PowerPoint</Application>
  <PresentationFormat>On-screen Show (16:9)</PresentationFormat>
  <Paragraphs>178</Paragraphs>
  <Slides>21</Slides>
  <Notes>15</Notes>
  <HiddenSlides>0</HiddenSlides>
  <MMClips>9</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Bebas Neue</vt:lpstr>
      <vt:lpstr>#9Slide02 Noi dung dai</vt:lpstr>
      <vt:lpstr>Calibri</vt:lpstr>
      <vt:lpstr>Anaheim</vt:lpstr>
      <vt:lpstr>iCiel Cadena</vt:lpstr>
      <vt:lpstr>#9Slide02 Tieu de dai</vt:lpstr>
      <vt:lpstr>Roboto Condensed Light</vt:lpstr>
      <vt:lpstr>Times New Roman</vt:lpstr>
      <vt:lpstr>Arial</vt:lpstr>
      <vt:lpstr>Ubuntu</vt:lpstr>
      <vt:lpstr>Nunito</vt:lpstr>
      <vt:lpstr>Proxima Nova</vt:lpstr>
      <vt:lpstr>Roboto</vt:lpstr>
      <vt:lpstr>Online Learning Planner by Sildesgo</vt:lpstr>
      <vt:lpstr>Pastelcore Aesthetics Koodle Interface Planner for Middle School by Slidesgo</vt:lpstr>
      <vt:lpstr>Office Theme</vt:lpstr>
      <vt:lpstr>PowerPoint Presentation</vt:lpstr>
      <vt:lpstr>BÀI 6: KHÁM PHÁ THÔNG TIN TRÊN INTERNET</vt:lpstr>
      <vt:lpstr>3. Thông tin trên Internet</vt:lpstr>
      <vt:lpstr>Suy nghĩ và trả lời các câu hỏi sau:</vt:lpstr>
      <vt:lpstr>Ghi nhớ</vt:lpstr>
      <vt:lpstr>Ghi nhớ</vt:lpstr>
      <vt:lpstr>KẾT LUẬN</vt:lpstr>
      <vt:lpstr>Trả lời câu hỏi:</vt:lpstr>
      <vt:lpstr>- Một số bạn cho rằng, ‘‘trò chơi học tập trên Internet rất bổ ích nên có thể chơi bao lâu tùy thích’’. + Theo em bạn đó nói có đúng không?  + Hãy giải thích tại sao.                            Trả lời</vt:lpstr>
      <vt:lpstr>Theo em những việc làm nào sau đây là không phù hợp khi sử dụng Internet? a. Chơi hoặc xem trò chơi bạo lực. b. Đọc thêm thông tin về bài học. c. Xem phim ảnh không phù hợp với nứa tuổi. d. Xem những bức ảnh mà các bạn vẽ về chủ đề mà em yêu thích. e. Xem những thông tin mà bố mẹ em trao đổi việc trên Internet.</vt:lpstr>
      <vt:lpstr>Lựa chọn những khẳng định đúng về đặc điểm thông tin trên Internet. A. Thông tin nào trên Internet cũng phù hợp với lứa tuổi của các em. B. Thông tin trên Internet có thể không chính xác. C. Thông tin trên Internet đa dạng, phong phú và luôn được cập nhật. D. Rất nhiều thông tin có thể tìm thấy trên Internet.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Bài tập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Planner</dc:title>
  <dc:creator>User</dc:creator>
  <cp:lastModifiedBy>Administrator</cp:lastModifiedBy>
  <cp:revision>51</cp:revision>
  <dcterms:modified xsi:type="dcterms:W3CDTF">2025-12-04T09:17:31Z</dcterms:modified>
</cp:coreProperties>
</file>