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14"/>
  </p:notesMasterIdLst>
  <p:sldIdLst>
    <p:sldId id="424" r:id="rId2"/>
    <p:sldId id="261" r:id="rId3"/>
    <p:sldId id="426" r:id="rId4"/>
    <p:sldId id="372" r:id="rId5"/>
    <p:sldId id="374" r:id="rId6"/>
    <p:sldId id="373" r:id="rId7"/>
    <p:sldId id="377" r:id="rId8"/>
    <p:sldId id="397" r:id="rId9"/>
    <p:sldId id="378" r:id="rId10"/>
    <p:sldId id="376" r:id="rId11"/>
    <p:sldId id="379" r:id="rId12"/>
    <p:sldId id="428" r:id="rId13"/>
  </p:sldIdLst>
  <p:sldSz cx="9144000" cy="5143500" type="screen16x9"/>
  <p:notesSz cx="6858000" cy="9144000"/>
  <p:embeddedFontLst>
    <p:embeddedFont>
      <p:font typeface="Bebas Neue" charset="0"/>
      <p:regular r:id="rId15"/>
    </p:embeddedFont>
    <p:embeddedFont>
      <p:font typeface="Verdana" pitchFamily="34" charset="0"/>
      <p:regular r:id="rId16"/>
      <p:bold r:id="rId17"/>
      <p:italic r:id="rId18"/>
      <p:boldItalic r:id="rId19"/>
    </p:embeddedFont>
    <p:embeddedFont>
      <p:font typeface="Nunito ExtraBold" charset="-93"/>
      <p:bold r:id="rId20"/>
      <p:boldItalic r:id="rId21"/>
    </p:embeddedFont>
    <p:embeddedFont>
      <p:font typeface="Nunito" charset="-93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62602"/>
    <a:srgbClr val="F99B33"/>
    <a:srgbClr val="FAA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0CEED3C-44B4-437D-BB83-93107F44B070}">
  <a:tblStyle styleId="{80CEED3C-44B4-437D-BB83-93107F44B0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3" autoAdjust="0"/>
    <p:restoredTop sz="91897" autoAdjust="0"/>
  </p:normalViewPr>
  <p:slideViewPr>
    <p:cSldViewPr snapToGrid="0">
      <p:cViewPr>
        <p:scale>
          <a:sx n="122" d="100"/>
          <a:sy n="122" d="100"/>
        </p:scale>
        <p:origin x="-354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2866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85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mtClean="0"/>
              <a:t>Link: https://www.youtube.com/watch?v=2G85e-xBPX4&amp;t=14s</a:t>
            </a:r>
          </a:p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138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1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23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 smtClean="0"/>
              <a:t>Click</a:t>
            </a:r>
            <a:r>
              <a:rPr lang="en-US" baseline="0" dirty="0" smtClean="0"/>
              <a:t> on the blue part to show pictures/words, if pupils get the correct pairs, leave the square open. </a:t>
            </a:r>
          </a:p>
          <a:p>
            <a:pPr marL="457200" indent="-298450"/>
            <a:r>
              <a:rPr lang="en-US" baseline="0" dirty="0" smtClean="0"/>
              <a:t>If pupils answer incorrectly, click on the red circle to cover the square again. </a:t>
            </a:r>
          </a:p>
          <a:p>
            <a:pPr marL="457200" indent="-298450"/>
            <a:r>
              <a:rPr lang="en-US" baseline="0" dirty="0" smtClean="0"/>
              <a:t>Repeat until pupils match all the words with the corresponding pictures. </a:t>
            </a:r>
          </a:p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3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839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4E6854-400E-4661-91E7-B9A1DFFBC66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7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8" r:id="rId3"/>
    <p:sldLayoutId id="2147483689" r:id="rId4"/>
    <p:sldLayoutId id="2147483690" r:id="rId5"/>
    <p:sldLayoutId id="2147483753" r:id="rId6"/>
    <p:sldLayoutId id="214748375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xmlns="" id="{AE88C818-E46B-4FA5-AF7C-D7B96B1263C4}"/>
              </a:ext>
            </a:extLst>
          </p:cNvPr>
          <p:cNvSpPr txBox="1"/>
          <p:nvPr/>
        </p:nvSpPr>
        <p:spPr>
          <a:xfrm>
            <a:off x="-277582" y="116052"/>
            <a:ext cx="2052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5" y="76579"/>
            <a:ext cx="4372544" cy="2087711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xmlns="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smtClean="0">
                <a:solidFill>
                  <a:srgbClr val="FF0000"/>
                </a:solidFill>
                <a:latin typeface="Verdana"/>
                <a:ea typeface="+mn-ea"/>
              </a:rPr>
              <a:t>Activity 1-3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12D51B-744F-4710-B411-9BB31A3F0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680"/>
            <a:ext cx="9144000" cy="398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xmlns="" id="{D781E823-2D12-4E65-95C7-03C9D9696C0A}"/>
              </a:ext>
            </a:extLst>
          </p:cNvPr>
          <p:cNvSpPr/>
          <p:nvPr/>
        </p:nvSpPr>
        <p:spPr>
          <a:xfrm>
            <a:off x="4297096" y="353407"/>
            <a:ext cx="543942" cy="8802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Fun corner and </a:t>
            </a:r>
            <a:r>
              <a:rPr lang="en-US" sz="6600" dirty="0" smtClean="0"/>
              <a:t>wrap-up</a:t>
            </a:r>
            <a:endParaRPr lang="en-US" sz="6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450" y="3622491"/>
            <a:ext cx="7704000" cy="831454"/>
          </a:xfrm>
        </p:spPr>
        <p:txBody>
          <a:bodyPr/>
          <a:lstStyle/>
          <a:p>
            <a:r>
              <a:rPr lang="en-US" sz="4400" dirty="0">
                <a:solidFill>
                  <a:srgbClr val="000000"/>
                </a:solidFill>
              </a:rPr>
              <a:t>Game: </a:t>
            </a:r>
            <a:r>
              <a:rPr lang="en-US" sz="4400" dirty="0">
                <a:solidFill>
                  <a:srgbClr val="002060"/>
                </a:solidFill>
              </a:rPr>
              <a:t>M</a:t>
            </a:r>
            <a:r>
              <a:rPr lang="en-US" sz="4400" dirty="0" smtClean="0">
                <a:solidFill>
                  <a:srgbClr val="002060"/>
                </a:solidFill>
              </a:rPr>
              <a:t>atching </a:t>
            </a:r>
            <a:r>
              <a:rPr lang="en-US" sz="4400" dirty="0">
                <a:solidFill>
                  <a:srgbClr val="002060"/>
                </a:solidFill>
              </a:rPr>
              <a:t>game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xmlns="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xmlns="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xmlns="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xmlns="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xmlns="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xmlns="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xmlns="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xmlns="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009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E033E169-CB8C-DFEB-5888-2A4463FF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11" y="3874199"/>
            <a:ext cx="1982082" cy="1200488"/>
          </a:xfrm>
          <a:prstGeom prst="rect">
            <a:avLst/>
          </a:prstGeom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3F01C050-6562-88F0-7C93-27D74BDB7959}"/>
              </a:ext>
            </a:extLst>
          </p:cNvPr>
          <p:cNvSpPr/>
          <p:nvPr/>
        </p:nvSpPr>
        <p:spPr>
          <a:xfrm>
            <a:off x="6060439" y="288726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MUSIC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23BD16F4-A163-B26F-CE4D-AA0B9190F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563" y="3910890"/>
            <a:ext cx="1915273" cy="1156319"/>
          </a:xfrm>
          <a:prstGeom prst="rect">
            <a:avLst/>
          </a:prstGeom>
        </p:spPr>
      </p:pic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31F54B46-B2BE-8971-8390-571F9A209E74}"/>
              </a:ext>
            </a:extLst>
          </p:cNvPr>
          <p:cNvSpPr/>
          <p:nvPr/>
        </p:nvSpPr>
        <p:spPr>
          <a:xfrm>
            <a:off x="1501567" y="286440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ART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D713819-4BAF-965D-FFDD-E00F65C07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909" y="1323231"/>
            <a:ext cx="1959068" cy="1171159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xmlns="" id="{2F225B89-87FB-A846-F636-AA2C965A213D}"/>
              </a:ext>
            </a:extLst>
          </p:cNvPr>
          <p:cNvSpPr/>
          <p:nvPr/>
        </p:nvSpPr>
        <p:spPr>
          <a:xfrm>
            <a:off x="1455235" y="156426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PE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FBB6024-44DA-184A-4BD4-F4ECBB875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429" y="3864977"/>
            <a:ext cx="1866598" cy="1248147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xmlns="" id="{11DC1559-5A1C-7C1C-188A-7A06917EE975}"/>
              </a:ext>
            </a:extLst>
          </p:cNvPr>
          <p:cNvSpPr/>
          <p:nvPr/>
        </p:nvSpPr>
        <p:spPr>
          <a:xfrm>
            <a:off x="6067726" y="337901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 smtClean="0"/>
              <a:t>MATHS</a:t>
            </a:r>
            <a:endParaRPr lang="x-none" sz="2800" dirty="0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687D854D-0E1B-5662-454C-94B148D5C2B9}"/>
              </a:ext>
            </a:extLst>
          </p:cNvPr>
          <p:cNvSpPr/>
          <p:nvPr/>
        </p:nvSpPr>
        <p:spPr>
          <a:xfrm>
            <a:off x="3781582" y="2887952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5400" dirty="0"/>
              <a:t>IT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xmlns="" id="{3B553712-6A40-7508-06D8-7405940C27F9}"/>
              </a:ext>
            </a:extLst>
          </p:cNvPr>
          <p:cNvSpPr/>
          <p:nvPr/>
        </p:nvSpPr>
        <p:spPr>
          <a:xfrm>
            <a:off x="3509811" y="1631634"/>
            <a:ext cx="2057552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SCIENCE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0237CEE-D74F-5D1A-9A93-4AF02FCA2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120" y="22681"/>
            <a:ext cx="1828153" cy="12224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6C2607C-3D3F-C685-3079-58C9087F7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567" y="78789"/>
            <a:ext cx="1723485" cy="11524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57421" y="3810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2781907" y="7429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38660" y="4752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5063144" y="7455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15133" y="3551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7339619" y="7379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57420" y="1326148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2777010" y="2021474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8991" y="1331129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5058248" y="202406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24660" y="132323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7334723" y="201644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57419" y="260842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2786535" y="32956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38660" y="259971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5067773" y="32982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24660" y="259467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7344248" y="32906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57419" y="387958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2777010" y="4583699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32556" y="388238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5058248" y="458628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24660" y="3864977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7334723" y="457866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782375" y="1630525"/>
            <a:ext cx="7704000" cy="911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000" smtClean="0"/>
              <a:t>Warm-up </a:t>
            </a:r>
            <a:r>
              <a:rPr lang="en-US" sz="5000" dirty="0"/>
              <a:t>and </a:t>
            </a:r>
            <a:r>
              <a:rPr lang="en-US" sz="5000" dirty="0" smtClean="0"/>
              <a:t>review</a:t>
            </a:r>
            <a:endParaRPr lang="en-US" sz="5000" dirty="0"/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1132" name="Google Shape;1132;p56"/>
          <p:cNvSpPr/>
          <p:nvPr/>
        </p:nvSpPr>
        <p:spPr>
          <a:xfrm>
            <a:off x="4308322" y="534067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1</a:t>
            </a: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Subtitle 6">
            <a:extLst>
              <a:ext uri="{FF2B5EF4-FFF2-40B4-BE49-F238E27FC236}">
                <a16:creationId xmlns:a16="http://schemas.microsoft.com/office/drawing/2014/main" xmlns="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067" y="2455145"/>
            <a:ext cx="7704000" cy="831454"/>
          </a:xfrm>
        </p:spPr>
        <p:txBody>
          <a:bodyPr/>
          <a:lstStyle/>
          <a:p>
            <a:r>
              <a:rPr lang="en-US" sz="4400" dirty="0" smtClean="0">
                <a:solidFill>
                  <a:srgbClr val="000000"/>
                </a:solidFill>
              </a:rPr>
              <a:t>Watch a video.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511175" y="465362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22" name="School Subjects In English _ English Vocabula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007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xmlns="" id="{C6B3DE50-1B24-4106-B67E-5AB5B6BE355E}"/>
              </a:ext>
            </a:extLst>
          </p:cNvPr>
          <p:cNvSpPr/>
          <p:nvPr/>
        </p:nvSpPr>
        <p:spPr>
          <a:xfrm>
            <a:off x="4297095" y="563473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5" y="1611362"/>
            <a:ext cx="5510730" cy="2059204"/>
          </a:xfrm>
        </p:spPr>
        <p:txBody>
          <a:bodyPr/>
          <a:lstStyle/>
          <a:p>
            <a:r>
              <a:rPr lang="en-US" sz="7200" dirty="0"/>
              <a:t>Look, listen and </a:t>
            </a:r>
            <a:r>
              <a:rPr lang="en-US" sz="7200" dirty="0" smtClean="0"/>
              <a:t>repeat. 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xmlns="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xmlns="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xmlns="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xmlns="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xmlns="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xmlns="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xmlns="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xmlns="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xmlns="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05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14C43F4-E736-49B7-9458-F76648C34943}"/>
              </a:ext>
            </a:extLst>
          </p:cNvPr>
          <p:cNvSpPr/>
          <p:nvPr/>
        </p:nvSpPr>
        <p:spPr>
          <a:xfrm>
            <a:off x="721774" y="1383089"/>
            <a:ext cx="2241684" cy="4657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1A3B374-B850-4CE5-8A2C-D31D80EDA80A}"/>
              </a:ext>
            </a:extLst>
          </p:cNvPr>
          <p:cNvSpPr/>
          <p:nvPr/>
        </p:nvSpPr>
        <p:spPr>
          <a:xfrm>
            <a:off x="1099193" y="3882184"/>
            <a:ext cx="2231359" cy="50292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2A98226-3281-4BE0-BDA3-A3B1D60FB9A4}"/>
              </a:ext>
            </a:extLst>
          </p:cNvPr>
          <p:cNvSpPr/>
          <p:nvPr/>
        </p:nvSpPr>
        <p:spPr>
          <a:xfrm>
            <a:off x="5106507" y="1344519"/>
            <a:ext cx="2048506" cy="4442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CE29496-C1EE-48D0-B4C7-65B6A16AE5BC}"/>
              </a:ext>
            </a:extLst>
          </p:cNvPr>
          <p:cNvSpPr/>
          <p:nvPr/>
        </p:nvSpPr>
        <p:spPr>
          <a:xfrm>
            <a:off x="6709106" y="4049824"/>
            <a:ext cx="65949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4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5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pic>
        <p:nvPicPr>
          <p:cNvPr id="6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xmlns="" id="{F3E68272-67F7-4C4C-BE63-8179F7BB1FF6}"/>
              </a:ext>
            </a:extLst>
          </p:cNvPr>
          <p:cNvSpPr/>
          <p:nvPr/>
        </p:nvSpPr>
        <p:spPr>
          <a:xfrm>
            <a:off x="4534762" y="50578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115459" y="458643"/>
            <a:ext cx="1399388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4" y="1611362"/>
            <a:ext cx="5875673" cy="2059204"/>
          </a:xfrm>
        </p:spPr>
        <p:txBody>
          <a:bodyPr/>
          <a:lstStyle/>
          <a:p>
            <a:r>
              <a:rPr lang="en-US" sz="7200" dirty="0"/>
              <a:t>Listen, point and </a:t>
            </a:r>
            <a:r>
              <a:rPr lang="en-US" sz="7200" dirty="0" smtClean="0"/>
              <a:t>say.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xmlns="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xmlns="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xmlns="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xmlns="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xmlns="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xmlns="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xmlns="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xmlns="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32;p56">
            <a:extLst>
              <a:ext uri="{FF2B5EF4-FFF2-40B4-BE49-F238E27FC236}">
                <a16:creationId xmlns:a16="http://schemas.microsoft.com/office/drawing/2014/main" xmlns="" id="{AD042CE7-A372-43A2-883F-E0FECA1EAAF1}"/>
              </a:ext>
            </a:extLst>
          </p:cNvPr>
          <p:cNvGrpSpPr/>
          <p:nvPr/>
        </p:nvGrpSpPr>
        <p:grpSpPr>
          <a:xfrm>
            <a:off x="7075416" y="3506101"/>
            <a:ext cx="1466936" cy="1678090"/>
            <a:chOff x="6988982" y="3072043"/>
            <a:chExt cx="1633741" cy="1886554"/>
          </a:xfrm>
        </p:grpSpPr>
        <p:sp>
          <p:nvSpPr>
            <p:cNvPr id="38" name="Google Shape;1033;p56">
              <a:extLst>
                <a:ext uri="{FF2B5EF4-FFF2-40B4-BE49-F238E27FC236}">
                  <a16:creationId xmlns:a16="http://schemas.microsoft.com/office/drawing/2014/main" xmlns="" id="{17DB9CD1-B541-488B-9D25-E08E059A7E0A}"/>
                </a:ext>
              </a:extLst>
            </p:cNvPr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34;p56">
              <a:extLst>
                <a:ext uri="{FF2B5EF4-FFF2-40B4-BE49-F238E27FC236}">
                  <a16:creationId xmlns:a16="http://schemas.microsoft.com/office/drawing/2014/main" xmlns="" id="{19D444DA-D9A2-44D6-8518-393D15D59320}"/>
                </a:ext>
              </a:extLst>
            </p:cNvPr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5;p56">
              <a:extLst>
                <a:ext uri="{FF2B5EF4-FFF2-40B4-BE49-F238E27FC236}">
                  <a16:creationId xmlns:a16="http://schemas.microsoft.com/office/drawing/2014/main" xmlns="" id="{75FD80BD-9C3A-4A43-BCD9-52B4BB2B3FA0}"/>
                </a:ext>
              </a:extLst>
            </p:cNvPr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6;p56">
              <a:extLst>
                <a:ext uri="{FF2B5EF4-FFF2-40B4-BE49-F238E27FC236}">
                  <a16:creationId xmlns:a16="http://schemas.microsoft.com/office/drawing/2014/main" xmlns="" id="{CAF7E494-0457-40A0-8BCD-5888ABB63DB9}"/>
                </a:ext>
              </a:extLst>
            </p:cNvPr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7;p56">
              <a:extLst>
                <a:ext uri="{FF2B5EF4-FFF2-40B4-BE49-F238E27FC236}">
                  <a16:creationId xmlns:a16="http://schemas.microsoft.com/office/drawing/2014/main" xmlns="" id="{90494A4C-4DB7-4F95-BCE3-362115E8C631}"/>
                </a:ext>
              </a:extLst>
            </p:cNvPr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8;p56">
              <a:extLst>
                <a:ext uri="{FF2B5EF4-FFF2-40B4-BE49-F238E27FC236}">
                  <a16:creationId xmlns:a16="http://schemas.microsoft.com/office/drawing/2014/main" xmlns="" id="{AF84966F-EDA2-4108-A7E9-DD24DEDBE52E}"/>
                </a:ext>
              </a:extLst>
            </p:cNvPr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9;p56">
              <a:extLst>
                <a:ext uri="{FF2B5EF4-FFF2-40B4-BE49-F238E27FC236}">
                  <a16:creationId xmlns:a16="http://schemas.microsoft.com/office/drawing/2014/main" xmlns="" id="{7BBD7687-040E-4A0A-A1C3-92BA26F36AA4}"/>
                </a:ext>
              </a:extLst>
            </p:cNvPr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0;p56">
              <a:extLst>
                <a:ext uri="{FF2B5EF4-FFF2-40B4-BE49-F238E27FC236}">
                  <a16:creationId xmlns:a16="http://schemas.microsoft.com/office/drawing/2014/main" xmlns="" id="{94C1FF0D-E7B7-4C9F-A371-C0BBFD9EBC0C}"/>
                </a:ext>
              </a:extLst>
            </p:cNvPr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41;p56">
              <a:extLst>
                <a:ext uri="{FF2B5EF4-FFF2-40B4-BE49-F238E27FC236}">
                  <a16:creationId xmlns:a16="http://schemas.microsoft.com/office/drawing/2014/main" xmlns="" id="{C5C2FB85-AFB8-48D9-BA6D-DCEC7ED446F4}"/>
                </a:ext>
              </a:extLst>
            </p:cNvPr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42;p56">
              <a:extLst>
                <a:ext uri="{FF2B5EF4-FFF2-40B4-BE49-F238E27FC236}">
                  <a16:creationId xmlns:a16="http://schemas.microsoft.com/office/drawing/2014/main" xmlns="" id="{9AC23446-BAA5-4547-9880-84C1C8425016}"/>
                </a:ext>
              </a:extLst>
            </p:cNvPr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43;p56">
              <a:extLst>
                <a:ext uri="{FF2B5EF4-FFF2-40B4-BE49-F238E27FC236}">
                  <a16:creationId xmlns:a16="http://schemas.microsoft.com/office/drawing/2014/main" xmlns="" id="{968CCE04-8A3F-4745-A23A-2665C5A9F9B2}"/>
                </a:ext>
              </a:extLst>
            </p:cNvPr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4;p56">
              <a:extLst>
                <a:ext uri="{FF2B5EF4-FFF2-40B4-BE49-F238E27FC236}">
                  <a16:creationId xmlns:a16="http://schemas.microsoft.com/office/drawing/2014/main" xmlns="" id="{336BFDBD-3076-4CC0-BB1F-6C29626AD112}"/>
                </a:ext>
              </a:extLst>
            </p:cNvPr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5;p56">
              <a:extLst>
                <a:ext uri="{FF2B5EF4-FFF2-40B4-BE49-F238E27FC236}">
                  <a16:creationId xmlns:a16="http://schemas.microsoft.com/office/drawing/2014/main" xmlns="" id="{893BCAF9-9561-4A24-8823-F4FD981F8A67}"/>
                </a:ext>
              </a:extLst>
            </p:cNvPr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6;p56">
              <a:extLst>
                <a:ext uri="{FF2B5EF4-FFF2-40B4-BE49-F238E27FC236}">
                  <a16:creationId xmlns:a16="http://schemas.microsoft.com/office/drawing/2014/main" xmlns="" id="{8EACF313-1E01-46CE-9647-F1E5B2B1BC16}"/>
                </a:ext>
              </a:extLst>
            </p:cNvPr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47;p56">
              <a:extLst>
                <a:ext uri="{FF2B5EF4-FFF2-40B4-BE49-F238E27FC236}">
                  <a16:creationId xmlns:a16="http://schemas.microsoft.com/office/drawing/2014/main" xmlns="" id="{5183AA20-9D52-47CD-B675-A7046B354010}"/>
                </a:ext>
              </a:extLst>
            </p:cNvPr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48;p56">
              <a:extLst>
                <a:ext uri="{FF2B5EF4-FFF2-40B4-BE49-F238E27FC236}">
                  <a16:creationId xmlns:a16="http://schemas.microsoft.com/office/drawing/2014/main" xmlns="" id="{B55F872A-4262-4B57-B0F5-0F69A30D8CCC}"/>
                </a:ext>
              </a:extLst>
            </p:cNvPr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9;p56">
              <a:extLst>
                <a:ext uri="{FF2B5EF4-FFF2-40B4-BE49-F238E27FC236}">
                  <a16:creationId xmlns:a16="http://schemas.microsoft.com/office/drawing/2014/main" xmlns="" id="{54709179-C919-47AE-BEA3-E32DB5BEC81B}"/>
                </a:ext>
              </a:extLst>
            </p:cNvPr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0;p56">
              <a:extLst>
                <a:ext uri="{FF2B5EF4-FFF2-40B4-BE49-F238E27FC236}">
                  <a16:creationId xmlns:a16="http://schemas.microsoft.com/office/drawing/2014/main" xmlns="" id="{67DB399F-2DC1-4250-8A93-34AB3396394E}"/>
                </a:ext>
              </a:extLst>
            </p:cNvPr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1;p56">
              <a:extLst>
                <a:ext uri="{FF2B5EF4-FFF2-40B4-BE49-F238E27FC236}">
                  <a16:creationId xmlns:a16="http://schemas.microsoft.com/office/drawing/2014/main" xmlns="" id="{3AA261E4-D802-4D35-A2E7-11EFE9E8F412}"/>
                </a:ext>
              </a:extLst>
            </p:cNvPr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2;p56">
              <a:extLst>
                <a:ext uri="{FF2B5EF4-FFF2-40B4-BE49-F238E27FC236}">
                  <a16:creationId xmlns:a16="http://schemas.microsoft.com/office/drawing/2014/main" xmlns="" id="{2C76ED75-0F32-42C2-B658-49D0D657ABB0}"/>
                </a:ext>
              </a:extLst>
            </p:cNvPr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3;p56">
              <a:extLst>
                <a:ext uri="{FF2B5EF4-FFF2-40B4-BE49-F238E27FC236}">
                  <a16:creationId xmlns:a16="http://schemas.microsoft.com/office/drawing/2014/main" xmlns="" id="{1BE2079E-83BA-46DB-957E-A39799907A74}"/>
                </a:ext>
              </a:extLst>
            </p:cNvPr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54;p56">
              <a:extLst>
                <a:ext uri="{FF2B5EF4-FFF2-40B4-BE49-F238E27FC236}">
                  <a16:creationId xmlns:a16="http://schemas.microsoft.com/office/drawing/2014/main" xmlns="" id="{EA2E3FBD-0E05-4853-AE29-B7FB38E2BD5B}"/>
                </a:ext>
              </a:extLst>
            </p:cNvPr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55;p56">
              <a:extLst>
                <a:ext uri="{FF2B5EF4-FFF2-40B4-BE49-F238E27FC236}">
                  <a16:creationId xmlns:a16="http://schemas.microsoft.com/office/drawing/2014/main" xmlns="" id="{EAB2F38C-4387-45D3-B0D7-C2697FFC602D}"/>
                </a:ext>
              </a:extLst>
            </p:cNvPr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56;p56">
              <a:extLst>
                <a:ext uri="{FF2B5EF4-FFF2-40B4-BE49-F238E27FC236}">
                  <a16:creationId xmlns:a16="http://schemas.microsoft.com/office/drawing/2014/main" xmlns="" id="{B2AE1AE7-ABF3-4116-84DA-CD770BCC151C}"/>
                </a:ext>
              </a:extLst>
            </p:cNvPr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57;p56">
              <a:extLst>
                <a:ext uri="{FF2B5EF4-FFF2-40B4-BE49-F238E27FC236}">
                  <a16:creationId xmlns:a16="http://schemas.microsoft.com/office/drawing/2014/main" xmlns="" id="{BF59629B-4436-40DA-BC5C-16A967F04958}"/>
                </a:ext>
              </a:extLst>
            </p:cNvPr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58;p56">
              <a:extLst>
                <a:ext uri="{FF2B5EF4-FFF2-40B4-BE49-F238E27FC236}">
                  <a16:creationId xmlns:a16="http://schemas.microsoft.com/office/drawing/2014/main" xmlns="" id="{712D3976-9CA5-4FA0-8E0A-7F1206816C7C}"/>
                </a:ext>
              </a:extLst>
            </p:cNvPr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59;p56">
              <a:extLst>
                <a:ext uri="{FF2B5EF4-FFF2-40B4-BE49-F238E27FC236}">
                  <a16:creationId xmlns:a16="http://schemas.microsoft.com/office/drawing/2014/main" xmlns="" id="{5F7BD828-1AC2-44DB-93B4-2FB96BB13B38}"/>
                </a:ext>
              </a:extLst>
            </p:cNvPr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0;p56">
              <a:extLst>
                <a:ext uri="{FF2B5EF4-FFF2-40B4-BE49-F238E27FC236}">
                  <a16:creationId xmlns:a16="http://schemas.microsoft.com/office/drawing/2014/main" xmlns="" id="{04071E86-0FE7-4FA2-B5CA-B063330C7953}"/>
                </a:ext>
              </a:extLst>
            </p:cNvPr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1;p56">
              <a:extLst>
                <a:ext uri="{FF2B5EF4-FFF2-40B4-BE49-F238E27FC236}">
                  <a16:creationId xmlns:a16="http://schemas.microsoft.com/office/drawing/2014/main" xmlns="" id="{03E527C4-3E1B-4305-85F3-351C2F99F54B}"/>
                </a:ext>
              </a:extLst>
            </p:cNvPr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2;p56">
              <a:extLst>
                <a:ext uri="{FF2B5EF4-FFF2-40B4-BE49-F238E27FC236}">
                  <a16:creationId xmlns:a16="http://schemas.microsoft.com/office/drawing/2014/main" xmlns="" id="{DD1E5AA4-AB66-4C1C-87C3-3122C24C97AA}"/>
                </a:ext>
              </a:extLst>
            </p:cNvPr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3;p56">
              <a:extLst>
                <a:ext uri="{FF2B5EF4-FFF2-40B4-BE49-F238E27FC236}">
                  <a16:creationId xmlns:a16="http://schemas.microsoft.com/office/drawing/2014/main" xmlns="" id="{F4ACF1B6-9304-4DC3-9ACD-393977076572}"/>
                </a:ext>
              </a:extLst>
            </p:cNvPr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4;p56">
              <a:extLst>
                <a:ext uri="{FF2B5EF4-FFF2-40B4-BE49-F238E27FC236}">
                  <a16:creationId xmlns:a16="http://schemas.microsoft.com/office/drawing/2014/main" xmlns="" id="{B6FB761F-C37D-4D92-86A5-1ED7EA77A058}"/>
                </a:ext>
              </a:extLst>
            </p:cNvPr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068;p56">
            <a:extLst>
              <a:ext uri="{FF2B5EF4-FFF2-40B4-BE49-F238E27FC236}">
                <a16:creationId xmlns:a16="http://schemas.microsoft.com/office/drawing/2014/main" xmlns="" id="{313129BF-6B06-4B30-8D19-8122FAA942F1}"/>
              </a:ext>
            </a:extLst>
          </p:cNvPr>
          <p:cNvGrpSpPr/>
          <p:nvPr/>
        </p:nvGrpSpPr>
        <p:grpSpPr>
          <a:xfrm rot="-1800832">
            <a:off x="4697161" y="4010939"/>
            <a:ext cx="1240499" cy="881424"/>
            <a:chOff x="158275" y="279625"/>
            <a:chExt cx="7223625" cy="5132675"/>
          </a:xfrm>
        </p:grpSpPr>
        <p:sp>
          <p:nvSpPr>
            <p:cNvPr id="71" name="Google Shape;1069;p56">
              <a:extLst>
                <a:ext uri="{FF2B5EF4-FFF2-40B4-BE49-F238E27FC236}">
                  <a16:creationId xmlns:a16="http://schemas.microsoft.com/office/drawing/2014/main" xmlns="" id="{15DA224A-C08B-4A1C-8DA0-77230923396C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70;p56">
              <a:extLst>
                <a:ext uri="{FF2B5EF4-FFF2-40B4-BE49-F238E27FC236}">
                  <a16:creationId xmlns:a16="http://schemas.microsoft.com/office/drawing/2014/main" xmlns="" id="{C26AAD8C-9FD5-47F5-B832-65BA7EE917CE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1;p56">
              <a:extLst>
                <a:ext uri="{FF2B5EF4-FFF2-40B4-BE49-F238E27FC236}">
                  <a16:creationId xmlns:a16="http://schemas.microsoft.com/office/drawing/2014/main" xmlns="" id="{B29D319E-1F05-4B44-ACF2-BA32F59C4443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2;p56">
              <a:extLst>
                <a:ext uri="{FF2B5EF4-FFF2-40B4-BE49-F238E27FC236}">
                  <a16:creationId xmlns:a16="http://schemas.microsoft.com/office/drawing/2014/main" xmlns="" id="{BB1645A3-AD35-4E38-BF74-E85833765FF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3;p56">
              <a:extLst>
                <a:ext uri="{FF2B5EF4-FFF2-40B4-BE49-F238E27FC236}">
                  <a16:creationId xmlns:a16="http://schemas.microsoft.com/office/drawing/2014/main" xmlns="" id="{FE7740E9-5D75-4637-8904-EF313BCA2B3E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74;p56">
              <a:extLst>
                <a:ext uri="{FF2B5EF4-FFF2-40B4-BE49-F238E27FC236}">
                  <a16:creationId xmlns:a16="http://schemas.microsoft.com/office/drawing/2014/main" xmlns="" id="{CD92E0C4-B2F4-48E1-A031-94A73C04EEB2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75;p56">
              <a:extLst>
                <a:ext uri="{FF2B5EF4-FFF2-40B4-BE49-F238E27FC236}">
                  <a16:creationId xmlns:a16="http://schemas.microsoft.com/office/drawing/2014/main" xmlns="" id="{D9F8386C-7D8F-4CB9-A9B8-97EF377FBCB6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76;p56">
              <a:extLst>
                <a:ext uri="{FF2B5EF4-FFF2-40B4-BE49-F238E27FC236}">
                  <a16:creationId xmlns:a16="http://schemas.microsoft.com/office/drawing/2014/main" xmlns="" id="{00EDF520-CF6F-4B4A-BF76-C1073E010548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77;p56">
              <a:extLst>
                <a:ext uri="{FF2B5EF4-FFF2-40B4-BE49-F238E27FC236}">
                  <a16:creationId xmlns:a16="http://schemas.microsoft.com/office/drawing/2014/main" xmlns="" id="{CA271363-A21A-4968-AA1B-6F771762E2F3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78;p56">
              <a:extLst>
                <a:ext uri="{FF2B5EF4-FFF2-40B4-BE49-F238E27FC236}">
                  <a16:creationId xmlns:a16="http://schemas.microsoft.com/office/drawing/2014/main" xmlns="" id="{23E0966D-5087-4DBC-854A-B51D1117E76C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79;p56">
              <a:extLst>
                <a:ext uri="{FF2B5EF4-FFF2-40B4-BE49-F238E27FC236}">
                  <a16:creationId xmlns:a16="http://schemas.microsoft.com/office/drawing/2014/main" xmlns="" id="{C2FEC6E9-87CC-4CD9-A11A-F129428EF51A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80;p56">
              <a:extLst>
                <a:ext uri="{FF2B5EF4-FFF2-40B4-BE49-F238E27FC236}">
                  <a16:creationId xmlns:a16="http://schemas.microsoft.com/office/drawing/2014/main" xmlns="" id="{A4DB52BB-EA33-40E7-B2C6-428A015B2746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81;p56">
              <a:extLst>
                <a:ext uri="{FF2B5EF4-FFF2-40B4-BE49-F238E27FC236}">
                  <a16:creationId xmlns:a16="http://schemas.microsoft.com/office/drawing/2014/main" xmlns="" id="{8526176E-BB3B-4EEF-8AB0-C43F0EF1924E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82;p56">
              <a:extLst>
                <a:ext uri="{FF2B5EF4-FFF2-40B4-BE49-F238E27FC236}">
                  <a16:creationId xmlns:a16="http://schemas.microsoft.com/office/drawing/2014/main" xmlns="" id="{20378717-9914-47B6-A40E-9F973C841146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83;p56">
              <a:extLst>
                <a:ext uri="{FF2B5EF4-FFF2-40B4-BE49-F238E27FC236}">
                  <a16:creationId xmlns:a16="http://schemas.microsoft.com/office/drawing/2014/main" xmlns="" id="{7E1778B9-71F1-4D33-904C-567C32A9F14C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84;p56">
              <a:extLst>
                <a:ext uri="{FF2B5EF4-FFF2-40B4-BE49-F238E27FC236}">
                  <a16:creationId xmlns:a16="http://schemas.microsoft.com/office/drawing/2014/main" xmlns="" id="{570B689C-CA0F-4D52-8CAA-1929710213FA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85;p56">
              <a:extLst>
                <a:ext uri="{FF2B5EF4-FFF2-40B4-BE49-F238E27FC236}">
                  <a16:creationId xmlns:a16="http://schemas.microsoft.com/office/drawing/2014/main" xmlns="" id="{5E15F185-4FF8-4509-8A8C-486CCB0ED3DA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1086;p56">
            <a:extLst>
              <a:ext uri="{FF2B5EF4-FFF2-40B4-BE49-F238E27FC236}">
                <a16:creationId xmlns:a16="http://schemas.microsoft.com/office/drawing/2014/main" xmlns="" id="{4C9C9D65-BF8E-4394-8FB9-554BFA0BF8D5}"/>
              </a:ext>
            </a:extLst>
          </p:cNvPr>
          <p:cNvSpPr/>
          <p:nvPr/>
        </p:nvSpPr>
        <p:spPr>
          <a:xfrm rot="1093982">
            <a:off x="3750140" y="4157460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7;p56">
            <a:extLst>
              <a:ext uri="{FF2B5EF4-FFF2-40B4-BE49-F238E27FC236}">
                <a16:creationId xmlns:a16="http://schemas.microsoft.com/office/drawing/2014/main" xmlns="" id="{4C3C57F3-8340-4FE7-9821-73B67D0D11A8}"/>
              </a:ext>
            </a:extLst>
          </p:cNvPr>
          <p:cNvSpPr/>
          <p:nvPr/>
        </p:nvSpPr>
        <p:spPr>
          <a:xfrm rot="9752861">
            <a:off x="6133565" y="4161139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8;p56">
            <a:extLst>
              <a:ext uri="{FF2B5EF4-FFF2-40B4-BE49-F238E27FC236}">
                <a16:creationId xmlns:a16="http://schemas.microsoft.com/office/drawing/2014/main" xmlns="" id="{2B27B94B-E619-4C21-9561-B784783DAD4A}"/>
              </a:ext>
            </a:extLst>
          </p:cNvPr>
          <p:cNvSpPr/>
          <p:nvPr/>
        </p:nvSpPr>
        <p:spPr>
          <a:xfrm rot="1309130">
            <a:off x="1415263" y="421932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1109;p56">
            <a:extLst>
              <a:ext uri="{FF2B5EF4-FFF2-40B4-BE49-F238E27FC236}">
                <a16:creationId xmlns:a16="http://schemas.microsoft.com/office/drawing/2014/main" xmlns="" id="{B5E19249-1A8A-465E-84E0-87B3E295D780}"/>
              </a:ext>
            </a:extLst>
          </p:cNvPr>
          <p:cNvGrpSpPr/>
          <p:nvPr/>
        </p:nvGrpSpPr>
        <p:grpSpPr>
          <a:xfrm rot="-900145" flipH="1">
            <a:off x="2607808" y="3857225"/>
            <a:ext cx="887015" cy="1018567"/>
            <a:chOff x="629598" y="2189616"/>
            <a:chExt cx="1689569" cy="1940148"/>
          </a:xfrm>
        </p:grpSpPr>
        <p:grpSp>
          <p:nvGrpSpPr>
            <p:cNvPr id="92" name="Google Shape;1110;p56">
              <a:extLst>
                <a:ext uri="{FF2B5EF4-FFF2-40B4-BE49-F238E27FC236}">
                  <a16:creationId xmlns:a16="http://schemas.microsoft.com/office/drawing/2014/main" xmlns="" id="{3F9536B1-05E7-47C3-9C47-794C85478D27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0" name="Google Shape;1111;p56">
                <a:extLst>
                  <a:ext uri="{FF2B5EF4-FFF2-40B4-BE49-F238E27FC236}">
                    <a16:creationId xmlns:a16="http://schemas.microsoft.com/office/drawing/2014/main" xmlns="" id="{02F9C620-812F-49F3-AEC1-029D3F603CA6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2;p56">
                <a:extLst>
                  <a:ext uri="{FF2B5EF4-FFF2-40B4-BE49-F238E27FC236}">
                    <a16:creationId xmlns:a16="http://schemas.microsoft.com/office/drawing/2014/main" xmlns="" id="{01E8097F-E06D-459D-A468-90B024B9B2EB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3;p56">
                <a:extLst>
                  <a:ext uri="{FF2B5EF4-FFF2-40B4-BE49-F238E27FC236}">
                    <a16:creationId xmlns:a16="http://schemas.microsoft.com/office/drawing/2014/main" xmlns="" id="{B9160A37-63D8-422A-9441-43AE5BC61E17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1114;p56">
              <a:extLst>
                <a:ext uri="{FF2B5EF4-FFF2-40B4-BE49-F238E27FC236}">
                  <a16:creationId xmlns:a16="http://schemas.microsoft.com/office/drawing/2014/main" xmlns="" id="{D09EBB61-0CA9-4E5E-86E9-D4621375DCE4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94" name="Google Shape;1115;p56">
                <a:extLst>
                  <a:ext uri="{FF2B5EF4-FFF2-40B4-BE49-F238E27FC236}">
                    <a16:creationId xmlns:a16="http://schemas.microsoft.com/office/drawing/2014/main" xmlns="" id="{9B37C08A-2743-46F2-8A4D-F5A47E42F4BD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16;p56">
                <a:extLst>
                  <a:ext uri="{FF2B5EF4-FFF2-40B4-BE49-F238E27FC236}">
                    <a16:creationId xmlns:a16="http://schemas.microsoft.com/office/drawing/2014/main" xmlns="" id="{E5C40BF2-BF08-4003-AFF6-A5C8CA592611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17;p56">
                <a:extLst>
                  <a:ext uri="{FF2B5EF4-FFF2-40B4-BE49-F238E27FC236}">
                    <a16:creationId xmlns:a16="http://schemas.microsoft.com/office/drawing/2014/main" xmlns="" id="{B3D5579A-827D-4779-AF9C-DFA48044B3D0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18;p56">
                <a:extLst>
                  <a:ext uri="{FF2B5EF4-FFF2-40B4-BE49-F238E27FC236}">
                    <a16:creationId xmlns:a16="http://schemas.microsoft.com/office/drawing/2014/main" xmlns="" id="{8F08F8C5-6FB8-438C-BF90-9547D991BA04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19;p56">
                <a:extLst>
                  <a:ext uri="{FF2B5EF4-FFF2-40B4-BE49-F238E27FC236}">
                    <a16:creationId xmlns:a16="http://schemas.microsoft.com/office/drawing/2014/main" xmlns="" id="{C45866B6-ACC3-422F-A418-20D893306AE9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20;p56">
                <a:extLst>
                  <a:ext uri="{FF2B5EF4-FFF2-40B4-BE49-F238E27FC236}">
                    <a16:creationId xmlns:a16="http://schemas.microsoft.com/office/drawing/2014/main" xmlns="" id="{316F5076-281F-454C-982C-EEBE5A15899A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21;p56">
                <a:extLst>
                  <a:ext uri="{FF2B5EF4-FFF2-40B4-BE49-F238E27FC236}">
                    <a16:creationId xmlns:a16="http://schemas.microsoft.com/office/drawing/2014/main" xmlns="" id="{54E993DF-DC52-4D69-8DDB-6B02FA088D71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22;p56">
                <a:extLst>
                  <a:ext uri="{FF2B5EF4-FFF2-40B4-BE49-F238E27FC236}">
                    <a16:creationId xmlns:a16="http://schemas.microsoft.com/office/drawing/2014/main" xmlns="" id="{676D2F0A-4590-400E-9298-8344F53E40C5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23;p56">
                <a:extLst>
                  <a:ext uri="{FF2B5EF4-FFF2-40B4-BE49-F238E27FC236}">
                    <a16:creationId xmlns:a16="http://schemas.microsoft.com/office/drawing/2014/main" xmlns="" id="{931C9BCB-0525-4172-AA16-D5CBA58321C9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24;p56">
                <a:extLst>
                  <a:ext uri="{FF2B5EF4-FFF2-40B4-BE49-F238E27FC236}">
                    <a16:creationId xmlns:a16="http://schemas.microsoft.com/office/drawing/2014/main" xmlns="" id="{C0FC5D33-F1B3-4CAB-A0C5-542FC33C7EA1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25;p56">
                <a:extLst>
                  <a:ext uri="{FF2B5EF4-FFF2-40B4-BE49-F238E27FC236}">
                    <a16:creationId xmlns:a16="http://schemas.microsoft.com/office/drawing/2014/main" xmlns="" id="{E2E237BE-E063-4D83-BEB2-18F51386DA65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26;p56">
                <a:extLst>
                  <a:ext uri="{FF2B5EF4-FFF2-40B4-BE49-F238E27FC236}">
                    <a16:creationId xmlns:a16="http://schemas.microsoft.com/office/drawing/2014/main" xmlns="" id="{E4A8F3A6-979B-4030-8352-D62D200CAA9C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27;p56">
                <a:extLst>
                  <a:ext uri="{FF2B5EF4-FFF2-40B4-BE49-F238E27FC236}">
                    <a16:creationId xmlns:a16="http://schemas.microsoft.com/office/drawing/2014/main" xmlns="" id="{201CFBB0-3EF4-48CC-A010-A7D4733616F2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28;p56">
                <a:extLst>
                  <a:ext uri="{FF2B5EF4-FFF2-40B4-BE49-F238E27FC236}">
                    <a16:creationId xmlns:a16="http://schemas.microsoft.com/office/drawing/2014/main" xmlns="" id="{B6AC6F57-E5D6-42C4-B504-8ABEA4861BA4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29;p56">
                <a:extLst>
                  <a:ext uri="{FF2B5EF4-FFF2-40B4-BE49-F238E27FC236}">
                    <a16:creationId xmlns:a16="http://schemas.microsoft.com/office/drawing/2014/main" xmlns="" id="{03DFAE80-60D6-424B-9E81-ABACB213B8E2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30;p56">
                <a:extLst>
                  <a:ext uri="{FF2B5EF4-FFF2-40B4-BE49-F238E27FC236}">
                    <a16:creationId xmlns:a16="http://schemas.microsoft.com/office/drawing/2014/main" xmlns="" id="{58F91D5A-BC86-418B-87EA-76016EEC1B66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xmlns="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grpSp>
        <p:nvGrpSpPr>
          <p:cNvPr id="114" name="Google Shape;1134;p56">
            <a:extLst>
              <a:ext uri="{FF2B5EF4-FFF2-40B4-BE49-F238E27FC236}">
                <a16:creationId xmlns:a16="http://schemas.microsoft.com/office/drawing/2014/main" xmlns="" id="{5F8B5FEE-898D-49E7-A159-855E0115FC28}"/>
              </a:ext>
            </a:extLst>
          </p:cNvPr>
          <p:cNvGrpSpPr/>
          <p:nvPr/>
        </p:nvGrpSpPr>
        <p:grpSpPr>
          <a:xfrm>
            <a:off x="724666" y="3804462"/>
            <a:ext cx="600875" cy="1081350"/>
            <a:chOff x="1600925" y="867675"/>
            <a:chExt cx="600875" cy="1081350"/>
          </a:xfrm>
        </p:grpSpPr>
        <p:sp>
          <p:nvSpPr>
            <p:cNvPr id="115" name="Google Shape;1135;p56">
              <a:extLst>
                <a:ext uri="{FF2B5EF4-FFF2-40B4-BE49-F238E27FC236}">
                  <a16:creationId xmlns:a16="http://schemas.microsoft.com/office/drawing/2014/main" xmlns="" id="{D39FB87D-59BA-4085-A781-5D6051BCA9E5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6;p56">
              <a:extLst>
                <a:ext uri="{FF2B5EF4-FFF2-40B4-BE49-F238E27FC236}">
                  <a16:creationId xmlns:a16="http://schemas.microsoft.com/office/drawing/2014/main" xmlns="" id="{F1681107-7405-4455-B6D5-86C770D86D10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7;p56">
              <a:extLst>
                <a:ext uri="{FF2B5EF4-FFF2-40B4-BE49-F238E27FC236}">
                  <a16:creationId xmlns:a16="http://schemas.microsoft.com/office/drawing/2014/main" xmlns="" id="{7A699D94-ED1D-4A3C-9E50-8817BA052EA1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8;p56">
              <a:extLst>
                <a:ext uri="{FF2B5EF4-FFF2-40B4-BE49-F238E27FC236}">
                  <a16:creationId xmlns:a16="http://schemas.microsoft.com/office/drawing/2014/main" xmlns="" id="{A886447B-02C0-4004-B5FE-8F7A974C8CE5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9;p56">
              <a:extLst>
                <a:ext uri="{FF2B5EF4-FFF2-40B4-BE49-F238E27FC236}">
                  <a16:creationId xmlns:a16="http://schemas.microsoft.com/office/drawing/2014/main" xmlns="" id="{2C99722A-4FBF-40F6-9890-586AA6370A8B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0;p56">
              <a:extLst>
                <a:ext uri="{FF2B5EF4-FFF2-40B4-BE49-F238E27FC236}">
                  <a16:creationId xmlns:a16="http://schemas.microsoft.com/office/drawing/2014/main" xmlns="" id="{A86E56B4-6077-440E-9942-80284CAACC9E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09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A3035B-A8BB-4BA6-A52E-9A7E3AAF44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206"/>
            <a:ext cx="9144000" cy="4037746"/>
          </a:xfrm>
          <a:prstGeom prst="rect">
            <a:avLst/>
          </a:prstGeom>
        </p:spPr>
      </p:pic>
      <p:pic>
        <p:nvPicPr>
          <p:cNvPr id="6" name="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7785" y="510507"/>
            <a:ext cx="763588" cy="7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131;p56">
            <a:extLst>
              <a:ext uri="{FF2B5EF4-FFF2-40B4-BE49-F238E27FC236}">
                <a16:creationId xmlns:a16="http://schemas.microsoft.com/office/drawing/2014/main" xmlns="" id="{584DDB32-56BB-4FEE-B36B-848E8C32AEC0}"/>
              </a:ext>
            </a:extLst>
          </p:cNvPr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635" y="1542782"/>
            <a:ext cx="5510730" cy="1139458"/>
          </a:xfrm>
        </p:spPr>
        <p:txBody>
          <a:bodyPr/>
          <a:lstStyle/>
          <a:p>
            <a:r>
              <a:rPr lang="en-US" sz="7200" dirty="0"/>
              <a:t>Let’s </a:t>
            </a:r>
            <a:r>
              <a:rPr lang="en-US" sz="7200" dirty="0" smtClean="0"/>
              <a:t>talk.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93750" y="458643"/>
            <a:ext cx="1156500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xmlns="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xmlns="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xmlns="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xmlns="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xmlns="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xmlns="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xmlns="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xmlns="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xmlns="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084C8-3A12-4EA1-B87B-DF0DC62B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332" y="2379447"/>
            <a:ext cx="4819336" cy="29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129</Words>
  <Application>Microsoft Office PowerPoint</Application>
  <PresentationFormat>On-screen Show (16:9)</PresentationFormat>
  <Paragraphs>54</Paragraphs>
  <Slides>12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Bebas Neue</vt:lpstr>
      <vt:lpstr>Verdana</vt:lpstr>
      <vt:lpstr>Adobe Fan Heiti Std B</vt:lpstr>
      <vt:lpstr>Catamaran</vt:lpstr>
      <vt:lpstr>Barriecito</vt:lpstr>
      <vt:lpstr>Poppins SemiBold</vt:lpstr>
      <vt:lpstr>Nunito ExtraBold</vt:lpstr>
      <vt:lpstr>Nunito</vt:lpstr>
      <vt:lpstr>Caveat Brush</vt:lpstr>
      <vt:lpstr>Raleway</vt:lpstr>
      <vt:lpstr>Nunito;800</vt:lpstr>
      <vt:lpstr>Biology Subject for Pre-K: Food Chain by Slidesgo</vt:lpstr>
      <vt:lpstr>PowerPoint Presentation</vt:lpstr>
      <vt:lpstr>Warm-up and review</vt:lpstr>
      <vt:lpstr>PowerPoint Presentation</vt:lpstr>
      <vt:lpstr>Look, listen and repeat. </vt:lpstr>
      <vt:lpstr>PowerPoint Presentation</vt:lpstr>
      <vt:lpstr>PowerPoint Presentation</vt:lpstr>
      <vt:lpstr>3</vt:lpstr>
      <vt:lpstr>PowerPoint Presentation</vt:lpstr>
      <vt:lpstr>Let’s talk.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21AK22</cp:lastModifiedBy>
  <cp:revision>31</cp:revision>
  <dcterms:modified xsi:type="dcterms:W3CDTF">2025-11-29T07:54:58Z</dcterms:modified>
</cp:coreProperties>
</file>