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94" r:id="rId2"/>
    <p:sldId id="370" r:id="rId3"/>
    <p:sldId id="372" r:id="rId4"/>
    <p:sldId id="376" r:id="rId5"/>
    <p:sldId id="377" r:id="rId6"/>
    <p:sldId id="379" r:id="rId7"/>
    <p:sldId id="387" r:id="rId8"/>
    <p:sldId id="385" r:id="rId9"/>
    <p:sldId id="389" r:id="rId10"/>
    <p:sldId id="390" r:id="rId11"/>
    <p:sldId id="371" r:id="rId12"/>
    <p:sldId id="391" r:id="rId13"/>
    <p:sldId id="392" r:id="rId14"/>
    <p:sldId id="375" r:id="rId15"/>
    <p:sldId id="260" r:id="rId16"/>
    <p:sldId id="259" r:id="rId17"/>
    <p:sldId id="39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006600"/>
    <a:srgbClr val="00CC66"/>
    <a:srgbClr val="BC4604"/>
    <a:srgbClr val="1E0432"/>
    <a:srgbClr val="2B0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7703" autoAdjust="0"/>
  </p:normalViewPr>
  <p:slideViewPr>
    <p:cSldViewPr snapToGrid="0">
      <p:cViewPr varScale="1">
        <p:scale>
          <a:sx n="63" d="100"/>
          <a:sy n="63" d="100"/>
        </p:scale>
        <p:origin x="10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0366-78A7-4904-95CF-D1BC31A1D625}"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F34CB-2ABE-4CE2-B756-BDEBDDEE3A8F}" type="slidenum">
              <a:rPr lang="en-US" smtClean="0"/>
              <a:t>‹#›</a:t>
            </a:fld>
            <a:endParaRPr lang="en-US"/>
          </a:p>
        </p:txBody>
      </p:sp>
    </p:spTree>
    <p:extLst>
      <p:ext uri="{BB962C8B-B14F-4D97-AF65-F5344CB8AC3E}">
        <p14:creationId xmlns:p14="http://schemas.microsoft.com/office/powerpoint/2010/main" val="397182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1</a:t>
            </a:fld>
            <a:endParaRPr lang="zh-CN" altLang="en-US"/>
          </a:p>
        </p:txBody>
      </p:sp>
    </p:spTree>
    <p:extLst>
      <p:ext uri="{BB962C8B-B14F-4D97-AF65-F5344CB8AC3E}">
        <p14:creationId xmlns:p14="http://schemas.microsoft.com/office/powerpoint/2010/main" val="391436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7</a:t>
            </a:fld>
            <a:endParaRPr lang="en-US"/>
          </a:p>
        </p:txBody>
      </p:sp>
    </p:spTree>
    <p:extLst>
      <p:ext uri="{BB962C8B-B14F-4D97-AF65-F5344CB8AC3E}">
        <p14:creationId xmlns:p14="http://schemas.microsoft.com/office/powerpoint/2010/main" val="1299962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8</a:t>
            </a:fld>
            <a:endParaRPr lang="en-US"/>
          </a:p>
        </p:txBody>
      </p:sp>
    </p:spTree>
    <p:extLst>
      <p:ext uri="{BB962C8B-B14F-4D97-AF65-F5344CB8AC3E}">
        <p14:creationId xmlns:p14="http://schemas.microsoft.com/office/powerpoint/2010/main" val="587015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r>
              <a:rPr lang="pt-BR" sz="1200" b="1" dirty="0">
                <a:effectLst/>
                <a:latin typeface="Calibri" panose="020F0502020204030204" pitchFamily="34" charset="0"/>
                <a:ea typeface="Times New Roman" panose="02020603050405020304" pitchFamily="18" charset="0"/>
                <a:cs typeface="Times New Roman" panose="02020603050405020304" pitchFamily="18" charset="0"/>
              </a:rPr>
              <a:t>Game: Slap the board.</a:t>
            </a:r>
            <a:endParaRPr lang="en-US" sz="1200" dirty="0">
              <a:effectLst/>
              <a:latin typeface=".VnTime"/>
              <a:ea typeface="Times New Roman" panose="02020603050405020304" pitchFamily="18" charset="0"/>
              <a:cs typeface="Times New Roman" panose="02020603050405020304" pitchFamily="18" charset="0"/>
            </a:endParaRPr>
          </a:p>
          <a:p>
            <a:r>
              <a:rPr lang="en-US" sz="1200" b="0" i="0" u="none" strike="noStrike" kern="1200" dirty="0">
                <a:solidFill>
                  <a:schemeClr val="tx1"/>
                </a:solidFill>
                <a:effectLst/>
                <a:latin typeface="+mn-lt"/>
                <a:ea typeface="+mn-ea"/>
                <a:cs typeface="+mn-cs"/>
              </a:rPr>
              <a:t>- Divide the class into four teams. </a:t>
            </a:r>
          </a:p>
          <a:p>
            <a:r>
              <a:rPr lang="en-US" sz="1200" b="0" i="0" u="none" strike="noStrike" kern="1200" dirty="0">
                <a:solidFill>
                  <a:schemeClr val="tx1"/>
                </a:solidFill>
                <a:effectLst/>
                <a:latin typeface="+mn-lt"/>
                <a:ea typeface="+mn-ea"/>
                <a:cs typeface="+mn-cs"/>
              </a:rPr>
              <a:t>- Stick the pictures of activities on the board. </a:t>
            </a:r>
          </a:p>
          <a:p>
            <a:r>
              <a:rPr lang="en-US" sz="1200" b="0" i="0" u="none" strike="noStrike" kern="1200" dirty="0">
                <a:solidFill>
                  <a:schemeClr val="tx1"/>
                </a:solidFill>
                <a:effectLst/>
                <a:latin typeface="+mn-lt"/>
                <a:ea typeface="+mn-ea"/>
                <a:cs typeface="+mn-cs"/>
              </a:rPr>
              <a:t>- T says a sentence, a pupil from each team has to point/slap the right picture and says the sentence again. The faster pupil will get points for their team.</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11</a:t>
            </a:fld>
            <a:endParaRPr lang="en-US"/>
          </a:p>
        </p:txBody>
      </p:sp>
    </p:spTree>
    <p:extLst>
      <p:ext uri="{BB962C8B-B14F-4D97-AF65-F5344CB8AC3E}">
        <p14:creationId xmlns:p14="http://schemas.microsoft.com/office/powerpoint/2010/main" val="139765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r>
              <a:rPr lang="pt-BR" sz="1200" b="1" dirty="0">
                <a:effectLst/>
                <a:latin typeface="Calibri" panose="020F0502020204030204" pitchFamily="34" charset="0"/>
                <a:ea typeface="Times New Roman" panose="02020603050405020304" pitchFamily="18" charset="0"/>
                <a:cs typeface="Times New Roman" panose="02020603050405020304" pitchFamily="18" charset="0"/>
              </a:rPr>
              <a:t>Game: Slap the board.</a:t>
            </a:r>
            <a:endParaRPr lang="en-US" sz="1200" dirty="0">
              <a:effectLst/>
              <a:latin typeface=".VnTime"/>
              <a:ea typeface="Times New Roman" panose="02020603050405020304" pitchFamily="18" charset="0"/>
              <a:cs typeface="Times New Roman" panose="02020603050405020304" pitchFamily="18" charset="0"/>
            </a:endParaRPr>
          </a:p>
          <a:p>
            <a:r>
              <a:rPr lang="en-US" sz="1200" b="0" i="0" u="none" strike="noStrike" kern="1200" dirty="0">
                <a:solidFill>
                  <a:schemeClr val="tx1"/>
                </a:solidFill>
                <a:effectLst/>
                <a:latin typeface="+mn-lt"/>
                <a:ea typeface="+mn-ea"/>
                <a:cs typeface="+mn-cs"/>
              </a:rPr>
              <a:t>- Divide the class into four teams. </a:t>
            </a:r>
          </a:p>
          <a:p>
            <a:r>
              <a:rPr lang="en-US" sz="1200" b="0" i="0" u="none" strike="noStrike" kern="1200" dirty="0">
                <a:solidFill>
                  <a:schemeClr val="tx1"/>
                </a:solidFill>
                <a:effectLst/>
                <a:latin typeface="+mn-lt"/>
                <a:ea typeface="+mn-ea"/>
                <a:cs typeface="+mn-cs"/>
              </a:rPr>
              <a:t>- Stick the pictures of school</a:t>
            </a:r>
            <a:r>
              <a:rPr lang="en-US" sz="1200" b="0" i="0" u="none" strike="noStrike" kern="1200" baseline="0" dirty="0">
                <a:solidFill>
                  <a:schemeClr val="tx1"/>
                </a:solidFill>
                <a:effectLst/>
                <a:latin typeface="+mn-lt"/>
                <a:ea typeface="+mn-ea"/>
                <a:cs typeface="+mn-cs"/>
              </a:rPr>
              <a:t> things</a:t>
            </a:r>
            <a:r>
              <a:rPr lang="en-US" sz="1200" b="0" i="0" u="none" strike="noStrike" kern="1200" dirty="0">
                <a:solidFill>
                  <a:schemeClr val="tx1"/>
                </a:solidFill>
                <a:effectLst/>
                <a:latin typeface="+mn-lt"/>
                <a:ea typeface="+mn-ea"/>
                <a:cs typeface="+mn-cs"/>
              </a:rPr>
              <a:t> on the board. </a:t>
            </a:r>
          </a:p>
          <a:p>
            <a:r>
              <a:rPr lang="en-US" sz="1200" b="0" i="0" u="none" strike="noStrike" kern="1200" dirty="0">
                <a:solidFill>
                  <a:schemeClr val="tx1"/>
                </a:solidFill>
                <a:effectLst/>
                <a:latin typeface="+mn-lt"/>
                <a:ea typeface="+mn-ea"/>
                <a:cs typeface="+mn-cs"/>
              </a:rPr>
              <a:t>- T says a sentence, a pupil from each team has to point/slap the right picture and says the sentence again. The faster pupil will get points for their team.</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12</a:t>
            </a:fld>
            <a:endParaRPr lang="en-US"/>
          </a:p>
        </p:txBody>
      </p:sp>
    </p:spTree>
    <p:extLst>
      <p:ext uri="{BB962C8B-B14F-4D97-AF65-F5344CB8AC3E}">
        <p14:creationId xmlns:p14="http://schemas.microsoft.com/office/powerpoint/2010/main" val="1341092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13</a:t>
            </a:fld>
            <a:endParaRPr lang="en-US"/>
          </a:p>
        </p:txBody>
      </p:sp>
    </p:spTree>
    <p:extLst>
      <p:ext uri="{BB962C8B-B14F-4D97-AF65-F5344CB8AC3E}">
        <p14:creationId xmlns:p14="http://schemas.microsoft.com/office/powerpoint/2010/main" val="905366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14</a:t>
            </a:fld>
            <a:endParaRPr lang="en-US"/>
          </a:p>
        </p:txBody>
      </p:sp>
    </p:spTree>
    <p:extLst>
      <p:ext uri="{BB962C8B-B14F-4D97-AF65-F5344CB8AC3E}">
        <p14:creationId xmlns:p14="http://schemas.microsoft.com/office/powerpoint/2010/main" val="1268261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pPr>
            <a:r>
              <a:rPr lang="pt-BR" sz="1800" b="1" dirty="0">
                <a:effectLst/>
                <a:latin typeface="Calibri" panose="020F0502020204030204" pitchFamily="34" charset="0"/>
                <a:ea typeface="Times New Roman" panose="02020603050405020304" pitchFamily="18" charset="0"/>
              </a:rPr>
              <a:t>Let’s move and say!</a:t>
            </a:r>
            <a:endParaRPr lang="en-US" sz="1800" dirty="0">
              <a:effectLst/>
              <a:latin typeface="Times New Roman" panose="02020603050405020304" pitchFamily="18" charset="0"/>
              <a:ea typeface="Times New Roman" panose="02020603050405020304" pitchFamily="18" charset="0"/>
            </a:endParaRPr>
          </a:p>
          <a:p>
            <a:pPr rtl="0"/>
            <a:r>
              <a:rPr lang="en-US" sz="1200" b="0" i="0" u="none" strike="noStrike" kern="1200" dirty="0">
                <a:solidFill>
                  <a:schemeClr val="tx1"/>
                </a:solidFill>
                <a:effectLst/>
                <a:latin typeface="+mn-lt"/>
                <a:ea typeface="+mn-ea"/>
                <a:cs typeface="+mn-cs"/>
              </a:rPr>
              <a:t>- Get 2-3 pupils to play at the same time.</a:t>
            </a:r>
            <a:endParaRPr lang="en-US" sz="1800" b="0" dirty="0">
              <a:effectLst/>
            </a:endParaRPr>
          </a:p>
          <a:p>
            <a:pPr rtl="0"/>
            <a:r>
              <a:rPr lang="en-US" sz="1200" b="0" i="0" u="none" strike="noStrike" kern="1200" dirty="0">
                <a:solidFill>
                  <a:schemeClr val="tx1"/>
                </a:solidFill>
                <a:effectLst/>
                <a:latin typeface="+mn-lt"/>
                <a:ea typeface="+mn-ea"/>
                <a:cs typeface="+mn-cs"/>
              </a:rPr>
              <a:t>- Each pupil tosses a dice then moves accordingly.</a:t>
            </a:r>
            <a:endParaRPr lang="en-US" sz="1800" b="0" dirty="0">
              <a:effectLst/>
            </a:endParaRPr>
          </a:p>
          <a:p>
            <a:pPr rtl="0"/>
            <a:r>
              <a:rPr lang="en-US" sz="1200" b="0" i="0" u="none" strike="noStrike" kern="1200" dirty="0">
                <a:solidFill>
                  <a:schemeClr val="tx1"/>
                </a:solidFill>
                <a:effectLst/>
                <a:latin typeface="+mn-lt"/>
                <a:ea typeface="+mn-ea"/>
                <a:cs typeface="+mn-cs"/>
              </a:rPr>
              <a:t>- When he/she gets to the space, they have to do the requirements. Whoever gets to the last place first is the winner. </a:t>
            </a:r>
            <a:endParaRPr lang="en-US" sz="1800" b="0" dirty="0">
              <a:effectLst/>
            </a:endParaRPr>
          </a:p>
          <a:p>
            <a:br>
              <a:rPr lang="en-US" sz="1800" dirty="0"/>
            </a:b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16</a:t>
            </a:fld>
            <a:endParaRPr lang="en-US"/>
          </a:p>
        </p:txBody>
      </p:sp>
    </p:spTree>
    <p:extLst>
      <p:ext uri="{BB962C8B-B14F-4D97-AF65-F5344CB8AC3E}">
        <p14:creationId xmlns:p14="http://schemas.microsoft.com/office/powerpoint/2010/main" val="2045230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300"/>
              </a:spcBef>
            </a:pPr>
            <a:r>
              <a:rPr lang="pt-BR" sz="1800" b="1" dirty="0">
                <a:effectLst/>
                <a:latin typeface="Calibri" panose="020F0502020204030204" pitchFamily="34" charset="0"/>
                <a:ea typeface="Times New Roman" panose="02020603050405020304" pitchFamily="18" charset="0"/>
              </a:rPr>
              <a:t>Preparation for the project:</a:t>
            </a:r>
            <a:endParaRPr lang="en-US" sz="1800" dirty="0">
              <a:effectLst/>
              <a:latin typeface="Times New Roman" panose="02020603050405020304" pitchFamily="18" charset="0"/>
              <a:ea typeface="Times New Roman" panose="02020603050405020304" pitchFamily="18" charset="0"/>
            </a:endParaRPr>
          </a:p>
          <a:p>
            <a:r>
              <a:rPr lang="en-US" sz="1200" b="0" i="0" u="none" strike="noStrike" kern="1200" dirty="0">
                <a:solidFill>
                  <a:schemeClr val="tx1"/>
                </a:solidFill>
                <a:effectLst/>
                <a:latin typeface="+mn-lt"/>
                <a:ea typeface="+mn-ea"/>
                <a:cs typeface="+mn-cs"/>
              </a:rPr>
              <a:t>Tell pupils about the project on page 61. Ask them to prepare three school things at home and the language to present about them. Tell students to bring their school things to the classroom at the project time to talk with their classmates. Guide them with the presentation language.</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17</a:t>
            </a:fld>
            <a:endParaRPr lang="en-US"/>
          </a:p>
        </p:txBody>
      </p:sp>
    </p:spTree>
    <p:extLst>
      <p:ext uri="{BB962C8B-B14F-4D97-AF65-F5344CB8AC3E}">
        <p14:creationId xmlns:p14="http://schemas.microsoft.com/office/powerpoint/2010/main" val="3507903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12/4/2025</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3033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12/4/2025</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638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12/4/2025</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2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12/4/2025</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1649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12/4/2025</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206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12/4/2025</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8867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12/4/2025</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7051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12/4/2025</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3298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12/4/2025</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26115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12/4/2025</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86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12/4/2025</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952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12/4/2025</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80020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microsoft.com/office/2007/relationships/hdphoto" Target="../media/hdphoto3.wdp"/><Relationship Id="rId26" Type="http://schemas.microsoft.com/office/2007/relationships/hdphoto" Target="../media/hdphoto7.wdp"/><Relationship Id="rId3" Type="http://schemas.openxmlformats.org/officeDocument/2006/relationships/slideLayout" Target="../slideLayouts/slideLayout1.xml"/><Relationship Id="rId21" Type="http://schemas.openxmlformats.org/officeDocument/2006/relationships/image" Target="../media/image40.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8.png"/><Relationship Id="rId25" Type="http://schemas.openxmlformats.org/officeDocument/2006/relationships/image" Target="../media/image42.png"/><Relationship Id="rId2" Type="http://schemas.openxmlformats.org/officeDocument/2006/relationships/audio" Target="../media/media1.wav"/><Relationship Id="rId16" Type="http://schemas.microsoft.com/office/2007/relationships/hdphoto" Target="../media/hdphoto2.wdp"/><Relationship Id="rId20" Type="http://schemas.microsoft.com/office/2007/relationships/hdphoto" Target="../media/hdphoto4.wdp"/><Relationship Id="rId1" Type="http://schemas.microsoft.com/office/2007/relationships/media" Target="../media/media1.wav"/><Relationship Id="rId6" Type="http://schemas.openxmlformats.org/officeDocument/2006/relationships/image" Target="../media/image28.png"/><Relationship Id="rId11" Type="http://schemas.openxmlformats.org/officeDocument/2006/relationships/image" Target="../media/image33.png"/><Relationship Id="rId24" Type="http://schemas.microsoft.com/office/2007/relationships/hdphoto" Target="../media/hdphoto6.wdp"/><Relationship Id="rId5" Type="http://schemas.openxmlformats.org/officeDocument/2006/relationships/audio" Target="../media/audio3.wav"/><Relationship Id="rId15" Type="http://schemas.openxmlformats.org/officeDocument/2006/relationships/image" Target="../media/image37.png"/><Relationship Id="rId23" Type="http://schemas.openxmlformats.org/officeDocument/2006/relationships/image" Target="../media/image41.png"/><Relationship Id="rId10" Type="http://schemas.openxmlformats.org/officeDocument/2006/relationships/image" Target="../media/image32.png"/><Relationship Id="rId19" Type="http://schemas.openxmlformats.org/officeDocument/2006/relationships/image" Target="../media/image39.png"/><Relationship Id="rId4" Type="http://schemas.openxmlformats.org/officeDocument/2006/relationships/notesSlide" Target="../notesSlides/notesSlide8.xml"/><Relationship Id="rId9" Type="http://schemas.openxmlformats.org/officeDocument/2006/relationships/image" Target="../media/image31.png"/><Relationship Id="rId14" Type="http://schemas.openxmlformats.org/officeDocument/2006/relationships/image" Target="../media/image36.png"/><Relationship Id="rId22" Type="http://schemas.microsoft.com/office/2007/relationships/hdphoto" Target="../media/hdphoto5.wdp"/><Relationship Id="rId27"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gif"/><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gif"/><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gif"/><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20889"/>
            <a:ext cx="12190992" cy="68513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107" y="321297"/>
            <a:ext cx="1533813" cy="992097"/>
          </a:xfrm>
          <a:prstGeom prst="rect">
            <a:avLst/>
          </a:prstGeom>
        </p:spPr>
      </p:pic>
      <p:pic>
        <p:nvPicPr>
          <p:cNvPr id="3" name="Picture 2"/>
          <p:cNvPicPr>
            <a:picLocks noChangeAspect="1"/>
          </p:cNvPicPr>
          <p:nvPr/>
        </p:nvPicPr>
        <p:blipFill>
          <a:blip r:embed="rId5"/>
          <a:srcRect/>
          <a:stretch/>
        </p:blipFill>
        <p:spPr>
          <a:xfrm>
            <a:off x="12644" y="14226"/>
            <a:ext cx="12166712" cy="6843775"/>
          </a:xfrm>
          <a:prstGeom prst="rect">
            <a:avLst/>
          </a:prstGeom>
        </p:spPr>
      </p:pic>
    </p:spTree>
    <p:extLst>
      <p:ext uri="{BB962C8B-B14F-4D97-AF65-F5344CB8AC3E}">
        <p14:creationId xmlns:p14="http://schemas.microsoft.com/office/powerpoint/2010/main" val="123668867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64" y="558245"/>
            <a:ext cx="11158848" cy="4969313"/>
          </a:xfrm>
          <a:prstGeom prst="rect">
            <a:avLst/>
          </a:prstGeom>
        </p:spPr>
      </p:pic>
      <p:pic>
        <p:nvPicPr>
          <p:cNvPr id="7" name="Picture 6">
            <a:extLst>
              <a:ext uri="{FF2B5EF4-FFF2-40B4-BE49-F238E27FC236}">
                <a16:creationId xmlns:a16="http://schemas.microsoft.com/office/drawing/2014/main" id="{6209C505-16BD-45DD-8646-3019A47E7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80537">
            <a:off x="4132535" y="1897034"/>
            <a:ext cx="994081" cy="1723712"/>
          </a:xfrm>
          <a:prstGeom prst="rect">
            <a:avLst/>
          </a:prstGeom>
        </p:spPr>
      </p:pic>
      <p:pic>
        <p:nvPicPr>
          <p:cNvPr id="8" name="Picture 7">
            <a:extLst>
              <a:ext uri="{FF2B5EF4-FFF2-40B4-BE49-F238E27FC236}">
                <a16:creationId xmlns:a16="http://schemas.microsoft.com/office/drawing/2014/main" id="{B8C80A43-54ED-4123-9D13-8AD895F0E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80537">
            <a:off x="10889872" y="1591759"/>
            <a:ext cx="994081" cy="1723712"/>
          </a:xfrm>
          <a:prstGeom prst="rect">
            <a:avLst/>
          </a:prstGeom>
        </p:spPr>
      </p:pic>
      <p:pic>
        <p:nvPicPr>
          <p:cNvPr id="9" name="Picture 8">
            <a:extLst>
              <a:ext uri="{FF2B5EF4-FFF2-40B4-BE49-F238E27FC236}">
                <a16:creationId xmlns:a16="http://schemas.microsoft.com/office/drawing/2014/main" id="{27314FBF-27DF-479A-BD86-46EC7CE63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80537">
            <a:off x="4132534" y="4016778"/>
            <a:ext cx="994081" cy="1723712"/>
          </a:xfrm>
          <a:prstGeom prst="rect">
            <a:avLst/>
          </a:prstGeom>
        </p:spPr>
      </p:pic>
      <p:pic>
        <p:nvPicPr>
          <p:cNvPr id="11" name="Picture 10">
            <a:extLst>
              <a:ext uri="{FF2B5EF4-FFF2-40B4-BE49-F238E27FC236}">
                <a16:creationId xmlns:a16="http://schemas.microsoft.com/office/drawing/2014/main" id="{E901C713-8905-4CC0-85B9-D1A3C3458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80537">
            <a:off x="11166325" y="3634024"/>
            <a:ext cx="994081" cy="1723712"/>
          </a:xfrm>
          <a:prstGeom prst="rect">
            <a:avLst/>
          </a:prstGeom>
        </p:spPr>
      </p:pic>
    </p:spTree>
    <p:extLst>
      <p:ext uri="{BB962C8B-B14F-4D97-AF65-F5344CB8AC3E}">
        <p14:creationId xmlns:p14="http://schemas.microsoft.com/office/powerpoint/2010/main" val="116044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rectangle with a white background&#10;&#10;Description automatically generated with low confidence">
            <a:extLst>
              <a:ext uri="{FF2B5EF4-FFF2-40B4-BE49-F238E27FC236}">
                <a16:creationId xmlns:a16="http://schemas.microsoft.com/office/drawing/2014/main" id="{285FE6EE-D713-4E30-8AAD-DD9DF02E8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31"/>
            <a:ext cx="12192000" cy="6884931"/>
          </a:xfrm>
          <a:prstGeom prst="rect">
            <a:avLst/>
          </a:prstGeom>
        </p:spPr>
      </p:pic>
      <p:pic>
        <p:nvPicPr>
          <p:cNvPr id="1026" name="Picture 2" descr="Tiếng Anh 1 - Global Success - Unit 1 In the school playground - Lesson 1 -  Fun corner | Sách Mềm">
            <a:extLst>
              <a:ext uri="{FF2B5EF4-FFF2-40B4-BE49-F238E27FC236}">
                <a16:creationId xmlns:a16="http://schemas.microsoft.com/office/drawing/2014/main" id="{F4273172-18E0-4C16-BA54-41987BDC6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433" y="848355"/>
            <a:ext cx="3963133" cy="258064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7">
            <a:extLst>
              <a:ext uri="{FF2B5EF4-FFF2-40B4-BE49-F238E27FC236}">
                <a16:creationId xmlns:a16="http://schemas.microsoft.com/office/drawing/2014/main" id="{2B45278D-F930-463F-8FA9-28534FA9C40C}"/>
              </a:ext>
            </a:extLst>
          </p:cNvPr>
          <p:cNvSpPr txBox="1">
            <a:spLocks/>
          </p:cNvSpPr>
          <p:nvPr/>
        </p:nvSpPr>
        <p:spPr>
          <a:xfrm>
            <a:off x="907407" y="1184217"/>
            <a:ext cx="4746857"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Game:</a:t>
            </a:r>
          </a:p>
        </p:txBody>
      </p:sp>
    </p:spTree>
    <p:extLst>
      <p:ext uri="{BB962C8B-B14F-4D97-AF65-F5344CB8AC3E}">
        <p14:creationId xmlns:p14="http://schemas.microsoft.com/office/powerpoint/2010/main" val="175525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rectangle with a white background&#10;&#10;Description automatically generated with low confidence">
            <a:extLst>
              <a:ext uri="{FF2B5EF4-FFF2-40B4-BE49-F238E27FC236}">
                <a16:creationId xmlns:a16="http://schemas.microsoft.com/office/drawing/2014/main" id="{285FE6EE-D713-4E30-8AAD-DD9DF02E8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31"/>
            <a:ext cx="12192000" cy="6884931"/>
          </a:xfrm>
          <a:prstGeom prst="rect">
            <a:avLst/>
          </a:prstGeom>
        </p:spPr>
      </p:pic>
      <p:pic>
        <p:nvPicPr>
          <p:cNvPr id="5" name="Picture 4">
            <a:extLst>
              <a:ext uri="{FF2B5EF4-FFF2-40B4-BE49-F238E27FC236}">
                <a16:creationId xmlns:a16="http://schemas.microsoft.com/office/drawing/2014/main" id="{E2582CF5-81FD-49C2-9CEE-48A802C272B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027956" y="2300353"/>
            <a:ext cx="2387650" cy="18847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a:extLst>
              <a:ext uri="{FF2B5EF4-FFF2-40B4-BE49-F238E27FC236}">
                <a16:creationId xmlns:a16="http://schemas.microsoft.com/office/drawing/2014/main" id="{1B7AD1BA-F92E-4B67-8136-CFCCF271016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42838" y="2294905"/>
            <a:ext cx="2336606" cy="189559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a:extLst>
              <a:ext uri="{FF2B5EF4-FFF2-40B4-BE49-F238E27FC236}">
                <a16:creationId xmlns:a16="http://schemas.microsoft.com/office/drawing/2014/main" id="{494FA730-DD8B-4F1F-845F-D472DA54F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86195" y="2496454"/>
            <a:ext cx="2238750" cy="14925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a:extLst>
              <a:ext uri="{FF2B5EF4-FFF2-40B4-BE49-F238E27FC236}">
                <a16:creationId xmlns:a16="http://schemas.microsoft.com/office/drawing/2014/main" id="{A83EE1BB-92E6-41B7-AF53-7F3C9B09D3C9}"/>
              </a:ext>
            </a:extLst>
          </p:cNvPr>
          <p:cNvPicPr>
            <a:picLocks noChangeAspect="1"/>
          </p:cNvPicPr>
          <p:nvPr/>
        </p:nvPicPr>
        <p:blipFill>
          <a:blip r:embed="rId7"/>
          <a:stretch>
            <a:fillRect/>
          </a:stretch>
        </p:blipFill>
        <p:spPr>
          <a:xfrm>
            <a:off x="6560274" y="2102051"/>
            <a:ext cx="1927486" cy="19865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 name="Speech Bubble: Rectangle 11">
            <a:extLst>
              <a:ext uri="{FF2B5EF4-FFF2-40B4-BE49-F238E27FC236}">
                <a16:creationId xmlns:a16="http://schemas.microsoft.com/office/drawing/2014/main" id="{B2995CC9-C10A-4787-AE8D-93CC6671251B}"/>
              </a:ext>
            </a:extLst>
          </p:cNvPr>
          <p:cNvSpPr/>
          <p:nvPr/>
        </p:nvSpPr>
        <p:spPr>
          <a:xfrm>
            <a:off x="6858000" y="356782"/>
            <a:ext cx="3921369" cy="967154"/>
          </a:xfrm>
          <a:prstGeom prst="wedgeRectCallout">
            <a:avLst>
              <a:gd name="adj1" fmla="val 63472"/>
              <a:gd name="adj2" fmla="val 84318"/>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dirty="0"/>
              <a:t>I have a ruler!</a:t>
            </a:r>
          </a:p>
        </p:txBody>
      </p:sp>
      <p:pic>
        <p:nvPicPr>
          <p:cNvPr id="15" name="Picture 14">
            <a:extLst>
              <a:ext uri="{FF2B5EF4-FFF2-40B4-BE49-F238E27FC236}">
                <a16:creationId xmlns:a16="http://schemas.microsoft.com/office/drawing/2014/main" id="{9287F04D-DF80-4C50-861F-B01841EDF8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80537">
            <a:off x="3557100" y="4233955"/>
            <a:ext cx="994081" cy="1723712"/>
          </a:xfrm>
          <a:prstGeom prst="rect">
            <a:avLst/>
          </a:prstGeom>
        </p:spPr>
      </p:pic>
      <p:sp>
        <p:nvSpPr>
          <p:cNvPr id="16" name="Speech Bubble: Rectangle 15">
            <a:extLst>
              <a:ext uri="{FF2B5EF4-FFF2-40B4-BE49-F238E27FC236}">
                <a16:creationId xmlns:a16="http://schemas.microsoft.com/office/drawing/2014/main" id="{42DE75DC-9F0D-48A1-805C-F6EE4E43809E}"/>
              </a:ext>
            </a:extLst>
          </p:cNvPr>
          <p:cNvSpPr/>
          <p:nvPr/>
        </p:nvSpPr>
        <p:spPr>
          <a:xfrm>
            <a:off x="2158075" y="668471"/>
            <a:ext cx="3921369" cy="967154"/>
          </a:xfrm>
          <a:prstGeom prst="wedgeRectCallout">
            <a:avLst>
              <a:gd name="adj1" fmla="val -59398"/>
              <a:gd name="adj2" fmla="val 6795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dirty="0"/>
              <a:t>I have a ruler!</a:t>
            </a:r>
          </a:p>
        </p:txBody>
      </p:sp>
    </p:spTree>
    <p:extLst>
      <p:ext uri="{BB962C8B-B14F-4D97-AF65-F5344CB8AC3E}">
        <p14:creationId xmlns:p14="http://schemas.microsoft.com/office/powerpoint/2010/main" val="237050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44160" y="1599808"/>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9" name="Rectangle 8">
            <a:extLst>
              <a:ext uri="{FF2B5EF4-FFF2-40B4-BE49-F238E27FC236}">
                <a16:creationId xmlns:a16="http://schemas.microsoft.com/office/drawing/2014/main" id="{61F5A1DF-E65D-416B-9011-48E52A3F04D8}"/>
              </a:ext>
            </a:extLst>
          </p:cNvPr>
          <p:cNvSpPr/>
          <p:nvPr/>
        </p:nvSpPr>
        <p:spPr>
          <a:xfrm>
            <a:off x="3117950" y="837644"/>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10" name="Text Placeholder 7">
            <a:extLst>
              <a:ext uri="{FF2B5EF4-FFF2-40B4-BE49-F238E27FC236}">
                <a16:creationId xmlns:a16="http://schemas.microsoft.com/office/drawing/2014/main" id="{38FC2628-C0A8-465F-86CA-405B142DA601}"/>
              </a:ext>
            </a:extLst>
          </p:cNvPr>
          <p:cNvSpPr txBox="1">
            <a:spLocks/>
          </p:cNvSpPr>
          <p:nvPr/>
        </p:nvSpPr>
        <p:spPr>
          <a:xfrm>
            <a:off x="4665168" y="1155611"/>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Let’s talk.</a:t>
            </a:r>
          </a:p>
        </p:txBody>
      </p:sp>
    </p:spTree>
    <p:extLst>
      <p:ext uri="{BB962C8B-B14F-4D97-AF65-F5344CB8AC3E}">
        <p14:creationId xmlns:p14="http://schemas.microsoft.com/office/powerpoint/2010/main" val="1409089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2" y="490905"/>
            <a:ext cx="11990476" cy="5876190"/>
          </a:xfrm>
          <a:prstGeom prst="rect">
            <a:avLst/>
          </a:prstGeom>
        </p:spPr>
      </p:pic>
      <p:sp>
        <p:nvSpPr>
          <p:cNvPr id="8" name="Speech Bubble: Rectangle 7">
            <a:extLst>
              <a:ext uri="{FF2B5EF4-FFF2-40B4-BE49-F238E27FC236}">
                <a16:creationId xmlns:a16="http://schemas.microsoft.com/office/drawing/2014/main" id="{E908561B-EEC3-4D6A-881E-ABE8EEB74986}"/>
              </a:ext>
            </a:extLst>
          </p:cNvPr>
          <p:cNvSpPr/>
          <p:nvPr/>
        </p:nvSpPr>
        <p:spPr>
          <a:xfrm>
            <a:off x="6813735" y="808844"/>
            <a:ext cx="3921369" cy="967154"/>
          </a:xfrm>
          <a:prstGeom prst="wedgeRectCallout">
            <a:avLst>
              <a:gd name="adj1" fmla="val 34325"/>
              <a:gd name="adj2" fmla="val 14795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dirty="0"/>
              <a:t>I have a book!</a:t>
            </a:r>
          </a:p>
        </p:txBody>
      </p:sp>
      <p:sp>
        <p:nvSpPr>
          <p:cNvPr id="10" name="Rectangle 9">
            <a:extLst>
              <a:ext uri="{FF2B5EF4-FFF2-40B4-BE49-F238E27FC236}">
                <a16:creationId xmlns:a16="http://schemas.microsoft.com/office/drawing/2014/main" id="{87E69CE5-DBFA-4587-9851-1A9BA1F5EFF1}"/>
              </a:ext>
            </a:extLst>
          </p:cNvPr>
          <p:cNvSpPr/>
          <p:nvPr/>
        </p:nvSpPr>
        <p:spPr>
          <a:xfrm>
            <a:off x="2778369" y="1987062"/>
            <a:ext cx="1002323" cy="720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8">
            <a:extLst>
              <a:ext uri="{FF2B5EF4-FFF2-40B4-BE49-F238E27FC236}">
                <a16:creationId xmlns:a16="http://schemas.microsoft.com/office/drawing/2014/main" id="{8AFDFF1D-5968-4CF5-B2DE-123205C3FA78}"/>
              </a:ext>
            </a:extLst>
          </p:cNvPr>
          <p:cNvSpPr/>
          <p:nvPr/>
        </p:nvSpPr>
        <p:spPr>
          <a:xfrm>
            <a:off x="2378167" y="808844"/>
            <a:ext cx="3921369" cy="1512021"/>
          </a:xfrm>
          <a:prstGeom prst="wedgeRectCallout">
            <a:avLst>
              <a:gd name="adj1" fmla="val -45945"/>
              <a:gd name="adj2" fmla="val 8539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t>I have a school bag!</a:t>
            </a:r>
          </a:p>
        </p:txBody>
      </p:sp>
    </p:spTree>
    <p:extLst>
      <p:ext uri="{BB962C8B-B14F-4D97-AF65-F5344CB8AC3E}">
        <p14:creationId xmlns:p14="http://schemas.microsoft.com/office/powerpoint/2010/main" val="182047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AD69A5-3173-4034-8595-60ABEF765317}"/>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7">
            <a:extLst>
              <a:ext uri="{FF2B5EF4-FFF2-40B4-BE49-F238E27FC236}">
                <a16:creationId xmlns:a16="http://schemas.microsoft.com/office/drawing/2014/main" id="{47B77E0B-A49D-46D0-968F-E1FD5FC9F621}"/>
              </a:ext>
            </a:extLst>
          </p:cNvPr>
          <p:cNvSpPr txBox="1">
            <a:spLocks/>
          </p:cNvSpPr>
          <p:nvPr/>
        </p:nvSpPr>
        <p:spPr>
          <a:xfrm>
            <a:off x="315310" y="893575"/>
            <a:ext cx="11445766"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Game: Let’s move and say!</a:t>
            </a:r>
          </a:p>
        </p:txBody>
      </p:sp>
      <p:pic>
        <p:nvPicPr>
          <p:cNvPr id="5" name="Picture 4">
            <a:extLst>
              <a:ext uri="{FF2B5EF4-FFF2-40B4-BE49-F238E27FC236}">
                <a16:creationId xmlns:a16="http://schemas.microsoft.com/office/drawing/2014/main" id="{5EACF34F-AA03-42D0-93DD-770B73406D1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7712"/>
          <a:stretch/>
        </p:blipFill>
        <p:spPr>
          <a:xfrm>
            <a:off x="2096773" y="3563936"/>
            <a:ext cx="7998454" cy="3294064"/>
          </a:xfrm>
          <a:prstGeom prst="rect">
            <a:avLst/>
          </a:prstGeom>
        </p:spPr>
      </p:pic>
    </p:spTree>
    <p:extLst>
      <p:ext uri="{BB962C8B-B14F-4D97-AF65-F5344CB8AC3E}">
        <p14:creationId xmlns:p14="http://schemas.microsoft.com/office/powerpoint/2010/main" val="3222358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E39CD17-EF9A-4307-9654-9870A9AECC75}"/>
              </a:ext>
            </a:extLst>
          </p:cNvPr>
          <p:cNvSpPr/>
          <p:nvPr/>
        </p:nvSpPr>
        <p:spPr>
          <a:xfrm>
            <a:off x="193431" y="105507"/>
            <a:ext cx="1758462" cy="1582615"/>
          </a:xfrm>
          <a:prstGeom prst="roundRect">
            <a:avLst/>
          </a:prstGeom>
          <a:solidFill>
            <a:srgbClr val="0066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626FA56D-F22F-4ABA-9085-2A4954E36F74}"/>
              </a:ext>
            </a:extLst>
          </p:cNvPr>
          <p:cNvSpPr/>
          <p:nvPr/>
        </p:nvSpPr>
        <p:spPr>
          <a:xfrm>
            <a:off x="2051534" y="105507"/>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C8457181-92B3-4A8E-A772-7B094C204BE0}"/>
              </a:ext>
            </a:extLst>
          </p:cNvPr>
          <p:cNvSpPr/>
          <p:nvPr/>
        </p:nvSpPr>
        <p:spPr>
          <a:xfrm>
            <a:off x="2051534" y="1793630"/>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dirty="0"/>
              <a:t>Go back 1 space</a:t>
            </a:r>
          </a:p>
        </p:txBody>
      </p:sp>
      <p:sp>
        <p:nvSpPr>
          <p:cNvPr id="5" name="Rectangle: Rounded Corners 4">
            <a:extLst>
              <a:ext uri="{FF2B5EF4-FFF2-40B4-BE49-F238E27FC236}">
                <a16:creationId xmlns:a16="http://schemas.microsoft.com/office/drawing/2014/main" id="{977C931D-04C3-4FE7-935F-76E2323A70B6}"/>
              </a:ext>
            </a:extLst>
          </p:cNvPr>
          <p:cNvSpPr/>
          <p:nvPr/>
        </p:nvSpPr>
        <p:spPr>
          <a:xfrm>
            <a:off x="2051534" y="3481753"/>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C48A041-3EC6-45CF-B745-F8AC19B73A52}"/>
              </a:ext>
            </a:extLst>
          </p:cNvPr>
          <p:cNvSpPr/>
          <p:nvPr/>
        </p:nvSpPr>
        <p:spPr>
          <a:xfrm>
            <a:off x="2051534" y="5169876"/>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dirty="0"/>
              <a:t>Go forward 1 space</a:t>
            </a:r>
          </a:p>
        </p:txBody>
      </p:sp>
      <p:sp>
        <p:nvSpPr>
          <p:cNvPr id="7" name="Rectangle: Rounded Corners 6">
            <a:extLst>
              <a:ext uri="{FF2B5EF4-FFF2-40B4-BE49-F238E27FC236}">
                <a16:creationId xmlns:a16="http://schemas.microsoft.com/office/drawing/2014/main" id="{589FB921-86C4-4EEA-B861-795512DF9526}"/>
              </a:ext>
            </a:extLst>
          </p:cNvPr>
          <p:cNvSpPr/>
          <p:nvPr/>
        </p:nvSpPr>
        <p:spPr>
          <a:xfrm>
            <a:off x="3927226" y="5169875"/>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96245A6-28C8-4833-818C-9E5E60153C79}"/>
              </a:ext>
            </a:extLst>
          </p:cNvPr>
          <p:cNvSpPr/>
          <p:nvPr/>
        </p:nvSpPr>
        <p:spPr>
          <a:xfrm>
            <a:off x="5802918" y="5169875"/>
            <a:ext cx="3120870"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r>
              <a:rPr lang="en-US" sz="3600" dirty="0"/>
              <a:t>Back to </a:t>
            </a:r>
          </a:p>
          <a:p>
            <a:r>
              <a:rPr lang="en-US" sz="3600" dirty="0"/>
              <a:t>start!</a:t>
            </a:r>
          </a:p>
        </p:txBody>
      </p:sp>
      <p:sp>
        <p:nvSpPr>
          <p:cNvPr id="9" name="Rectangle: Rounded Corners 8">
            <a:extLst>
              <a:ext uri="{FF2B5EF4-FFF2-40B4-BE49-F238E27FC236}">
                <a16:creationId xmlns:a16="http://schemas.microsoft.com/office/drawing/2014/main" id="{EFD53E83-5BBA-41DB-A0A2-6C9894715ED2}"/>
              </a:ext>
            </a:extLst>
          </p:cNvPr>
          <p:cNvSpPr/>
          <p:nvPr/>
        </p:nvSpPr>
        <p:spPr>
          <a:xfrm>
            <a:off x="6444730" y="3499332"/>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60F2A02-8C29-4867-A797-48390F83C2C9}"/>
              </a:ext>
            </a:extLst>
          </p:cNvPr>
          <p:cNvSpPr/>
          <p:nvPr/>
        </p:nvSpPr>
        <p:spPr>
          <a:xfrm>
            <a:off x="6477000" y="1828793"/>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E7CBC27-796D-4EE8-BAA4-14D21FF18981}"/>
              </a:ext>
            </a:extLst>
          </p:cNvPr>
          <p:cNvSpPr/>
          <p:nvPr/>
        </p:nvSpPr>
        <p:spPr>
          <a:xfrm>
            <a:off x="8346836" y="1802420"/>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dirty="0"/>
              <a:t>Go back 1 space</a:t>
            </a:r>
          </a:p>
        </p:txBody>
      </p:sp>
      <p:sp>
        <p:nvSpPr>
          <p:cNvPr id="12" name="Rectangle: Rounded Corners 11">
            <a:extLst>
              <a:ext uri="{FF2B5EF4-FFF2-40B4-BE49-F238E27FC236}">
                <a16:creationId xmlns:a16="http://schemas.microsoft.com/office/drawing/2014/main" id="{EC1EF9A6-5A02-4418-94A1-34AD57E3CD5E}"/>
              </a:ext>
            </a:extLst>
          </p:cNvPr>
          <p:cNvSpPr/>
          <p:nvPr/>
        </p:nvSpPr>
        <p:spPr>
          <a:xfrm>
            <a:off x="10240118" y="2584937"/>
            <a:ext cx="1758462" cy="1582615"/>
          </a:xfrm>
          <a:prstGeom prst="roundRect">
            <a:avLst/>
          </a:prstGeom>
          <a:solidFill>
            <a:srgbClr val="0066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227025D-8981-41A3-8222-0CC691DFB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771" y="164923"/>
            <a:ext cx="1463783" cy="1463783"/>
          </a:xfrm>
          <a:prstGeom prst="rect">
            <a:avLst/>
          </a:prstGeom>
        </p:spPr>
      </p:pic>
      <p:pic>
        <p:nvPicPr>
          <p:cNvPr id="17" name="Picture 16">
            <a:extLst>
              <a:ext uri="{FF2B5EF4-FFF2-40B4-BE49-F238E27FC236}">
                <a16:creationId xmlns:a16="http://schemas.microsoft.com/office/drawing/2014/main" id="{9A608D90-0CEF-4CDC-B693-94D5773F0C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36697">
            <a:off x="2139297" y="364472"/>
            <a:ext cx="1833115" cy="1590318"/>
          </a:xfrm>
          <a:prstGeom prst="rect">
            <a:avLst/>
          </a:prstGeom>
        </p:spPr>
      </p:pic>
      <p:pic>
        <p:nvPicPr>
          <p:cNvPr id="19" name="Picture 18">
            <a:extLst>
              <a:ext uri="{FF2B5EF4-FFF2-40B4-BE49-F238E27FC236}">
                <a16:creationId xmlns:a16="http://schemas.microsoft.com/office/drawing/2014/main" id="{0CDE4E37-238B-45F6-97BD-A7A2044CFF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796524">
            <a:off x="1941260" y="3441004"/>
            <a:ext cx="1976365" cy="1699273"/>
          </a:xfrm>
          <a:prstGeom prst="rect">
            <a:avLst/>
          </a:prstGeom>
        </p:spPr>
      </p:pic>
      <p:pic>
        <p:nvPicPr>
          <p:cNvPr id="21" name="Picture 20">
            <a:extLst>
              <a:ext uri="{FF2B5EF4-FFF2-40B4-BE49-F238E27FC236}">
                <a16:creationId xmlns:a16="http://schemas.microsoft.com/office/drawing/2014/main" id="{E41C99B8-2423-4857-9A29-D457E44F1C95}"/>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767" t="25482" r="6767" b="24615"/>
          <a:stretch/>
        </p:blipFill>
        <p:spPr>
          <a:xfrm>
            <a:off x="3950230" y="5647862"/>
            <a:ext cx="1646967" cy="744800"/>
          </a:xfrm>
          <a:prstGeom prst="rect">
            <a:avLst/>
          </a:prstGeom>
          <a:ln>
            <a:noFill/>
          </a:ln>
          <a:effectLst>
            <a:softEdge rad="112500"/>
          </a:effectLst>
        </p:spPr>
      </p:pic>
      <p:pic>
        <p:nvPicPr>
          <p:cNvPr id="23" name="Picture 22">
            <a:extLst>
              <a:ext uri="{FF2B5EF4-FFF2-40B4-BE49-F238E27FC236}">
                <a16:creationId xmlns:a16="http://schemas.microsoft.com/office/drawing/2014/main" id="{1E6E8345-A3B9-477B-995C-17781357EF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40937">
            <a:off x="6297554" y="1712960"/>
            <a:ext cx="2052815" cy="1920614"/>
          </a:xfrm>
          <a:prstGeom prst="rect">
            <a:avLst/>
          </a:prstGeom>
        </p:spPr>
      </p:pic>
      <p:pic>
        <p:nvPicPr>
          <p:cNvPr id="25" name="Picture 24">
            <a:extLst>
              <a:ext uri="{FF2B5EF4-FFF2-40B4-BE49-F238E27FC236}">
                <a16:creationId xmlns:a16="http://schemas.microsoft.com/office/drawing/2014/main" id="{3D80A64D-EA88-40E1-B692-F3F615271D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23788" y="2668334"/>
            <a:ext cx="4391121" cy="1521333"/>
          </a:xfrm>
          <a:prstGeom prst="rect">
            <a:avLst/>
          </a:prstGeom>
        </p:spPr>
      </p:pic>
      <p:pic>
        <p:nvPicPr>
          <p:cNvPr id="30" name="Picture 29">
            <a:extLst>
              <a:ext uri="{FF2B5EF4-FFF2-40B4-BE49-F238E27FC236}">
                <a16:creationId xmlns:a16="http://schemas.microsoft.com/office/drawing/2014/main" id="{BBB37E54-BCDF-40D7-9F71-07528B73A1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3192" y="5280710"/>
            <a:ext cx="1312969" cy="1342541"/>
          </a:xfrm>
          <a:prstGeom prst="rect">
            <a:avLst/>
          </a:prstGeom>
        </p:spPr>
      </p:pic>
      <p:pic>
        <p:nvPicPr>
          <p:cNvPr id="34" name="Picture 33">
            <a:extLst>
              <a:ext uri="{FF2B5EF4-FFF2-40B4-BE49-F238E27FC236}">
                <a16:creationId xmlns:a16="http://schemas.microsoft.com/office/drawing/2014/main" id="{38C06EAE-769F-4FE2-A825-EF6E278118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78067" y="3665855"/>
            <a:ext cx="1857395" cy="1238263"/>
          </a:xfrm>
          <a:prstGeom prst="rect">
            <a:avLst/>
          </a:prstGeom>
        </p:spPr>
      </p:pic>
      <p:sp>
        <p:nvSpPr>
          <p:cNvPr id="37" name="Arrow: Right 36">
            <a:extLst>
              <a:ext uri="{FF2B5EF4-FFF2-40B4-BE49-F238E27FC236}">
                <a16:creationId xmlns:a16="http://schemas.microsoft.com/office/drawing/2014/main" id="{6C963604-24A0-4459-B57F-850F06A5C5B3}"/>
              </a:ext>
            </a:extLst>
          </p:cNvPr>
          <p:cNvSpPr/>
          <p:nvPr/>
        </p:nvSpPr>
        <p:spPr>
          <a:xfrm>
            <a:off x="375201" y="1775329"/>
            <a:ext cx="888372" cy="568103"/>
          </a:xfrm>
          <a:prstGeom prst="rightArrow">
            <a:avLst/>
          </a:prstGeom>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peech Bubble: Rectangle 40">
            <a:extLst>
              <a:ext uri="{FF2B5EF4-FFF2-40B4-BE49-F238E27FC236}">
                <a16:creationId xmlns:a16="http://schemas.microsoft.com/office/drawing/2014/main" id="{CB669BB4-868E-4D9E-BE2C-8657F5174F4D}"/>
              </a:ext>
            </a:extLst>
          </p:cNvPr>
          <p:cNvSpPr/>
          <p:nvPr/>
        </p:nvSpPr>
        <p:spPr>
          <a:xfrm>
            <a:off x="5918278" y="249914"/>
            <a:ext cx="3921369" cy="938847"/>
          </a:xfrm>
          <a:prstGeom prst="wedgeRectCallout">
            <a:avLst>
              <a:gd name="adj1" fmla="val -45945"/>
              <a:gd name="adj2" fmla="val 8539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i="1" dirty="0"/>
              <a:t>I have a pencil!</a:t>
            </a:r>
          </a:p>
        </p:txBody>
      </p:sp>
      <p:grpSp>
        <p:nvGrpSpPr>
          <p:cNvPr id="29" name="Group 28">
            <a:extLst>
              <a:ext uri="{FF2B5EF4-FFF2-40B4-BE49-F238E27FC236}">
                <a16:creationId xmlns:a16="http://schemas.microsoft.com/office/drawing/2014/main" id="{D4365CA0-FBD7-45FF-B1D6-C0C3E65B6788}"/>
              </a:ext>
            </a:extLst>
          </p:cNvPr>
          <p:cNvGrpSpPr>
            <a:grpSpLocks noChangeAspect="1"/>
          </p:cNvGrpSpPr>
          <p:nvPr/>
        </p:nvGrpSpPr>
        <p:grpSpPr>
          <a:xfrm rot="7200000">
            <a:off x="10048695" y="1289695"/>
            <a:ext cx="874801" cy="874801"/>
            <a:chOff x="4912918" y="2963818"/>
            <a:chExt cx="1080000" cy="1080000"/>
          </a:xfrm>
          <a:solidFill>
            <a:srgbClr val="FBE5D6">
              <a:alpha val="1176"/>
            </a:srgbClr>
          </a:solidFill>
          <a:effectLst/>
        </p:grpSpPr>
        <p:sp>
          <p:nvSpPr>
            <p:cNvPr id="31" name="Freeform: Shape 212">
              <a:extLst>
                <a:ext uri="{FF2B5EF4-FFF2-40B4-BE49-F238E27FC236}">
                  <a16:creationId xmlns:a16="http://schemas.microsoft.com/office/drawing/2014/main" id="{0B41EBB5-7D45-4FDA-A8F6-958C8C068F3D}"/>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panose="020F0502020204030204"/>
              </a:endParaRPr>
            </a:p>
          </p:txBody>
        </p:sp>
        <p:cxnSp>
          <p:nvCxnSpPr>
            <p:cNvPr id="32" name="Straight Connector 31">
              <a:extLst>
                <a:ext uri="{FF2B5EF4-FFF2-40B4-BE49-F238E27FC236}">
                  <a16:creationId xmlns:a16="http://schemas.microsoft.com/office/drawing/2014/main" id="{8D8BB434-7573-4D7C-9427-D06C400017C0}"/>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4507026-CA31-4EB4-9EAD-E9E9A0A7D1BF}"/>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pic>
        <p:nvPicPr>
          <p:cNvPr id="35" name="Picture 2" descr="Burbuja vector png » PNG Image">
            <a:extLst>
              <a:ext uri="{FF2B5EF4-FFF2-40B4-BE49-F238E27FC236}">
                <a16:creationId xmlns:a16="http://schemas.microsoft.com/office/drawing/2014/main" id="{CFC876D8-03E2-4405-9845-3D4BF57887D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049140" y="105922"/>
            <a:ext cx="1865376" cy="1865376"/>
          </a:xfrm>
          <a:prstGeom prst="rect">
            <a:avLst/>
          </a:prstGeom>
          <a:noFill/>
          <a:extLst>
            <a:ext uri="{909E8E84-426E-40DD-AFC4-6F175D3DCCD1}">
              <a14:hiddenFill xmlns:a14="http://schemas.microsoft.com/office/drawing/2010/main">
                <a:solidFill>
                  <a:srgbClr val="FFFFFF"/>
                </a:solidFill>
              </a14:hiddenFill>
            </a:ext>
          </a:extLst>
        </p:spPr>
      </p:pic>
      <p:pic>
        <p:nvPicPr>
          <p:cNvPr id="36" name="1 Picture 102">
            <a:extLst>
              <a:ext uri="{FF2B5EF4-FFF2-40B4-BE49-F238E27FC236}">
                <a16:creationId xmlns:a16="http://schemas.microsoft.com/office/drawing/2014/main" id="{BE74CA72-F461-4284-9D64-7F39DBE30D00}"/>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7652" r="8720" b="16294"/>
          <a:stretch/>
        </p:blipFill>
        <p:spPr>
          <a:xfrm>
            <a:off x="10529920" y="527134"/>
            <a:ext cx="915760" cy="995264"/>
          </a:xfrm>
          <a:prstGeom prst="rect">
            <a:avLst/>
          </a:prstGeom>
          <a:ln>
            <a:noFill/>
          </a:ln>
          <a:effectLst/>
        </p:spPr>
      </p:pic>
      <p:pic>
        <p:nvPicPr>
          <p:cNvPr id="38" name="2 Picture 101">
            <a:extLst>
              <a:ext uri="{FF2B5EF4-FFF2-40B4-BE49-F238E27FC236}">
                <a16:creationId xmlns:a16="http://schemas.microsoft.com/office/drawing/2014/main" id="{A0DB0570-7330-4455-9761-8D4D539D365F}"/>
              </a:ext>
            </a:extLst>
          </p:cNvPr>
          <p:cNvPicPr>
            <a:picLocks noChangeAspect="1"/>
          </p:cNvPicPr>
          <p:nvPr/>
        </p:nvPicPr>
        <p:blipFill rotWithShape="1">
          <a:blip r:embed="rId17" cstate="email">
            <a:extLst>
              <a:ext uri="{BEBA8EAE-BF5A-486C-A8C5-ECC9F3942E4B}">
                <a14:imgProps xmlns:a14="http://schemas.microsoft.com/office/drawing/2010/main">
                  <a14:imgLayer r:embed="rId18">
                    <a14:imgEffect>
                      <a14:backgroundRemoval t="8349" b="89981" l="9854" r="89964">
                        <a14:foregroundMark x1="45255" y1="8349" x2="55109" y2="9091"/>
                      </a14:backgroundRemoval>
                    </a14:imgEffect>
                  </a14:imgLayer>
                </a14:imgProps>
              </a:ext>
              <a:ext uri="{28A0092B-C50C-407E-A947-70E740481C1C}">
                <a14:useLocalDpi xmlns:a14="http://schemas.microsoft.com/office/drawing/2010/main"/>
              </a:ext>
            </a:extLst>
          </a:blip>
          <a:srcRect l="15441" r="12603" b="11115"/>
          <a:stretch/>
        </p:blipFill>
        <p:spPr>
          <a:xfrm>
            <a:off x="10535819" y="480669"/>
            <a:ext cx="903960" cy="1088191"/>
          </a:xfrm>
          <a:prstGeom prst="rect">
            <a:avLst/>
          </a:prstGeom>
          <a:ln>
            <a:noFill/>
          </a:ln>
          <a:effectLst/>
        </p:spPr>
      </p:pic>
      <p:pic>
        <p:nvPicPr>
          <p:cNvPr id="39" name="3 Picture 99">
            <a:extLst>
              <a:ext uri="{FF2B5EF4-FFF2-40B4-BE49-F238E27FC236}">
                <a16:creationId xmlns:a16="http://schemas.microsoft.com/office/drawing/2014/main" id="{A469733D-6D9C-41A2-9928-588A4E592C03}"/>
              </a:ext>
            </a:extLst>
          </p:cNvPr>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8534" b="89981" l="9877" r="89947">
                        <a14:foregroundMark x1="55379" y1="8534" x2="45326" y2="10390"/>
                        <a14:foregroundMark x1="18342" y1="26531" x2="18342" y2="28015"/>
                      </a14:backgroundRemoval>
                    </a14:imgEffect>
                  </a14:imgLayer>
                </a14:imgProps>
              </a:ext>
              <a:ext uri="{28A0092B-C50C-407E-A947-70E740481C1C}">
                <a14:useLocalDpi xmlns:a14="http://schemas.microsoft.com/office/drawing/2010/main"/>
              </a:ext>
            </a:extLst>
          </a:blip>
          <a:srcRect l="13780" t="4540" r="13667" b="15311"/>
          <a:stretch/>
        </p:blipFill>
        <p:spPr>
          <a:xfrm>
            <a:off x="10520212" y="545802"/>
            <a:ext cx="935174" cy="957926"/>
          </a:xfrm>
          <a:prstGeom prst="rect">
            <a:avLst/>
          </a:prstGeom>
          <a:ln>
            <a:noFill/>
          </a:ln>
          <a:effectLst/>
        </p:spPr>
      </p:pic>
      <p:pic>
        <p:nvPicPr>
          <p:cNvPr id="40" name="4 Picture 98">
            <a:extLst>
              <a:ext uri="{FF2B5EF4-FFF2-40B4-BE49-F238E27FC236}">
                <a16:creationId xmlns:a16="http://schemas.microsoft.com/office/drawing/2014/main" id="{E15B8426-89FC-4B13-A689-4D318C9314B0}"/>
              </a:ext>
            </a:extLst>
          </p:cNvPr>
          <p:cNvPicPr>
            <a:picLocks noChangeAspect="1"/>
          </p:cNvPicPr>
          <p:nvPr/>
        </p:nvPicPr>
        <p:blipFill rotWithShape="1">
          <a:blip r:embed="rId21" cstate="email">
            <a:extLst>
              <a:ext uri="{BEBA8EAE-BF5A-486C-A8C5-ECC9F3942E4B}">
                <a14:imgProps xmlns:a14="http://schemas.microsoft.com/office/drawing/2010/main">
                  <a14:imgLayer r:embed="rId22">
                    <a14:imgEffect>
                      <a14:backgroundRemoval t="6341" b="89756" l="9814" r="89920">
                        <a14:foregroundMark x1="11406" y1="29024" x2="10875" y2="37317"/>
                        <a14:foregroundMark x1="14589" y1="22927" x2="45358" y2="6585"/>
                        <a14:foregroundMark x1="45358" y1="6585" x2="46154" y2="6829"/>
                        <a14:foregroundMark x1="15119" y1="22439" x2="12732" y2="25854"/>
                        <a14:foregroundMark x1="12202" y1="25366" x2="12202" y2="26829"/>
                        <a14:backgroundMark x1="11141" y1="24878" x2="9549" y2="28293"/>
                      </a14:backgroundRemoval>
                    </a14:imgEffect>
                  </a14:imgLayer>
                </a14:imgProps>
              </a:ext>
              <a:ext uri="{28A0092B-C50C-407E-A947-70E740481C1C}">
                <a14:useLocalDpi xmlns:a14="http://schemas.microsoft.com/office/drawing/2010/main"/>
              </a:ext>
            </a:extLst>
          </a:blip>
          <a:srcRect l="5879" t="4962" r="11260" b="14888"/>
          <a:stretch/>
        </p:blipFill>
        <p:spPr>
          <a:xfrm>
            <a:off x="10520210" y="555722"/>
            <a:ext cx="935177" cy="938086"/>
          </a:xfrm>
          <a:prstGeom prst="rect">
            <a:avLst/>
          </a:prstGeom>
          <a:ln>
            <a:noFill/>
          </a:ln>
          <a:effectLst/>
        </p:spPr>
      </p:pic>
      <p:pic>
        <p:nvPicPr>
          <p:cNvPr id="42" name="5 Picture 103">
            <a:extLst>
              <a:ext uri="{FF2B5EF4-FFF2-40B4-BE49-F238E27FC236}">
                <a16:creationId xmlns:a16="http://schemas.microsoft.com/office/drawing/2014/main" id="{417E0125-74C9-4AFB-953E-2233F191434B}"/>
              </a:ext>
            </a:extLst>
          </p:cNvPr>
          <p:cNvPicPr>
            <a:picLocks noChangeAspect="1"/>
          </p:cNvPicPr>
          <p:nvPr/>
        </p:nvPicPr>
        <p:blipFill rotWithShape="1">
          <a:blip r:embed="rId23" cstate="email">
            <a:extLst>
              <a:ext uri="{BEBA8EAE-BF5A-486C-A8C5-ECC9F3942E4B}">
                <a14:imgProps xmlns:a14="http://schemas.microsoft.com/office/drawing/2010/main">
                  <a14:imgLayer r:embed="rId24">
                    <a14:imgEffect>
                      <a14:backgroundRemoval t="6865" b="89981" l="9833" r="89981">
                        <a14:foregroundMark x1="22449" y1="19852" x2="15213" y2="33210"/>
                        <a14:foregroundMark x1="15213" y1="33210" x2="15213" y2="37291"/>
                        <a14:foregroundMark x1="56586" y1="10575" x2="43414" y2="10204"/>
                        <a14:foregroundMark x1="51206" y1="6865" x2="46568" y2="7050"/>
                      </a14:backgroundRemoval>
                    </a14:imgEffect>
                  </a14:imgLayer>
                </a14:imgProps>
              </a:ext>
              <a:ext uri="{28A0092B-C50C-407E-A947-70E740481C1C}">
                <a14:useLocalDpi xmlns:a14="http://schemas.microsoft.com/office/drawing/2010/main"/>
              </a:ext>
            </a:extLst>
          </a:blip>
          <a:srcRect l="12140" r="13692" b="15063"/>
          <a:stretch/>
        </p:blipFill>
        <p:spPr>
          <a:xfrm>
            <a:off x="10521438" y="527135"/>
            <a:ext cx="932722" cy="995262"/>
          </a:xfrm>
          <a:prstGeom prst="rect">
            <a:avLst/>
          </a:prstGeom>
          <a:ln>
            <a:noFill/>
          </a:ln>
          <a:effectLst/>
        </p:spPr>
      </p:pic>
      <p:pic>
        <p:nvPicPr>
          <p:cNvPr id="43" name="6 Picture 100">
            <a:extLst>
              <a:ext uri="{FF2B5EF4-FFF2-40B4-BE49-F238E27FC236}">
                <a16:creationId xmlns:a16="http://schemas.microsoft.com/office/drawing/2014/main" id="{F7400B0A-28B1-4303-AAC4-D4ED78B95462}"/>
              </a:ext>
            </a:extLst>
          </p:cNvPr>
          <p:cNvPicPr>
            <a:picLocks noChangeAspect="1"/>
          </p:cNvPicPr>
          <p:nvPr/>
        </p:nvPicPr>
        <p:blipFill rotWithShape="1">
          <a:blip r:embed="rId25" cstate="email">
            <a:extLst>
              <a:ext uri="{BEBA8EAE-BF5A-486C-A8C5-ECC9F3942E4B}">
                <a14:imgProps xmlns:a14="http://schemas.microsoft.com/office/drawing/2010/main">
                  <a14:imgLayer r:embed="rId26">
                    <a14:imgEffect>
                      <a14:backgroundRemoval t="9091" b="89796" l="9647" r="89796">
                        <a14:foregroundMark x1="52505" y1="9091" x2="39147" y2="10019"/>
                        <a14:foregroundMark x1="12801" y1="27644" x2="12801" y2="28942"/>
                      </a14:backgroundRemoval>
                    </a14:imgEffect>
                  </a14:imgLayer>
                </a14:imgProps>
              </a:ext>
              <a:ext uri="{28A0092B-C50C-407E-A947-70E740481C1C}">
                <a14:useLocalDpi xmlns:a14="http://schemas.microsoft.com/office/drawing/2010/main"/>
              </a:ext>
            </a:extLst>
          </a:blip>
          <a:srcRect l="7292" r="17368" b="13490"/>
          <a:stretch/>
        </p:blipFill>
        <p:spPr>
          <a:xfrm>
            <a:off x="10521438" y="511984"/>
            <a:ext cx="932722" cy="1025561"/>
          </a:xfrm>
          <a:prstGeom prst="rect">
            <a:avLst/>
          </a:prstGeom>
          <a:ln>
            <a:noFill/>
          </a:ln>
          <a:effectLst/>
        </p:spPr>
      </p:pic>
      <p:pic>
        <p:nvPicPr>
          <p:cNvPr id="44" name="back dice spinner 1 Picture 97">
            <a:extLst>
              <a:ext uri="{FF2B5EF4-FFF2-40B4-BE49-F238E27FC236}">
                <a16:creationId xmlns:a16="http://schemas.microsoft.com/office/drawing/2014/main" id="{D6E46CE9-863E-476C-BCC5-E12454DC6261}"/>
              </a:ext>
            </a:extLst>
          </p:cNvPr>
          <p:cNvPicPr>
            <a:picLocks noChangeAspect="1"/>
          </p:cNvPicPr>
          <p:nvPr/>
        </p:nvPicPr>
        <p:blipFill rotWithShape="1">
          <a:blip r:embed="rId15" cstate="email">
            <a:extLst>
              <a:ext uri="{BEBA8EAE-BF5A-486C-A8C5-ECC9F3942E4B}">
                <a14:imgProps xmlns:a14="http://schemas.microsoft.com/office/drawing/2010/main">
                  <a14:imgLayer r:embed="rId16">
                    <a14:imgEffect>
                      <a14:backgroundRemoval t="9276" b="89981" l="9926" r="89890">
                        <a14:foregroundMark x1="25183" y1="21494" x2="20221" y2="36364"/>
                        <a14:foregroundMark x1="46691" y1="9276" x2="59375" y2="10204"/>
                        <a14:backgroundMark x1="26103" y1="19109" x2="26103" y2="19109"/>
                        <a14:backgroundMark x1="30331" y1="16141" x2="24081" y2="20408"/>
                      </a14:backgroundRemoval>
                    </a14:imgEffect>
                  </a14:imgLayer>
                </a14:imgProps>
              </a:ext>
              <a:ext uri="{28A0092B-C50C-407E-A947-70E740481C1C}">
                <a14:useLocalDpi xmlns:a14="http://schemas.microsoft.com/office/drawing/2010/main"/>
              </a:ext>
            </a:extLst>
          </a:blip>
          <a:srcRect l="15700" r="9519" b="12627"/>
          <a:stretch/>
        </p:blipFill>
        <p:spPr>
          <a:xfrm>
            <a:off x="10532360" y="520039"/>
            <a:ext cx="910880" cy="1009452"/>
          </a:xfrm>
          <a:prstGeom prst="rect">
            <a:avLst/>
          </a:prstGeom>
          <a:ln>
            <a:noFill/>
          </a:ln>
          <a:effectLst/>
        </p:spPr>
      </p:pic>
      <p:grpSp>
        <p:nvGrpSpPr>
          <p:cNvPr id="45" name="Group 44">
            <a:extLst>
              <a:ext uri="{FF2B5EF4-FFF2-40B4-BE49-F238E27FC236}">
                <a16:creationId xmlns:a16="http://schemas.microsoft.com/office/drawing/2014/main" id="{5A13B934-6202-4D4D-AE4B-D4C31760FC92}"/>
              </a:ext>
            </a:extLst>
          </p:cNvPr>
          <p:cNvGrpSpPr>
            <a:grpSpLocks noChangeAspect="1"/>
          </p:cNvGrpSpPr>
          <p:nvPr/>
        </p:nvGrpSpPr>
        <p:grpSpPr>
          <a:xfrm rot="18000000">
            <a:off x="10589589" y="567771"/>
            <a:ext cx="874801" cy="874801"/>
            <a:chOff x="4912918" y="2963818"/>
            <a:chExt cx="1080000" cy="1080000"/>
          </a:xfrm>
          <a:solidFill>
            <a:srgbClr val="FBE5D6">
              <a:alpha val="1176"/>
            </a:srgbClr>
          </a:solidFill>
          <a:effectLst/>
        </p:grpSpPr>
        <p:sp>
          <p:nvSpPr>
            <p:cNvPr id="46" name="Freeform: Shape 204">
              <a:extLst>
                <a:ext uri="{FF2B5EF4-FFF2-40B4-BE49-F238E27FC236}">
                  <a16:creationId xmlns:a16="http://schemas.microsoft.com/office/drawing/2014/main" id="{34EE1AAC-6EE1-4972-BAB9-36A44E0F300B}"/>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panose="020F0502020204030204"/>
              </a:endParaRPr>
            </a:p>
          </p:txBody>
        </p:sp>
        <p:cxnSp>
          <p:nvCxnSpPr>
            <p:cNvPr id="47" name="Straight Connector 46">
              <a:extLst>
                <a:ext uri="{FF2B5EF4-FFF2-40B4-BE49-F238E27FC236}">
                  <a16:creationId xmlns:a16="http://schemas.microsoft.com/office/drawing/2014/main" id="{8E5E6A05-D53F-48AF-B860-13D92AE6794B}"/>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EBCB465-CF0C-4C4E-8898-9F7ADAC99DCB}"/>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0F92006-8277-4E66-A135-5FFF52E1C43E}"/>
              </a:ext>
            </a:extLst>
          </p:cNvPr>
          <p:cNvGrpSpPr>
            <a:grpSpLocks noChangeAspect="1"/>
          </p:cNvGrpSpPr>
          <p:nvPr/>
        </p:nvGrpSpPr>
        <p:grpSpPr>
          <a:xfrm rot="14400000">
            <a:off x="10589589" y="567771"/>
            <a:ext cx="874801" cy="874801"/>
            <a:chOff x="4912918" y="2963818"/>
            <a:chExt cx="1080000" cy="1080000"/>
          </a:xfrm>
          <a:solidFill>
            <a:srgbClr val="FBE5D6">
              <a:alpha val="1176"/>
            </a:srgbClr>
          </a:solidFill>
          <a:effectLst/>
        </p:grpSpPr>
        <p:sp>
          <p:nvSpPr>
            <p:cNvPr id="50" name="Freeform: Shape 208">
              <a:extLst>
                <a:ext uri="{FF2B5EF4-FFF2-40B4-BE49-F238E27FC236}">
                  <a16:creationId xmlns:a16="http://schemas.microsoft.com/office/drawing/2014/main" id="{F27177F8-9951-46B1-BC52-07B8D1DD55FB}"/>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panose="020F0502020204030204"/>
              </a:endParaRPr>
            </a:p>
          </p:txBody>
        </p:sp>
        <p:cxnSp>
          <p:nvCxnSpPr>
            <p:cNvPr id="51" name="Straight Connector 50">
              <a:extLst>
                <a:ext uri="{FF2B5EF4-FFF2-40B4-BE49-F238E27FC236}">
                  <a16:creationId xmlns:a16="http://schemas.microsoft.com/office/drawing/2014/main" id="{4D35EA47-EC92-4537-82CA-DCE86C848FF9}"/>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9CCEE4F-7625-434B-BA22-FCF4DD9B2757}"/>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596B89F-FD0E-4D61-AB1F-129A0A0F1790}"/>
              </a:ext>
            </a:extLst>
          </p:cNvPr>
          <p:cNvGrpSpPr>
            <a:grpSpLocks noChangeAspect="1"/>
          </p:cNvGrpSpPr>
          <p:nvPr/>
        </p:nvGrpSpPr>
        <p:grpSpPr>
          <a:xfrm rot="7200000">
            <a:off x="10589589" y="567771"/>
            <a:ext cx="874801" cy="874801"/>
            <a:chOff x="4912918" y="2963818"/>
            <a:chExt cx="1080000" cy="1080000"/>
          </a:xfrm>
          <a:solidFill>
            <a:srgbClr val="FBE5D6">
              <a:alpha val="1176"/>
            </a:srgbClr>
          </a:solidFill>
          <a:effectLst/>
        </p:grpSpPr>
        <p:sp>
          <p:nvSpPr>
            <p:cNvPr id="54" name="Freeform: Shape 212">
              <a:extLst>
                <a:ext uri="{FF2B5EF4-FFF2-40B4-BE49-F238E27FC236}">
                  <a16:creationId xmlns:a16="http://schemas.microsoft.com/office/drawing/2014/main" id="{BE4F7D90-E7C6-4790-871F-54CC83A0047C}"/>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panose="020F0502020204030204"/>
              </a:endParaRPr>
            </a:p>
          </p:txBody>
        </p:sp>
        <p:cxnSp>
          <p:nvCxnSpPr>
            <p:cNvPr id="55" name="Straight Connector 54">
              <a:extLst>
                <a:ext uri="{FF2B5EF4-FFF2-40B4-BE49-F238E27FC236}">
                  <a16:creationId xmlns:a16="http://schemas.microsoft.com/office/drawing/2014/main" id="{417490E4-8C93-478C-ADEE-B55A2D33587F}"/>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3F2147B-CDBF-4D0C-94AE-43102BDE3761}"/>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EA4ED8B9-2DFC-4774-A998-C85D984B119C}"/>
              </a:ext>
            </a:extLst>
          </p:cNvPr>
          <p:cNvGrpSpPr>
            <a:grpSpLocks noChangeAspect="1"/>
          </p:cNvGrpSpPr>
          <p:nvPr/>
        </p:nvGrpSpPr>
        <p:grpSpPr>
          <a:xfrm rot="3600000">
            <a:off x="10589589" y="567771"/>
            <a:ext cx="874801" cy="874801"/>
            <a:chOff x="4912918" y="2963818"/>
            <a:chExt cx="1080000" cy="1080000"/>
          </a:xfrm>
          <a:solidFill>
            <a:srgbClr val="FBE5D6">
              <a:alpha val="1176"/>
            </a:srgbClr>
          </a:solidFill>
          <a:effectLst/>
        </p:grpSpPr>
        <p:sp>
          <p:nvSpPr>
            <p:cNvPr id="58" name="Freeform: Shape 216">
              <a:extLst>
                <a:ext uri="{FF2B5EF4-FFF2-40B4-BE49-F238E27FC236}">
                  <a16:creationId xmlns:a16="http://schemas.microsoft.com/office/drawing/2014/main" id="{E0E00F60-9E87-4D49-83B3-7AB6903F4AEB}"/>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panose="020F0502020204030204"/>
              </a:endParaRPr>
            </a:p>
          </p:txBody>
        </p:sp>
        <p:cxnSp>
          <p:nvCxnSpPr>
            <p:cNvPr id="59" name="Straight Connector 58">
              <a:extLst>
                <a:ext uri="{FF2B5EF4-FFF2-40B4-BE49-F238E27FC236}">
                  <a16:creationId xmlns:a16="http://schemas.microsoft.com/office/drawing/2014/main" id="{E374CA4E-2E85-46A6-85FD-8D3AF24AB2EC}"/>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976BF3A-823A-42B9-BFC1-922B5FFE9618}"/>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66516FA7-E97C-4866-86E8-741DF98DF80B}"/>
              </a:ext>
            </a:extLst>
          </p:cNvPr>
          <p:cNvGrpSpPr>
            <a:grpSpLocks noChangeAspect="1"/>
          </p:cNvGrpSpPr>
          <p:nvPr/>
        </p:nvGrpSpPr>
        <p:grpSpPr>
          <a:xfrm>
            <a:off x="10550400" y="587366"/>
            <a:ext cx="874801" cy="874801"/>
            <a:chOff x="4912918" y="2963818"/>
            <a:chExt cx="1080000" cy="1080000"/>
          </a:xfrm>
          <a:solidFill>
            <a:srgbClr val="FBE5D6">
              <a:alpha val="1176"/>
            </a:srgbClr>
          </a:solidFill>
          <a:effectLst/>
        </p:grpSpPr>
        <p:sp>
          <p:nvSpPr>
            <p:cNvPr id="62" name="Freeform: Shape 220">
              <a:extLst>
                <a:ext uri="{FF2B5EF4-FFF2-40B4-BE49-F238E27FC236}">
                  <a16:creationId xmlns:a16="http://schemas.microsoft.com/office/drawing/2014/main" id="{B24D685B-287E-4DC9-B51A-1710D2CC230B}"/>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1080" dirty="0">
                <a:solidFill>
                  <a:srgbClr val="FFC000">
                    <a:lumMod val="50000"/>
                  </a:srgbClr>
                </a:solidFill>
                <a:latin typeface="Calibri" panose="020F0502020204030204"/>
              </a:endParaRPr>
            </a:p>
          </p:txBody>
        </p:sp>
        <p:cxnSp>
          <p:nvCxnSpPr>
            <p:cNvPr id="63" name="Straight Connector 62">
              <a:extLst>
                <a:ext uri="{FF2B5EF4-FFF2-40B4-BE49-F238E27FC236}">
                  <a16:creationId xmlns:a16="http://schemas.microsoft.com/office/drawing/2014/main" id="{AA8BE425-70AC-467A-8A94-11E85E808EB7}"/>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04E8EE-3436-4EAF-ABB3-8F94F6145B18}"/>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5FEEE84-4753-45CF-BFA5-0C9618CD68F1}"/>
              </a:ext>
            </a:extLst>
          </p:cNvPr>
          <p:cNvGrpSpPr>
            <a:grpSpLocks noChangeAspect="1"/>
          </p:cNvGrpSpPr>
          <p:nvPr/>
        </p:nvGrpSpPr>
        <p:grpSpPr>
          <a:xfrm rot="10800000">
            <a:off x="10550400" y="587366"/>
            <a:ext cx="874801" cy="874801"/>
            <a:chOff x="4912918" y="2963818"/>
            <a:chExt cx="1080000" cy="1080000"/>
          </a:xfrm>
          <a:solidFill>
            <a:srgbClr val="FBE5D6">
              <a:alpha val="1176"/>
            </a:srgbClr>
          </a:solidFill>
          <a:effectLst/>
        </p:grpSpPr>
        <p:sp>
          <p:nvSpPr>
            <p:cNvPr id="66" name="Freeform: Shape 224">
              <a:extLst>
                <a:ext uri="{FF2B5EF4-FFF2-40B4-BE49-F238E27FC236}">
                  <a16:creationId xmlns:a16="http://schemas.microsoft.com/office/drawing/2014/main" id="{3E8E1486-1D97-41D9-86A2-E001B14FE12A}"/>
                </a:ext>
              </a:extLst>
            </p:cNvPr>
            <p:cNvSpPr/>
            <p:nvPr/>
          </p:nvSpPr>
          <p:spPr>
            <a:xfrm>
              <a:off x="4912918" y="2963818"/>
              <a:ext cx="1080000" cy="1080000"/>
            </a:xfrm>
            <a:custGeom>
              <a:avLst/>
              <a:gdLst>
                <a:gd name="connsiteX0" fmla="*/ 559576 w 1080000"/>
                <a:gd name="connsiteY0" fmla="*/ 1078027 h 1080000"/>
                <a:gd name="connsiteX1" fmla="*/ 540000 w 1080000"/>
                <a:gd name="connsiteY1" fmla="*/ 1080000 h 1080000"/>
                <a:gd name="connsiteX2" fmla="*/ 524673 w 1080000"/>
                <a:gd name="connsiteY2" fmla="*/ 1078455 h 1080000"/>
                <a:gd name="connsiteX3" fmla="*/ 423976 w 1080000"/>
                <a:gd name="connsiteY3" fmla="*/ 1066796 h 1080000"/>
                <a:gd name="connsiteX4" fmla="*/ 453235 w 1080000"/>
                <a:gd name="connsiteY4" fmla="*/ 1071254 h 1080000"/>
                <a:gd name="connsiteX5" fmla="*/ 431171 w 1080000"/>
                <a:gd name="connsiteY5" fmla="*/ 1069029 h 1080000"/>
                <a:gd name="connsiteX6" fmla="*/ 663007 w 1080000"/>
                <a:gd name="connsiteY6" fmla="*/ 1064628 h 1080000"/>
                <a:gd name="connsiteX7" fmla="*/ 648829 w 1080000"/>
                <a:gd name="connsiteY7" fmla="*/ 1069029 h 1080000"/>
                <a:gd name="connsiteX8" fmla="*/ 625567 w 1080000"/>
                <a:gd name="connsiteY8" fmla="*/ 1071374 h 1080000"/>
                <a:gd name="connsiteX9" fmla="*/ 757161 w 1080000"/>
                <a:gd name="connsiteY9" fmla="*/ 1033782 h 1080000"/>
                <a:gd name="connsiteX10" fmla="*/ 750193 w 1080000"/>
                <a:gd name="connsiteY10" fmla="*/ 1037564 h 1080000"/>
                <a:gd name="connsiteX11" fmla="*/ 724029 w 1080000"/>
                <a:gd name="connsiteY11" fmla="*/ 1045686 h 1080000"/>
                <a:gd name="connsiteX12" fmla="*/ 314454 w 1080000"/>
                <a:gd name="connsiteY12" fmla="*/ 1029230 h 1080000"/>
                <a:gd name="connsiteX13" fmla="*/ 332135 w 1080000"/>
                <a:gd name="connsiteY13" fmla="*/ 1038287 h 1080000"/>
                <a:gd name="connsiteX14" fmla="*/ 329808 w 1080000"/>
                <a:gd name="connsiteY14" fmla="*/ 1037564 h 1080000"/>
                <a:gd name="connsiteX15" fmla="*/ 842738 w 1080000"/>
                <a:gd name="connsiteY15" fmla="*/ 987101 h 1080000"/>
                <a:gd name="connsiteX16" fmla="*/ 841919 w 1080000"/>
                <a:gd name="connsiteY16" fmla="*/ 987777 h 1080000"/>
                <a:gd name="connsiteX17" fmla="*/ 841838 w 1080000"/>
                <a:gd name="connsiteY17" fmla="*/ 987821 h 1080000"/>
                <a:gd name="connsiteX18" fmla="*/ 219473 w 1080000"/>
                <a:gd name="connsiteY18" fmla="*/ 972423 h 1080000"/>
                <a:gd name="connsiteX19" fmla="*/ 246588 w 1080000"/>
                <a:gd name="connsiteY19" fmla="*/ 992394 h 1080000"/>
                <a:gd name="connsiteX20" fmla="*/ 238081 w 1080000"/>
                <a:gd name="connsiteY20" fmla="*/ 987777 h 1080000"/>
                <a:gd name="connsiteX21" fmla="*/ 144838 w 1080000"/>
                <a:gd name="connsiteY21" fmla="*/ 905688 h 1080000"/>
                <a:gd name="connsiteX22" fmla="*/ 170486 w 1080000"/>
                <a:gd name="connsiteY22" fmla="*/ 932006 h 1080000"/>
                <a:gd name="connsiteX23" fmla="*/ 158163 w 1080000"/>
                <a:gd name="connsiteY23" fmla="*/ 921838 h 1080000"/>
                <a:gd name="connsiteX24" fmla="*/ 936735 w 1080000"/>
                <a:gd name="connsiteY24" fmla="*/ 903783 h 1080000"/>
                <a:gd name="connsiteX25" fmla="*/ 921838 w 1080000"/>
                <a:gd name="connsiteY25" fmla="*/ 921838 h 1080000"/>
                <a:gd name="connsiteX26" fmla="*/ 916242 w 1080000"/>
                <a:gd name="connsiteY26" fmla="*/ 926455 h 1080000"/>
                <a:gd name="connsiteX27" fmla="*/ 83995 w 1080000"/>
                <a:gd name="connsiteY27" fmla="*/ 826759 h 1080000"/>
                <a:gd name="connsiteX28" fmla="*/ 106605 w 1080000"/>
                <a:gd name="connsiteY28" fmla="*/ 859350 h 1080000"/>
                <a:gd name="connsiteX29" fmla="*/ 92224 w 1080000"/>
                <a:gd name="connsiteY29" fmla="*/ 841919 h 1080000"/>
                <a:gd name="connsiteX30" fmla="*/ 998322 w 1080000"/>
                <a:gd name="connsiteY30" fmla="*/ 822492 h 1080000"/>
                <a:gd name="connsiteX31" fmla="*/ 987777 w 1080000"/>
                <a:gd name="connsiteY31" fmla="*/ 841919 h 1080000"/>
                <a:gd name="connsiteX32" fmla="*/ 978399 w 1080000"/>
                <a:gd name="connsiteY32" fmla="*/ 853285 h 1080000"/>
                <a:gd name="connsiteX33" fmla="*/ 39058 w 1080000"/>
                <a:gd name="connsiteY33" fmla="*/ 739309 h 1080000"/>
                <a:gd name="connsiteX34" fmla="*/ 55551 w 1080000"/>
                <a:gd name="connsiteY34" fmla="*/ 774354 h 1080000"/>
                <a:gd name="connsiteX35" fmla="*/ 42436 w 1080000"/>
                <a:gd name="connsiteY35" fmla="*/ 750193 h 1080000"/>
                <a:gd name="connsiteX36" fmla="*/ 1042433 w 1080000"/>
                <a:gd name="connsiteY36" fmla="*/ 734510 h 1080000"/>
                <a:gd name="connsiteX37" fmla="*/ 1037564 w 1080000"/>
                <a:gd name="connsiteY37" fmla="*/ 750193 h 1080000"/>
                <a:gd name="connsiteX38" fmla="*/ 1027209 w 1080000"/>
                <a:gd name="connsiteY38" fmla="*/ 769271 h 1080000"/>
                <a:gd name="connsiteX39" fmla="*/ 10669 w 1080000"/>
                <a:gd name="connsiteY39" fmla="*/ 645830 h 1080000"/>
                <a:gd name="connsiteX40" fmla="*/ 16658 w 1080000"/>
                <a:gd name="connsiteY40" fmla="*/ 667150 h 1080000"/>
                <a:gd name="connsiteX41" fmla="*/ 10971 w 1080000"/>
                <a:gd name="connsiteY41" fmla="*/ 648829 h 1080000"/>
                <a:gd name="connsiteX42" fmla="*/ 1069907 w 1080000"/>
                <a:gd name="connsiteY42" fmla="*/ 640120 h 1080000"/>
                <a:gd name="connsiteX43" fmla="*/ 1069029 w 1080000"/>
                <a:gd name="connsiteY43" fmla="*/ 648829 h 1080000"/>
                <a:gd name="connsiteX44" fmla="*/ 1061577 w 1080000"/>
                <a:gd name="connsiteY44" fmla="*/ 672838 h 1080000"/>
                <a:gd name="connsiteX45" fmla="*/ 2109 w 1080000"/>
                <a:gd name="connsiteY45" fmla="*/ 519082 h 1080000"/>
                <a:gd name="connsiteX46" fmla="*/ 690 w 1080000"/>
                <a:gd name="connsiteY46" fmla="*/ 546846 h 1080000"/>
                <a:gd name="connsiteX47" fmla="*/ 0 w 1080000"/>
                <a:gd name="connsiteY47" fmla="*/ 540000 h 1080000"/>
                <a:gd name="connsiteX48" fmla="*/ 17052 w 1080000"/>
                <a:gd name="connsiteY48" fmla="*/ 411582 h 1080000"/>
                <a:gd name="connsiteX49" fmla="*/ 9320 w 1080000"/>
                <a:gd name="connsiteY49" fmla="*/ 447546 h 1080000"/>
                <a:gd name="connsiteX50" fmla="*/ 10971 w 1080000"/>
                <a:gd name="connsiteY50" fmla="*/ 431171 h 1080000"/>
                <a:gd name="connsiteX51" fmla="*/ 48945 w 1080000"/>
                <a:gd name="connsiteY51" fmla="*/ 317816 h 1080000"/>
                <a:gd name="connsiteX52" fmla="*/ 35500 w 1080000"/>
                <a:gd name="connsiteY52" fmla="*/ 352153 h 1080000"/>
                <a:gd name="connsiteX53" fmla="*/ 42436 w 1080000"/>
                <a:gd name="connsiteY53" fmla="*/ 329808 h 1080000"/>
                <a:gd name="connsiteX54" fmla="*/ 96245 w 1080000"/>
                <a:gd name="connsiteY54" fmla="*/ 233207 h 1080000"/>
                <a:gd name="connsiteX55" fmla="*/ 80548 w 1080000"/>
                <a:gd name="connsiteY55" fmla="*/ 259593 h 1080000"/>
                <a:gd name="connsiteX56" fmla="*/ 92224 w 1080000"/>
                <a:gd name="connsiteY56" fmla="*/ 238081 h 1080000"/>
                <a:gd name="connsiteX57" fmla="*/ 158278 w 1080000"/>
                <a:gd name="connsiteY57" fmla="*/ 158067 h 1080000"/>
                <a:gd name="connsiteX58" fmla="*/ 156841 w 1080000"/>
                <a:gd name="connsiteY58" fmla="*/ 159764 h 1080000"/>
                <a:gd name="connsiteX59" fmla="*/ 158163 w 1080000"/>
                <a:gd name="connsiteY59" fmla="*/ 158162 h 1080000"/>
                <a:gd name="connsiteX60" fmla="*/ 259412 w 1080000"/>
                <a:gd name="connsiteY60" fmla="*/ 80646 h 1080000"/>
                <a:gd name="connsiteX61" fmla="*/ 233433 w 1080000"/>
                <a:gd name="connsiteY61" fmla="*/ 96058 h 1080000"/>
                <a:gd name="connsiteX62" fmla="*/ 238081 w 1080000"/>
                <a:gd name="connsiteY62" fmla="*/ 92224 h 1080000"/>
                <a:gd name="connsiteX63" fmla="*/ 809260 w 1080000"/>
                <a:gd name="connsiteY63" fmla="*/ 74496 h 1080000"/>
                <a:gd name="connsiteX64" fmla="*/ 841919 w 1080000"/>
                <a:gd name="connsiteY64" fmla="*/ 92224 h 1080000"/>
                <a:gd name="connsiteX65" fmla="*/ 1080000 w 1080000"/>
                <a:gd name="connsiteY65" fmla="*/ 540000 h 1080000"/>
                <a:gd name="connsiteX66" fmla="*/ 540000 w 1080000"/>
                <a:gd name="connsiteY66" fmla="*/ 540000 h 1080000"/>
                <a:gd name="connsiteX67" fmla="*/ 739585 w 1080000"/>
                <a:gd name="connsiteY67" fmla="*/ 39143 h 1080000"/>
                <a:gd name="connsiteX68" fmla="*/ 750193 w 1080000"/>
                <a:gd name="connsiteY68" fmla="*/ 42436 h 1080000"/>
                <a:gd name="connsiteX69" fmla="*/ 774457 w 1080000"/>
                <a:gd name="connsiteY69" fmla="*/ 55606 h 1080000"/>
                <a:gd name="connsiteX70" fmla="*/ 352292 w 1080000"/>
                <a:gd name="connsiteY70" fmla="*/ 35456 h 1080000"/>
                <a:gd name="connsiteX71" fmla="*/ 318057 w 1080000"/>
                <a:gd name="connsiteY71" fmla="*/ 48814 h 1080000"/>
                <a:gd name="connsiteX72" fmla="*/ 329808 w 1080000"/>
                <a:gd name="connsiteY72" fmla="*/ 42436 h 1080000"/>
                <a:gd name="connsiteX73" fmla="*/ 646120 w 1080000"/>
                <a:gd name="connsiteY73" fmla="*/ 10698 h 1080000"/>
                <a:gd name="connsiteX74" fmla="*/ 648829 w 1080000"/>
                <a:gd name="connsiteY74" fmla="*/ 10971 h 1080000"/>
                <a:gd name="connsiteX75" fmla="*/ 666273 w 1080000"/>
                <a:gd name="connsiteY75" fmla="*/ 16386 h 1080000"/>
                <a:gd name="connsiteX76" fmla="*/ 447772 w 1080000"/>
                <a:gd name="connsiteY76" fmla="*/ 9298 h 1080000"/>
                <a:gd name="connsiteX77" fmla="*/ 411789 w 1080000"/>
                <a:gd name="connsiteY77" fmla="*/ 16988 h 1080000"/>
                <a:gd name="connsiteX78" fmla="*/ 431171 w 1080000"/>
                <a:gd name="connsiteY78" fmla="*/ 10971 h 1080000"/>
                <a:gd name="connsiteX79" fmla="*/ 540000 w 1080000"/>
                <a:gd name="connsiteY79" fmla="*/ 0 h 1080000"/>
                <a:gd name="connsiteX80" fmla="*/ 547118 w 1080000"/>
                <a:gd name="connsiteY80" fmla="*/ 718 h 1080000"/>
                <a:gd name="connsiteX81" fmla="*/ 518939 w 1080000"/>
                <a:gd name="connsiteY81" fmla="*/ 2123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080000" h="1080000">
                  <a:moveTo>
                    <a:pt x="559576" y="1078027"/>
                  </a:moveTo>
                  <a:lnTo>
                    <a:pt x="540000" y="1080000"/>
                  </a:lnTo>
                  <a:lnTo>
                    <a:pt x="524673" y="1078455"/>
                  </a:lnTo>
                  <a:close/>
                  <a:moveTo>
                    <a:pt x="423976" y="1066796"/>
                  </a:moveTo>
                  <a:lnTo>
                    <a:pt x="453235" y="1071254"/>
                  </a:lnTo>
                  <a:lnTo>
                    <a:pt x="431171" y="1069029"/>
                  </a:lnTo>
                  <a:close/>
                  <a:moveTo>
                    <a:pt x="663007" y="1064628"/>
                  </a:moveTo>
                  <a:lnTo>
                    <a:pt x="648829" y="1069029"/>
                  </a:lnTo>
                  <a:lnTo>
                    <a:pt x="625567" y="1071374"/>
                  </a:lnTo>
                  <a:close/>
                  <a:moveTo>
                    <a:pt x="757161" y="1033782"/>
                  </a:moveTo>
                  <a:lnTo>
                    <a:pt x="750193" y="1037564"/>
                  </a:lnTo>
                  <a:lnTo>
                    <a:pt x="724029" y="1045686"/>
                  </a:lnTo>
                  <a:close/>
                  <a:moveTo>
                    <a:pt x="314454" y="1029230"/>
                  </a:moveTo>
                  <a:lnTo>
                    <a:pt x="332135" y="1038287"/>
                  </a:lnTo>
                  <a:lnTo>
                    <a:pt x="329808" y="1037564"/>
                  </a:lnTo>
                  <a:close/>
                  <a:moveTo>
                    <a:pt x="842738" y="987101"/>
                  </a:moveTo>
                  <a:lnTo>
                    <a:pt x="841919" y="987777"/>
                  </a:lnTo>
                  <a:lnTo>
                    <a:pt x="841838" y="987821"/>
                  </a:lnTo>
                  <a:close/>
                  <a:moveTo>
                    <a:pt x="219473" y="972423"/>
                  </a:moveTo>
                  <a:lnTo>
                    <a:pt x="246588" y="992394"/>
                  </a:lnTo>
                  <a:lnTo>
                    <a:pt x="238081" y="987777"/>
                  </a:lnTo>
                  <a:close/>
                  <a:moveTo>
                    <a:pt x="144838" y="905688"/>
                  </a:moveTo>
                  <a:lnTo>
                    <a:pt x="170486" y="932006"/>
                  </a:lnTo>
                  <a:lnTo>
                    <a:pt x="158163" y="921838"/>
                  </a:lnTo>
                  <a:close/>
                  <a:moveTo>
                    <a:pt x="936735" y="903783"/>
                  </a:moveTo>
                  <a:lnTo>
                    <a:pt x="921838" y="921838"/>
                  </a:lnTo>
                  <a:lnTo>
                    <a:pt x="916242" y="926455"/>
                  </a:lnTo>
                  <a:close/>
                  <a:moveTo>
                    <a:pt x="83995" y="826759"/>
                  </a:moveTo>
                  <a:lnTo>
                    <a:pt x="106605" y="859350"/>
                  </a:lnTo>
                  <a:lnTo>
                    <a:pt x="92224" y="841919"/>
                  </a:lnTo>
                  <a:close/>
                  <a:moveTo>
                    <a:pt x="998322" y="822492"/>
                  </a:moveTo>
                  <a:lnTo>
                    <a:pt x="987777" y="841919"/>
                  </a:lnTo>
                  <a:lnTo>
                    <a:pt x="978399" y="853285"/>
                  </a:lnTo>
                  <a:close/>
                  <a:moveTo>
                    <a:pt x="39058" y="739309"/>
                  </a:moveTo>
                  <a:lnTo>
                    <a:pt x="55551" y="774354"/>
                  </a:lnTo>
                  <a:lnTo>
                    <a:pt x="42436" y="750193"/>
                  </a:lnTo>
                  <a:close/>
                  <a:moveTo>
                    <a:pt x="1042433" y="734510"/>
                  </a:moveTo>
                  <a:lnTo>
                    <a:pt x="1037564" y="750193"/>
                  </a:lnTo>
                  <a:lnTo>
                    <a:pt x="1027209" y="769271"/>
                  </a:lnTo>
                  <a:close/>
                  <a:moveTo>
                    <a:pt x="10669" y="645830"/>
                  </a:moveTo>
                  <a:lnTo>
                    <a:pt x="16658" y="667150"/>
                  </a:lnTo>
                  <a:lnTo>
                    <a:pt x="10971" y="648829"/>
                  </a:lnTo>
                  <a:close/>
                  <a:moveTo>
                    <a:pt x="1069907" y="640120"/>
                  </a:moveTo>
                  <a:lnTo>
                    <a:pt x="1069029" y="648829"/>
                  </a:lnTo>
                  <a:lnTo>
                    <a:pt x="1061577" y="672838"/>
                  </a:lnTo>
                  <a:close/>
                  <a:moveTo>
                    <a:pt x="2109" y="519082"/>
                  </a:moveTo>
                  <a:lnTo>
                    <a:pt x="690" y="546846"/>
                  </a:lnTo>
                  <a:lnTo>
                    <a:pt x="0" y="540000"/>
                  </a:lnTo>
                  <a:close/>
                  <a:moveTo>
                    <a:pt x="17052" y="411582"/>
                  </a:moveTo>
                  <a:lnTo>
                    <a:pt x="9320" y="447546"/>
                  </a:lnTo>
                  <a:lnTo>
                    <a:pt x="10971" y="431171"/>
                  </a:lnTo>
                  <a:close/>
                  <a:moveTo>
                    <a:pt x="48945" y="317816"/>
                  </a:moveTo>
                  <a:lnTo>
                    <a:pt x="35500" y="352153"/>
                  </a:lnTo>
                  <a:lnTo>
                    <a:pt x="42436" y="329808"/>
                  </a:lnTo>
                  <a:close/>
                  <a:moveTo>
                    <a:pt x="96245" y="233207"/>
                  </a:moveTo>
                  <a:lnTo>
                    <a:pt x="80548" y="259593"/>
                  </a:lnTo>
                  <a:lnTo>
                    <a:pt x="92224" y="238081"/>
                  </a:lnTo>
                  <a:close/>
                  <a:moveTo>
                    <a:pt x="158278" y="158067"/>
                  </a:moveTo>
                  <a:lnTo>
                    <a:pt x="156841" y="159764"/>
                  </a:lnTo>
                  <a:lnTo>
                    <a:pt x="158163" y="158162"/>
                  </a:lnTo>
                  <a:close/>
                  <a:moveTo>
                    <a:pt x="259412" y="80646"/>
                  </a:moveTo>
                  <a:lnTo>
                    <a:pt x="233433" y="96058"/>
                  </a:lnTo>
                  <a:lnTo>
                    <a:pt x="238081" y="92224"/>
                  </a:lnTo>
                  <a:close/>
                  <a:moveTo>
                    <a:pt x="809260" y="74496"/>
                  </a:moveTo>
                  <a:lnTo>
                    <a:pt x="841919" y="92224"/>
                  </a:lnTo>
                  <a:cubicBezTo>
                    <a:pt x="985560" y="189265"/>
                    <a:pt x="1080000" y="353604"/>
                    <a:pt x="1080000" y="540000"/>
                  </a:cubicBezTo>
                  <a:lnTo>
                    <a:pt x="540000" y="540000"/>
                  </a:lnTo>
                  <a:close/>
                  <a:moveTo>
                    <a:pt x="739585" y="39143"/>
                  </a:moveTo>
                  <a:lnTo>
                    <a:pt x="750193" y="42436"/>
                  </a:lnTo>
                  <a:lnTo>
                    <a:pt x="774457" y="55606"/>
                  </a:lnTo>
                  <a:close/>
                  <a:moveTo>
                    <a:pt x="352292" y="35456"/>
                  </a:moveTo>
                  <a:lnTo>
                    <a:pt x="318057" y="48814"/>
                  </a:lnTo>
                  <a:lnTo>
                    <a:pt x="329808" y="42436"/>
                  </a:lnTo>
                  <a:close/>
                  <a:moveTo>
                    <a:pt x="646120" y="10698"/>
                  </a:moveTo>
                  <a:lnTo>
                    <a:pt x="648829" y="10971"/>
                  </a:lnTo>
                  <a:lnTo>
                    <a:pt x="666273" y="16386"/>
                  </a:lnTo>
                  <a:close/>
                  <a:moveTo>
                    <a:pt x="447772" y="9298"/>
                  </a:moveTo>
                  <a:lnTo>
                    <a:pt x="411789" y="16988"/>
                  </a:lnTo>
                  <a:lnTo>
                    <a:pt x="431171" y="10971"/>
                  </a:lnTo>
                  <a:close/>
                  <a:moveTo>
                    <a:pt x="540000" y="0"/>
                  </a:moveTo>
                  <a:lnTo>
                    <a:pt x="547118" y="718"/>
                  </a:lnTo>
                  <a:lnTo>
                    <a:pt x="518939" y="21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en-US" sz="2160">
                <a:solidFill>
                  <a:prstClr val="white"/>
                </a:solidFill>
                <a:latin typeface="Calibri" panose="020F0502020204030204"/>
              </a:endParaRPr>
            </a:p>
          </p:txBody>
        </p:sp>
        <p:cxnSp>
          <p:nvCxnSpPr>
            <p:cNvPr id="67" name="Straight Connector 66">
              <a:extLst>
                <a:ext uri="{FF2B5EF4-FFF2-40B4-BE49-F238E27FC236}">
                  <a16:creationId xmlns:a16="http://schemas.microsoft.com/office/drawing/2014/main" id="{8AC54EF0-F3F7-4666-8E9C-86CB996A01B8}"/>
                </a:ext>
              </a:extLst>
            </p:cNvPr>
            <p:cNvCxnSpPr>
              <a:cxnSpLocks/>
            </p:cNvCxnSpPr>
            <p:nvPr/>
          </p:nvCxnSpPr>
          <p:spPr>
            <a:xfrm flipH="1">
              <a:off x="5183400" y="3035572"/>
              <a:ext cx="539862" cy="935067"/>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F2BB0EC-86C4-49B9-AF8E-F28012A3B590}"/>
                </a:ext>
              </a:extLst>
            </p:cNvPr>
            <p:cNvCxnSpPr>
              <a:cxnSpLocks/>
            </p:cNvCxnSpPr>
            <p:nvPr/>
          </p:nvCxnSpPr>
          <p:spPr>
            <a:xfrm flipH="1" flipV="1">
              <a:off x="4912918" y="3503818"/>
              <a:ext cx="1076512" cy="2"/>
            </a:xfrm>
            <a:prstGeom prst="line">
              <a:avLst/>
            </a:prstGeom>
            <a:grpFill/>
            <a:ln w="3175">
              <a:noFill/>
            </a:ln>
          </p:spPr>
          <p:style>
            <a:lnRef idx="1">
              <a:schemeClr val="accent1"/>
            </a:lnRef>
            <a:fillRef idx="0">
              <a:schemeClr val="accent1"/>
            </a:fillRef>
            <a:effectRef idx="0">
              <a:schemeClr val="accent1"/>
            </a:effectRef>
            <a:fontRef idx="minor">
              <a:schemeClr val="tx1"/>
            </a:fontRef>
          </p:style>
        </p:cxnSp>
      </p:grpSp>
      <p:pic>
        <p:nvPicPr>
          <p:cNvPr id="69" name="Applause Sound Effect.wav" descr="Applause Sound Effect.wav">
            <a:hlinkClick r:id="" action="ppaction://media"/>
            <a:extLst>
              <a:ext uri="{FF2B5EF4-FFF2-40B4-BE49-F238E27FC236}">
                <a16:creationId xmlns:a16="http://schemas.microsoft.com/office/drawing/2014/main" id="{F5F8C29F-809B-4FCF-ACF0-1874A6A1A7AA}"/>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150494" y="-2889815"/>
            <a:ext cx="975360" cy="975360"/>
          </a:xfrm>
          <a:prstGeom prst="rect">
            <a:avLst/>
          </a:prstGeom>
        </p:spPr>
      </p:pic>
    </p:spTree>
    <p:extLst>
      <p:ext uri="{BB962C8B-B14F-4D97-AF65-F5344CB8AC3E}">
        <p14:creationId xmlns:p14="http://schemas.microsoft.com/office/powerpoint/2010/main" val="19636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8" presetClass="emph" presetSubtype="0" repeatCount="indefinite" fill="hold" nodeType="withEffect">
                                  <p:stCondLst>
                                    <p:cond delay="0"/>
                                  </p:stCondLst>
                                  <p:childTnLst>
                                    <p:animRot by="21600000">
                                      <p:cBhvr>
                                        <p:cTn id="9" dur="10000" fill="hold"/>
                                        <p:tgtEl>
                                          <p:spTgt spid="29"/>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10000" fill="hold"/>
                                        <p:tgtEl>
                                          <p:spTgt spid="61"/>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10000" fill="hold"/>
                                        <p:tgtEl>
                                          <p:spTgt spid="45"/>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10000" fill="hold"/>
                                        <p:tgtEl>
                                          <p:spTgt spid="49"/>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10000" fill="hold"/>
                                        <p:tgtEl>
                                          <p:spTgt spid="65"/>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10000" fill="hold"/>
                                        <p:tgtEl>
                                          <p:spTgt spid="5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10000" fill="hold"/>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1"/>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coin.wav"/>
                                        </p:tgtEl>
                                      </p:cMediaNode>
                                    </p:audio>
                                  </p:subTnLst>
                                </p:cTn>
                              </p:par>
                              <p:par>
                                <p:cTn id="27" presetID="8" presetClass="emph" presetSubtype="0" fill="hold" nodeType="withEffect">
                                  <p:stCondLst>
                                    <p:cond delay="0"/>
                                  </p:stCondLst>
                                  <p:childTnLst>
                                    <p:animRot by="21600000">
                                      <p:cBhvr>
                                        <p:cTn id="28" dur="1000" fill="hold"/>
                                        <p:tgtEl>
                                          <p:spTgt spid="44"/>
                                        </p:tgtEl>
                                        <p:attrNameLst>
                                          <p:attrName>r</p:attrName>
                                        </p:attrNameLst>
                                      </p:cBhvr>
                                    </p:animRot>
                                  </p:childTnLst>
                                </p:cTn>
                              </p:par>
                              <p:par>
                                <p:cTn id="29" presetID="1" presetClass="exit" presetSubtype="0" fill="hold" nodeType="with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3"/>
                                        </p:tgtEl>
                                        <p:attrNameLst>
                                          <p:attrName>style.visibility</p:attrName>
                                        </p:attrNameLst>
                                      </p:cBhvr>
                                      <p:to>
                                        <p:strVal val="hidden"/>
                                      </p:to>
                                    </p:set>
                                  </p:childTnLst>
                                </p:cTn>
                              </p:par>
                            </p:childTnLst>
                          </p:cTn>
                        </p:par>
                        <p:par>
                          <p:cTn id="41" fill="hold">
                            <p:stCondLst>
                              <p:cond delay="1000"/>
                            </p:stCondLst>
                            <p:childTnLst>
                              <p:par>
                                <p:cTn id="42" presetID="1"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coin.wav"/>
                                        </p:tgtEl>
                                      </p:cMediaNode>
                                    </p:audio>
                                  </p:subTnLst>
                                </p:cTn>
                              </p:par>
                              <p:par>
                                <p:cTn id="44" presetID="1" presetClass="exit" presetSubtype="0" fill="hold" nodeType="withEffect">
                                  <p:stCondLst>
                                    <p:cond delay="0"/>
                                  </p:stCondLst>
                                  <p:childTnLst>
                                    <p:set>
                                      <p:cBhvr>
                                        <p:cTn id="45"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46" restart="whenNotActive" fill="hold" evtFilter="cancelBubble" nodeType="interactiveSeq">
                <p:stCondLst>
                  <p:cond evt="onClick" delay="0">
                    <p:tgtEl>
                      <p:spTgt spid="45"/>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coin.wav"/>
                                        </p:tgtEl>
                                      </p:cMediaNode>
                                    </p:audio>
                                  </p:subTnLst>
                                </p:cTn>
                              </p:par>
                              <p:par>
                                <p:cTn id="51" presetID="8" presetClass="emph" presetSubtype="0" fill="hold" nodeType="withEffect">
                                  <p:stCondLst>
                                    <p:cond delay="0"/>
                                  </p:stCondLst>
                                  <p:childTnLst>
                                    <p:animRot by="21600000">
                                      <p:cBhvr>
                                        <p:cTn id="52" dur="1000" fill="hold"/>
                                        <p:tgtEl>
                                          <p:spTgt spid="44"/>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4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9"/>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4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42"/>
                                        </p:tgtEl>
                                        <p:attrNameLst>
                                          <p:attrName>style.visibility</p:attrName>
                                        </p:attrNameLst>
                                      </p:cBhvr>
                                      <p:to>
                                        <p:strVal val="hidden"/>
                                      </p:to>
                                    </p:set>
                                  </p:childTnLst>
                                </p:cTn>
                              </p:par>
                            </p:childTnLst>
                          </p:cTn>
                        </p:par>
                        <p:par>
                          <p:cTn id="65" fill="hold">
                            <p:stCondLst>
                              <p:cond delay="1000"/>
                            </p:stCondLst>
                            <p:childTnLst>
                              <p:par>
                                <p:cTn id="66" presetID="1" presetClass="entr" presetSubtype="0" fill="hold" nodeType="afterEffect">
                                  <p:stCondLst>
                                    <p:cond delay="0"/>
                                  </p:stCondLst>
                                  <p:childTnLst>
                                    <p:set>
                                      <p:cBhvr>
                                        <p:cTn id="6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coin.wav"/>
                                        </p:tgtEl>
                                      </p:cMediaNode>
                                    </p:audio>
                                  </p:subTnLst>
                                </p:cTn>
                              </p:par>
                              <p:par>
                                <p:cTn id="68" presetID="1" presetClass="exit" presetSubtype="0" fill="hold" nodeType="withEffect">
                                  <p:stCondLst>
                                    <p:cond delay="0"/>
                                  </p:stCondLst>
                                  <p:childTnLst>
                                    <p:set>
                                      <p:cBhvr>
                                        <p:cTn id="69"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0" restart="whenNotActive" fill="hold" evtFilter="cancelBubble" nodeType="interactiveSeq">
                <p:stCondLst>
                  <p:cond evt="onClick" delay="0">
                    <p:tgtEl>
                      <p:spTgt spid="49"/>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5" name="coin.wav"/>
                                        </p:tgtEl>
                                      </p:cMediaNode>
                                    </p:audio>
                                  </p:subTnLst>
                                </p:cTn>
                              </p:par>
                              <p:par>
                                <p:cTn id="75" presetID="8" presetClass="emph" presetSubtype="0" fill="hold" nodeType="withEffect">
                                  <p:stCondLst>
                                    <p:cond delay="0"/>
                                  </p:stCondLst>
                                  <p:childTnLst>
                                    <p:animRot by="21600000">
                                      <p:cBhvr>
                                        <p:cTn id="76" dur="1000" fill="hold"/>
                                        <p:tgtEl>
                                          <p:spTgt spid="44"/>
                                        </p:tgtEl>
                                        <p:attrNameLst>
                                          <p:attrName>r</p:attrName>
                                        </p:attrNameLst>
                                      </p:cBhvr>
                                    </p:animRot>
                                  </p:childTnLst>
                                </p:cTn>
                              </p:par>
                              <p:par>
                                <p:cTn id="77" presetID="1" presetClass="exit" presetSubtype="0" fill="hold" nodeType="withEffect">
                                  <p:stCondLst>
                                    <p:cond delay="0"/>
                                  </p:stCondLst>
                                  <p:childTnLst>
                                    <p:set>
                                      <p:cBhvr>
                                        <p:cTn id="78" dur="1" fill="hold">
                                          <p:stCondLst>
                                            <p:cond delay="0"/>
                                          </p:stCondLst>
                                        </p:cTn>
                                        <p:tgtEl>
                                          <p:spTgt spid="36"/>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38"/>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39"/>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42"/>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43"/>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5" name="coin.wav"/>
                                        </p:tgtEl>
                                      </p:cMediaNode>
                                    </p:audio>
                                  </p:subTnLst>
                                </p:cTn>
                              </p:par>
                              <p:par>
                                <p:cTn id="92" presetID="1" presetClass="exit" presetSubtype="0" fill="hold" nodeType="withEffect">
                                  <p:stCondLst>
                                    <p:cond delay="0"/>
                                  </p:stCondLst>
                                  <p:childTnLst>
                                    <p:set>
                                      <p:cBhvr>
                                        <p:cTn id="93"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94" restart="whenNotActive" fill="hold" evtFilter="cancelBubble" nodeType="interactiveSeq">
                <p:stCondLst>
                  <p:cond evt="onClick" delay="0">
                    <p:tgtEl>
                      <p:spTgt spid="65"/>
                    </p:tgtEl>
                  </p:cond>
                </p:stCondLst>
                <p:endSync evt="end" delay="0">
                  <p:rtn val="all"/>
                </p:endSync>
                <p:childTnLst>
                  <p:par>
                    <p:cTn id="95" fill="hold">
                      <p:stCondLst>
                        <p:cond delay="0"/>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5" name="coin.wav"/>
                                        </p:tgtEl>
                                      </p:cMediaNode>
                                    </p:audio>
                                  </p:subTnLst>
                                </p:cTn>
                              </p:par>
                              <p:par>
                                <p:cTn id="99" presetID="8" presetClass="emph" presetSubtype="0" fill="hold" nodeType="withEffect">
                                  <p:stCondLst>
                                    <p:cond delay="0"/>
                                  </p:stCondLst>
                                  <p:childTnLst>
                                    <p:animRot by="21600000">
                                      <p:cBhvr>
                                        <p:cTn id="100" dur="1000" fill="hold"/>
                                        <p:tgtEl>
                                          <p:spTgt spid="44"/>
                                        </p:tgtEl>
                                        <p:attrNameLst>
                                          <p:attrName>r</p:attrName>
                                        </p:attrNameLst>
                                      </p:cBhvr>
                                    </p:animRot>
                                  </p:childTnLst>
                                </p:cTn>
                              </p:par>
                              <p:par>
                                <p:cTn id="101" presetID="1" presetClass="exit" presetSubtype="0" fill="hold" nodeType="withEffect">
                                  <p:stCondLst>
                                    <p:cond delay="0"/>
                                  </p:stCondLst>
                                  <p:childTnLst>
                                    <p:set>
                                      <p:cBhvr>
                                        <p:cTn id="102" dur="1" fill="hold">
                                          <p:stCondLst>
                                            <p:cond delay="0"/>
                                          </p:stCondLst>
                                        </p:cTn>
                                        <p:tgtEl>
                                          <p:spTgt spid="3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38"/>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39"/>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40"/>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42"/>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43"/>
                                        </p:tgtEl>
                                        <p:attrNameLst>
                                          <p:attrName>style.visibility</p:attrName>
                                        </p:attrNameLst>
                                      </p:cBhvr>
                                      <p:to>
                                        <p:strVal val="hidden"/>
                                      </p:to>
                                    </p:set>
                                  </p:childTnLst>
                                </p:cTn>
                              </p:par>
                            </p:childTnLst>
                          </p:cTn>
                        </p:par>
                        <p:par>
                          <p:cTn id="113" fill="hold">
                            <p:stCondLst>
                              <p:cond delay="1000"/>
                            </p:stCondLst>
                            <p:childTnLst>
                              <p:par>
                                <p:cTn id="114" presetID="1" presetClass="entr" presetSubtype="0" fill="hold" nodeType="afterEffect">
                                  <p:stCondLst>
                                    <p:cond delay="0"/>
                                  </p:stCondLst>
                                  <p:childTnLst>
                                    <p:set>
                                      <p:cBhvr>
                                        <p:cTn id="11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coin.wav"/>
                                        </p:tgtEl>
                                      </p:cMediaNode>
                                    </p:audio>
                                  </p:subTnLst>
                                </p:cTn>
                              </p:par>
                              <p:par>
                                <p:cTn id="116" presetID="1" presetClass="exit" presetSubtype="0" fill="hold" nodeType="withEffect">
                                  <p:stCondLst>
                                    <p:cond delay="0"/>
                                  </p:stCondLst>
                                  <p:childTnLst>
                                    <p:set>
                                      <p:cBhvr>
                                        <p:cTn id="117"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18" restart="whenNotActive" fill="hold" evtFilter="cancelBubble" nodeType="interactiveSeq">
                <p:stCondLst>
                  <p:cond evt="onClick" delay="0">
                    <p:tgtEl>
                      <p:spTgt spid="53"/>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5" name="coin.wav"/>
                                        </p:tgtEl>
                                      </p:cMediaNode>
                                    </p:audio>
                                  </p:subTnLst>
                                </p:cTn>
                              </p:par>
                              <p:par>
                                <p:cTn id="123" presetID="8" presetClass="emph" presetSubtype="0" fill="hold" nodeType="withEffect">
                                  <p:stCondLst>
                                    <p:cond delay="0"/>
                                  </p:stCondLst>
                                  <p:childTnLst>
                                    <p:animRot by="21600000">
                                      <p:cBhvr>
                                        <p:cTn id="124" dur="1000" fill="hold"/>
                                        <p:tgtEl>
                                          <p:spTgt spid="44"/>
                                        </p:tgtEl>
                                        <p:attrNameLst>
                                          <p:attrName>r</p:attrName>
                                        </p:attrNameLst>
                                      </p:cBhvr>
                                    </p:animRot>
                                  </p:childTnLst>
                                </p:cTn>
                              </p:par>
                              <p:par>
                                <p:cTn id="125" presetID="1" presetClass="exit" presetSubtype="0" fill="hold" nodeType="withEffect">
                                  <p:stCondLst>
                                    <p:cond delay="0"/>
                                  </p:stCondLst>
                                  <p:childTnLst>
                                    <p:set>
                                      <p:cBhvr>
                                        <p:cTn id="126" dur="1" fill="hold">
                                          <p:stCondLst>
                                            <p:cond delay="0"/>
                                          </p:stCondLst>
                                        </p:cTn>
                                        <p:tgtEl>
                                          <p:spTgt spid="36"/>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38"/>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39"/>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40"/>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42"/>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43"/>
                                        </p:tgtEl>
                                        <p:attrNameLst>
                                          <p:attrName>style.visibility</p:attrName>
                                        </p:attrNameLst>
                                      </p:cBhvr>
                                      <p:to>
                                        <p:strVal val="hidden"/>
                                      </p:to>
                                    </p:set>
                                  </p:childTnLst>
                                </p:cTn>
                              </p:par>
                            </p:childTnLst>
                          </p:cTn>
                        </p:par>
                        <p:par>
                          <p:cTn id="137" fill="hold">
                            <p:stCondLst>
                              <p:cond delay="1000"/>
                            </p:stCondLst>
                            <p:childTnLst>
                              <p:par>
                                <p:cTn id="138" presetID="1" presetClass="entr" presetSubtype="0" fill="hold" nodeType="afterEffect">
                                  <p:stCondLst>
                                    <p:cond delay="0"/>
                                  </p:stCondLst>
                                  <p:childTnLst>
                                    <p:set>
                                      <p:cBhvr>
                                        <p:cTn id="13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5" name="coin.wav"/>
                                        </p:tgtEl>
                                      </p:cMediaNode>
                                    </p:audio>
                                  </p:subTnLst>
                                </p:cTn>
                              </p:par>
                              <p:par>
                                <p:cTn id="140" presetID="1" presetClass="exit" presetSubtype="0" fill="hold" nodeType="withEffect">
                                  <p:stCondLst>
                                    <p:cond delay="0"/>
                                  </p:stCondLst>
                                  <p:childTnLst>
                                    <p:set>
                                      <p:cBhvr>
                                        <p:cTn id="14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42" restart="whenNotActive" fill="hold" evtFilter="cancelBubble" nodeType="interactiveSeq">
                <p:stCondLst>
                  <p:cond evt="onClick" delay="0">
                    <p:tgtEl>
                      <p:spTgt spid="57"/>
                    </p:tgtEl>
                  </p:cond>
                </p:stCondLst>
                <p:endSync evt="end" delay="0">
                  <p:rtn val="all"/>
                </p:endSync>
                <p:childTnLst>
                  <p:par>
                    <p:cTn id="143" fill="hold">
                      <p:stCondLst>
                        <p:cond delay="0"/>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5" name="coin.wav"/>
                                        </p:tgtEl>
                                      </p:cMediaNode>
                                    </p:audio>
                                  </p:subTnLst>
                                </p:cTn>
                              </p:par>
                              <p:par>
                                <p:cTn id="147" presetID="8" presetClass="emph" presetSubtype="0" fill="hold" nodeType="withEffect">
                                  <p:stCondLst>
                                    <p:cond delay="0"/>
                                  </p:stCondLst>
                                  <p:childTnLst>
                                    <p:animRot by="21600000">
                                      <p:cBhvr>
                                        <p:cTn id="148" dur="1000" fill="hold"/>
                                        <p:tgtEl>
                                          <p:spTgt spid="44"/>
                                        </p:tgtEl>
                                        <p:attrNameLst>
                                          <p:attrName>r</p:attrName>
                                        </p:attrNameLst>
                                      </p:cBhvr>
                                    </p:animRot>
                                  </p:childTnLst>
                                </p:cTn>
                              </p:par>
                              <p:par>
                                <p:cTn id="149" presetID="1" presetClass="exit" presetSubtype="0" fill="hold" nodeType="withEffect">
                                  <p:stCondLst>
                                    <p:cond delay="0"/>
                                  </p:stCondLst>
                                  <p:childTnLst>
                                    <p:set>
                                      <p:cBhvr>
                                        <p:cTn id="150" dur="1" fill="hold">
                                          <p:stCondLst>
                                            <p:cond delay="0"/>
                                          </p:stCondLst>
                                        </p:cTn>
                                        <p:tgtEl>
                                          <p:spTgt spid="36"/>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38"/>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39"/>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40"/>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42"/>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43"/>
                                        </p:tgtEl>
                                        <p:attrNameLst>
                                          <p:attrName>style.visibility</p:attrName>
                                        </p:attrNameLst>
                                      </p:cBhvr>
                                      <p:to>
                                        <p:strVal val="hidden"/>
                                      </p:to>
                                    </p:set>
                                  </p:childTnLst>
                                </p:cTn>
                              </p:par>
                            </p:childTnLst>
                          </p:cTn>
                        </p:par>
                        <p:par>
                          <p:cTn id="161" fill="hold">
                            <p:stCondLst>
                              <p:cond delay="1000"/>
                            </p:stCondLst>
                            <p:childTnLst>
                              <p:par>
                                <p:cTn id="162" presetID="1" presetClass="entr" presetSubtype="0" fill="hold" nodeType="afterEffect">
                                  <p:stCondLst>
                                    <p:cond delay="0"/>
                                  </p:stCondLst>
                                  <p:childTnLst>
                                    <p:set>
                                      <p:cBhvr>
                                        <p:cTn id="163"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5" name="coin.wav"/>
                                        </p:tgtEl>
                                      </p:cMediaNode>
                                    </p:audio>
                                  </p:subTnLst>
                                </p:cTn>
                              </p:par>
                              <p:par>
                                <p:cTn id="164" presetID="1" presetClass="exit" presetSubtype="0" fill="hold" nodeType="withEffect">
                                  <p:stCondLst>
                                    <p:cond delay="0"/>
                                  </p:stCondLst>
                                  <p:childTnLst>
                                    <p:set>
                                      <p:cBhvr>
                                        <p:cTn id="165"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80000">
                <p:cTn id="166" fill="hold" display="0">
                  <p:stCondLst>
                    <p:cond delay="indefinite"/>
                  </p:stCondLst>
                  <p:endCondLst>
                    <p:cond evt="onStopAudio" delay="0">
                      <p:tgtEl>
                        <p:sldTgt/>
                      </p:tgtEl>
                    </p:cond>
                  </p:endCondLst>
                </p:cTn>
                <p:tgtEl>
                  <p:spTgt spid="69"/>
                </p:tgtEl>
              </p:cMediaNode>
            </p:audio>
          </p:childTnLst>
        </p:cTn>
      </p:par>
    </p:tnLst>
    <p:bldLst>
      <p:bldP spid="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44160" y="1599808"/>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8" name="Rectangle 7">
            <a:extLst>
              <a:ext uri="{FF2B5EF4-FFF2-40B4-BE49-F238E27FC236}">
                <a16:creationId xmlns:a16="http://schemas.microsoft.com/office/drawing/2014/main" id="{DC7A868F-4212-455C-A7F6-D6756B95C686}"/>
              </a:ext>
            </a:extLst>
          </p:cNvPr>
          <p:cNvSpPr/>
          <p:nvPr/>
        </p:nvSpPr>
        <p:spPr>
          <a:xfrm>
            <a:off x="3132084" y="833275"/>
            <a:ext cx="1078395"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11" name="Text Placeholder 7">
            <a:extLst>
              <a:ext uri="{FF2B5EF4-FFF2-40B4-BE49-F238E27FC236}">
                <a16:creationId xmlns:a16="http://schemas.microsoft.com/office/drawing/2014/main" id="{E5D2F34D-80F9-4B23-B5E3-B4E1ADFC851B}"/>
              </a:ext>
            </a:extLst>
          </p:cNvPr>
          <p:cNvSpPr txBox="1">
            <a:spLocks/>
          </p:cNvSpPr>
          <p:nvPr/>
        </p:nvSpPr>
        <p:spPr>
          <a:xfrm>
            <a:off x="4230230" y="1092606"/>
            <a:ext cx="490637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Fun corner and wrap-up</a:t>
            </a:r>
          </a:p>
        </p:txBody>
      </p:sp>
    </p:spTree>
    <p:extLst>
      <p:ext uri="{BB962C8B-B14F-4D97-AF65-F5344CB8AC3E}">
        <p14:creationId xmlns:p14="http://schemas.microsoft.com/office/powerpoint/2010/main" val="2794227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9440CE-9A1A-476A-AA15-9A7490159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862" y="2991242"/>
            <a:ext cx="8327300" cy="3693928"/>
          </a:xfrm>
          <a:prstGeom prst="rect">
            <a:avLst/>
          </a:prstGeom>
        </p:spPr>
      </p:pic>
      <p:pic>
        <p:nvPicPr>
          <p:cNvPr id="7" name="Picture 12">
            <a:extLst>
              <a:ext uri="{FF2B5EF4-FFF2-40B4-BE49-F238E27FC236}">
                <a16:creationId xmlns:a16="http://schemas.microsoft.com/office/drawing/2014/main" id="{3691FADD-DF2D-4CC7-864A-5554C83D54A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8" name="Picture 17">
            <a:extLst>
              <a:ext uri="{FF2B5EF4-FFF2-40B4-BE49-F238E27FC236}">
                <a16:creationId xmlns:a16="http://schemas.microsoft.com/office/drawing/2014/main" id="{F34CE572-4C6A-478E-9469-0DDD03C41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9" name="TextBox 19">
            <a:extLst>
              <a:ext uri="{FF2B5EF4-FFF2-40B4-BE49-F238E27FC236}">
                <a16:creationId xmlns:a16="http://schemas.microsoft.com/office/drawing/2014/main" id="{FEACB60C-DAD1-4389-996E-51D4FC915CC2}"/>
              </a:ext>
            </a:extLst>
          </p:cNvPr>
          <p:cNvSpPr txBox="1"/>
          <p:nvPr/>
        </p:nvSpPr>
        <p:spPr>
          <a:xfrm>
            <a:off x="521863" y="454811"/>
            <a:ext cx="922164"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a:noFill/>
                </a:ln>
                <a:solidFill>
                  <a:prstClr val="black"/>
                </a:solidFill>
                <a:effectLst/>
                <a:uLnTx/>
                <a:uFillTx/>
                <a:latin typeface="Sport Day" pitchFamily="2" charset="0"/>
                <a:ea typeface="+mn-ea"/>
                <a:cs typeface="+mn-cs"/>
              </a:rPr>
              <a:t>8</a:t>
            </a:r>
          </a:p>
        </p:txBody>
      </p:sp>
      <p:sp>
        <p:nvSpPr>
          <p:cNvPr id="14" name="Hộp Văn bản 13">
            <a:extLst>
              <a:ext uri="{FF2B5EF4-FFF2-40B4-BE49-F238E27FC236}">
                <a16:creationId xmlns:a16="http://schemas.microsoft.com/office/drawing/2014/main" id="{1D3F20BC-8679-4F5A-A33D-02506E776912}"/>
              </a:ext>
            </a:extLst>
          </p:cNvPr>
          <p:cNvSpPr txBox="1"/>
          <p:nvPr/>
        </p:nvSpPr>
        <p:spPr>
          <a:xfrm>
            <a:off x="4124153" y="2412415"/>
            <a:ext cx="34647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1" u="none" strike="noStrike" kern="1200" cap="none" spc="0" normalizeH="0" baseline="0" noProof="0" dirty="0">
                <a:ln>
                  <a:noFill/>
                </a:ln>
                <a:solidFill>
                  <a:srgbClr val="00B0F0"/>
                </a:solidFill>
                <a:effectLst/>
                <a:uLnTx/>
                <a:uFillTx/>
                <a:latin typeface="Verdana"/>
                <a:ea typeface="+mn-ea"/>
                <a:cs typeface="+mn-cs"/>
              </a:rPr>
              <a:t>Period 1</a:t>
            </a:r>
            <a:endParaRPr kumimoji="0" lang="en-US" sz="3200" b="1" u="none" strike="noStrike" kern="1200" cap="none" spc="0" normalizeH="0" baseline="0" noProof="0" dirty="0">
              <a:ln>
                <a:noFill/>
              </a:ln>
              <a:solidFill>
                <a:srgbClr val="00B0F0"/>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8764D6AC-6C43-420E-842F-297F4F3BA265}"/>
              </a:ext>
            </a:extLst>
          </p:cNvPr>
          <p:cNvPicPr>
            <a:picLocks noChangeAspect="1"/>
          </p:cNvPicPr>
          <p:nvPr/>
        </p:nvPicPr>
        <p:blipFill>
          <a:blip r:embed="rId5"/>
          <a:stretch>
            <a:fillRect/>
          </a:stretch>
        </p:blipFill>
        <p:spPr>
          <a:xfrm>
            <a:off x="2991400" y="352843"/>
            <a:ext cx="7230484" cy="2181529"/>
          </a:xfrm>
          <a:prstGeom prst="rect">
            <a:avLst/>
          </a:prstGeom>
          <a:ln>
            <a:noFill/>
          </a:ln>
          <a:effectLst>
            <a:softEdge rad="112500"/>
          </a:effectLst>
        </p:spPr>
      </p:pic>
      <p:pic>
        <p:nvPicPr>
          <p:cNvPr id="6" name="Picture 5">
            <a:extLst>
              <a:ext uri="{FF2B5EF4-FFF2-40B4-BE49-F238E27FC236}">
                <a16:creationId xmlns:a16="http://schemas.microsoft.com/office/drawing/2014/main" id="{24542FD9-950E-448E-B9C8-6A68F02BF2BF}"/>
              </a:ext>
            </a:extLst>
          </p:cNvPr>
          <p:cNvPicPr>
            <a:picLocks noChangeAspect="1"/>
          </p:cNvPicPr>
          <p:nvPr/>
        </p:nvPicPr>
        <p:blipFill rotWithShape="1">
          <a:blip r:embed="rId6">
            <a:extLst>
              <a:ext uri="{28A0092B-C50C-407E-A947-70E740481C1C}">
                <a14:useLocalDpi xmlns:a14="http://schemas.microsoft.com/office/drawing/2010/main" val="0"/>
              </a:ext>
            </a:extLst>
          </a:blip>
          <a:srcRect t="70499" b="7277"/>
          <a:stretch/>
        </p:blipFill>
        <p:spPr>
          <a:xfrm>
            <a:off x="-14177" y="5773003"/>
            <a:ext cx="4581525" cy="1098645"/>
          </a:xfrm>
          <a:prstGeom prst="rect">
            <a:avLst/>
          </a:prstGeom>
        </p:spPr>
      </p:pic>
      <p:pic>
        <p:nvPicPr>
          <p:cNvPr id="21" name="Picture 20">
            <a:extLst>
              <a:ext uri="{FF2B5EF4-FFF2-40B4-BE49-F238E27FC236}">
                <a16:creationId xmlns:a16="http://schemas.microsoft.com/office/drawing/2014/main" id="{AC50ECFE-DDD7-4A2B-A7E0-01ED1442CD1D}"/>
              </a:ext>
            </a:extLst>
          </p:cNvPr>
          <p:cNvPicPr>
            <a:picLocks noChangeAspect="1"/>
          </p:cNvPicPr>
          <p:nvPr/>
        </p:nvPicPr>
        <p:blipFill rotWithShape="1">
          <a:blip r:embed="rId6">
            <a:extLst>
              <a:ext uri="{28A0092B-C50C-407E-A947-70E740481C1C}">
                <a14:useLocalDpi xmlns:a14="http://schemas.microsoft.com/office/drawing/2010/main" val="0"/>
              </a:ext>
            </a:extLst>
          </a:blip>
          <a:srcRect t="70499" b="7277"/>
          <a:stretch/>
        </p:blipFill>
        <p:spPr>
          <a:xfrm flipH="1">
            <a:off x="4553700" y="5773003"/>
            <a:ext cx="4581525" cy="1098645"/>
          </a:xfrm>
          <a:prstGeom prst="rect">
            <a:avLst/>
          </a:prstGeom>
        </p:spPr>
      </p:pic>
      <p:pic>
        <p:nvPicPr>
          <p:cNvPr id="22" name="Picture 21">
            <a:extLst>
              <a:ext uri="{FF2B5EF4-FFF2-40B4-BE49-F238E27FC236}">
                <a16:creationId xmlns:a16="http://schemas.microsoft.com/office/drawing/2014/main" id="{01100926-127F-434B-A6E6-C1371644F0FD}"/>
              </a:ext>
            </a:extLst>
          </p:cNvPr>
          <p:cNvPicPr>
            <a:picLocks noChangeAspect="1"/>
          </p:cNvPicPr>
          <p:nvPr/>
        </p:nvPicPr>
        <p:blipFill rotWithShape="1">
          <a:blip r:embed="rId6">
            <a:extLst>
              <a:ext uri="{28A0092B-C50C-407E-A947-70E740481C1C}">
                <a14:useLocalDpi xmlns:a14="http://schemas.microsoft.com/office/drawing/2010/main" val="0"/>
              </a:ext>
            </a:extLst>
          </a:blip>
          <a:srcRect t="70499" b="7277"/>
          <a:stretch/>
        </p:blipFill>
        <p:spPr>
          <a:xfrm>
            <a:off x="9135225" y="5773003"/>
            <a:ext cx="4581525" cy="109864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FE9B5-C6C2-4F56-A6F4-7A53B1155B9E}"/>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44160" y="1599808"/>
            <a:ext cx="1641913" cy="1399119"/>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4648089" y="890616"/>
            <a:ext cx="7543911"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Times New Roman" panose="02020603050405020304" pitchFamily="18" charset="0"/>
                <a:cs typeface="Times New Roman" panose="02020603050405020304" pitchFamily="18" charset="0"/>
              </a:rPr>
              <a:t>Warm-up and review</a:t>
            </a:r>
          </a:p>
        </p:txBody>
      </p:sp>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sp>
        <p:nvSpPr>
          <p:cNvPr id="45" name="Rectangle 44">
            <a:extLst>
              <a:ext uri="{FF2B5EF4-FFF2-40B4-BE49-F238E27FC236}">
                <a16:creationId xmlns:a16="http://schemas.microsoft.com/office/drawing/2014/main" id="{8E7D4A43-DAF9-4B63-A66D-BE065D39CC19}"/>
              </a:ext>
            </a:extLst>
          </p:cNvPr>
          <p:cNvSpPr/>
          <p:nvPr/>
        </p:nvSpPr>
        <p:spPr>
          <a:xfrm>
            <a:off x="3237125" y="792859"/>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Tree>
    <p:extLst>
      <p:ext uri="{BB962C8B-B14F-4D97-AF65-F5344CB8AC3E}">
        <p14:creationId xmlns:p14="http://schemas.microsoft.com/office/powerpoint/2010/main" val="2728587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7">
            <a:extLst>
              <a:ext uri="{FF2B5EF4-FFF2-40B4-BE49-F238E27FC236}">
                <a16:creationId xmlns:a16="http://schemas.microsoft.com/office/drawing/2014/main" id="{B31383C2-95B8-482C-A2CE-568DE16F4F39}"/>
              </a:ext>
            </a:extLst>
          </p:cNvPr>
          <p:cNvSpPr txBox="1">
            <a:spLocks/>
          </p:cNvSpPr>
          <p:nvPr/>
        </p:nvSpPr>
        <p:spPr>
          <a:xfrm>
            <a:off x="1865371" y="289564"/>
            <a:ext cx="8370341" cy="964426"/>
          </a:xfrm>
          <a:prstGeom prst="roundRect">
            <a:avLst/>
          </a:prstGeom>
          <a:solidFill>
            <a:schemeClr val="accent1">
              <a:lumMod val="20000"/>
              <a:lumOff val="80000"/>
            </a:schemeClr>
          </a:solidFill>
          <a:ln>
            <a:solidFill>
              <a:schemeClr val="accent1">
                <a:lumMod val="20000"/>
                <a:lumOff val="8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tx1"/>
                  </a:solidFill>
                </a:ln>
                <a:solidFill>
                  <a:srgbClr val="00B0F0"/>
                </a:solidFill>
                <a:latin typeface="Times New Roman" panose="02020603050405020304" pitchFamily="18" charset="0"/>
                <a:cs typeface="Times New Roman" panose="02020603050405020304" pitchFamily="18" charset="0"/>
              </a:rPr>
              <a:t>Game: Listen and choose</a:t>
            </a:r>
          </a:p>
        </p:txBody>
      </p:sp>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576741">
            <a:off x="3020049" y="4649900"/>
            <a:ext cx="2189500" cy="2426677"/>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9420" y="4827327"/>
            <a:ext cx="1828805" cy="1839823"/>
          </a:xfrm>
          <a:prstGeom prst="rect">
            <a:avLst/>
          </a:prstGeom>
        </p:spPr>
      </p:pic>
      <p:pic>
        <p:nvPicPr>
          <p:cNvPr id="12" name="Picture 11">
            <a:extLst>
              <a:ext uri="{FF2B5EF4-FFF2-40B4-BE49-F238E27FC236}">
                <a16:creationId xmlns:a16="http://schemas.microsoft.com/office/drawing/2014/main" id="{20F1A5F3-6C1D-4837-8C3D-6A6B1BF51573}"/>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037167"/>
            <a:ext cx="1641913" cy="1399119"/>
          </a:xfrm>
          <a:prstGeom prst="rect">
            <a:avLst/>
          </a:prstGeom>
        </p:spPr>
      </p:pic>
      <p:pic>
        <p:nvPicPr>
          <p:cNvPr id="2" name="Picture 1"/>
          <p:cNvPicPr>
            <a:picLocks noChangeAspect="1"/>
          </p:cNvPicPr>
          <p:nvPr/>
        </p:nvPicPr>
        <p:blipFill>
          <a:blip r:embed="rId8"/>
          <a:stretch>
            <a:fillRect/>
          </a:stretch>
        </p:blipFill>
        <p:spPr>
          <a:xfrm>
            <a:off x="1491351" y="2079851"/>
            <a:ext cx="3052924" cy="260896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9"/>
          <a:stretch>
            <a:fillRect/>
          </a:stretch>
        </p:blipFill>
        <p:spPr>
          <a:xfrm>
            <a:off x="4838099" y="2101130"/>
            <a:ext cx="3054463" cy="26044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10"/>
          <a:stretch>
            <a:fillRect/>
          </a:stretch>
        </p:blipFill>
        <p:spPr>
          <a:xfrm>
            <a:off x="8290025" y="2145764"/>
            <a:ext cx="3054463" cy="25664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624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375E-6 2.59259E-6 L 4.375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3"/>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576741">
            <a:off x="3020049" y="4649900"/>
            <a:ext cx="2189500" cy="2426677"/>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9420" y="4827327"/>
            <a:ext cx="1828805" cy="1839823"/>
          </a:xfrm>
          <a:prstGeom prst="rect">
            <a:avLst/>
          </a:prstGeom>
        </p:spPr>
      </p:pic>
      <p:pic>
        <p:nvPicPr>
          <p:cNvPr id="12" name="Picture 11">
            <a:extLst>
              <a:ext uri="{FF2B5EF4-FFF2-40B4-BE49-F238E27FC236}">
                <a16:creationId xmlns:a16="http://schemas.microsoft.com/office/drawing/2014/main" id="{28463EF3-FDA2-4458-AB21-3459F282C7E2}"/>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20963"/>
            <a:ext cx="1641913" cy="1399119"/>
          </a:xfrm>
          <a:prstGeom prst="rect">
            <a:avLst/>
          </a:prstGeom>
        </p:spPr>
      </p:pic>
      <p:sp>
        <p:nvSpPr>
          <p:cNvPr id="13" name="Text Placeholder 7">
            <a:extLst>
              <a:ext uri="{FF2B5EF4-FFF2-40B4-BE49-F238E27FC236}">
                <a16:creationId xmlns:a16="http://schemas.microsoft.com/office/drawing/2014/main" id="{B31383C2-95B8-482C-A2CE-568DE16F4F39}"/>
              </a:ext>
            </a:extLst>
          </p:cNvPr>
          <p:cNvSpPr txBox="1">
            <a:spLocks/>
          </p:cNvSpPr>
          <p:nvPr/>
        </p:nvSpPr>
        <p:spPr>
          <a:xfrm>
            <a:off x="1865371" y="289564"/>
            <a:ext cx="8370341" cy="964426"/>
          </a:xfrm>
          <a:prstGeom prst="roundRect">
            <a:avLst/>
          </a:prstGeom>
          <a:solidFill>
            <a:schemeClr val="accent1">
              <a:lumMod val="20000"/>
              <a:lumOff val="80000"/>
            </a:schemeClr>
          </a:solidFill>
          <a:ln>
            <a:solidFill>
              <a:schemeClr val="accent1">
                <a:lumMod val="20000"/>
                <a:lumOff val="8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tx1"/>
                  </a:solidFill>
                </a:ln>
                <a:solidFill>
                  <a:srgbClr val="00B0F0"/>
                </a:solidFill>
                <a:latin typeface="Times New Roman" panose="02020603050405020304" pitchFamily="18" charset="0"/>
                <a:cs typeface="Times New Roman" panose="02020603050405020304" pitchFamily="18" charset="0"/>
              </a:rPr>
              <a:t>Game: Listen and choose</a:t>
            </a:r>
          </a:p>
        </p:txBody>
      </p:sp>
      <p:pic>
        <p:nvPicPr>
          <p:cNvPr id="16" name="Picture 15"/>
          <p:cNvPicPr>
            <a:picLocks noChangeAspect="1"/>
          </p:cNvPicPr>
          <p:nvPr/>
        </p:nvPicPr>
        <p:blipFill>
          <a:blip r:embed="rId8"/>
          <a:stretch>
            <a:fillRect/>
          </a:stretch>
        </p:blipFill>
        <p:spPr>
          <a:xfrm>
            <a:off x="4837098" y="2107785"/>
            <a:ext cx="3054463" cy="2604450"/>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9"/>
          <a:stretch>
            <a:fillRect/>
          </a:stretch>
        </p:blipFill>
        <p:spPr>
          <a:xfrm>
            <a:off x="8356976" y="2145764"/>
            <a:ext cx="3054463" cy="2566471"/>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10"/>
          <a:stretch>
            <a:fillRect/>
          </a:stretch>
        </p:blipFill>
        <p:spPr>
          <a:xfrm>
            <a:off x="1317220" y="2058358"/>
            <a:ext cx="3054463" cy="2653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546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375E-6 2.59259E-6 L 4.375E-6 -0.07222 " pathEditMode="relative" rAng="0" ptsTypes="AA">
                                      <p:cBhvr>
                                        <p:cTn id="6" dur="250" accel="50000" decel="50000" autoRev="1" fill="hold">
                                          <p:stCondLst>
                                            <p:cond delay="0"/>
                                          </p:stCondLst>
                                        </p:cTn>
                                        <p:tgtEl>
                                          <p:spTgt spid="13"/>
                                        </p:tgtEl>
                                        <p:attrNameLst>
                                          <p:attrName>ppt_x</p:attrName>
                                          <p:attrName>ppt_y</p:attrName>
                                        </p:attrNameLst>
                                      </p:cBhvr>
                                      <p:rCtr x="0" y="-3611"/>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AC5AF8A-10DA-4EF7-9A5D-51EBF5F9B89D}"/>
              </a:ext>
            </a:extLst>
          </p:cNvPr>
          <p:cNvSpPr/>
          <p:nvPr/>
        </p:nvSpPr>
        <p:spPr>
          <a:xfrm>
            <a:off x="0" y="0"/>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1B74630-1A9D-4163-A29D-244FE10AEEA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576741">
            <a:off x="3020049" y="4649900"/>
            <a:ext cx="2189500" cy="2426677"/>
          </a:xfrm>
          <a:prstGeom prst="rect">
            <a:avLst/>
          </a:prstGeom>
        </p:spPr>
      </p:pic>
      <p:pic>
        <p:nvPicPr>
          <p:cNvPr id="17" name="Picture 16">
            <a:extLst>
              <a:ext uri="{FF2B5EF4-FFF2-40B4-BE49-F238E27FC236}">
                <a16:creationId xmlns:a16="http://schemas.microsoft.com/office/drawing/2014/main" id="{DD56E2C1-95A5-407D-8710-BB3F2B86FA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9420" y="4827327"/>
            <a:ext cx="1828805" cy="1839823"/>
          </a:xfrm>
          <a:prstGeom prst="rect">
            <a:avLst/>
          </a:prstGeom>
        </p:spPr>
      </p:pic>
      <p:pic>
        <p:nvPicPr>
          <p:cNvPr id="12" name="Picture 11">
            <a:extLst>
              <a:ext uri="{FF2B5EF4-FFF2-40B4-BE49-F238E27FC236}">
                <a16:creationId xmlns:a16="http://schemas.microsoft.com/office/drawing/2014/main" id="{28463EF3-FDA2-4458-AB21-3459F282C7E2}"/>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920963"/>
            <a:ext cx="1641913" cy="1399119"/>
          </a:xfrm>
          <a:prstGeom prst="rect">
            <a:avLst/>
          </a:prstGeom>
        </p:spPr>
      </p:pic>
      <p:sp>
        <p:nvSpPr>
          <p:cNvPr id="13" name="Text Placeholder 7">
            <a:extLst>
              <a:ext uri="{FF2B5EF4-FFF2-40B4-BE49-F238E27FC236}">
                <a16:creationId xmlns:a16="http://schemas.microsoft.com/office/drawing/2014/main" id="{B31383C2-95B8-482C-A2CE-568DE16F4F39}"/>
              </a:ext>
            </a:extLst>
          </p:cNvPr>
          <p:cNvSpPr txBox="1">
            <a:spLocks/>
          </p:cNvSpPr>
          <p:nvPr/>
        </p:nvSpPr>
        <p:spPr>
          <a:xfrm>
            <a:off x="1865371" y="289564"/>
            <a:ext cx="8370341" cy="964426"/>
          </a:xfrm>
          <a:prstGeom prst="roundRect">
            <a:avLst/>
          </a:prstGeom>
          <a:solidFill>
            <a:schemeClr val="accent1">
              <a:lumMod val="20000"/>
              <a:lumOff val="80000"/>
            </a:schemeClr>
          </a:solidFill>
          <a:ln>
            <a:solidFill>
              <a:schemeClr val="accent1">
                <a:lumMod val="20000"/>
                <a:lumOff val="80000"/>
              </a:schemeClr>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tx1"/>
                  </a:solidFill>
                </a:ln>
                <a:solidFill>
                  <a:srgbClr val="00B0F0"/>
                </a:solidFill>
                <a:latin typeface="Times New Roman" panose="02020603050405020304" pitchFamily="18" charset="0"/>
                <a:cs typeface="Times New Roman" panose="02020603050405020304" pitchFamily="18" charset="0"/>
              </a:rPr>
              <a:t>Game: Listen and choose</a:t>
            </a:r>
          </a:p>
        </p:txBody>
      </p:sp>
      <p:pic>
        <p:nvPicPr>
          <p:cNvPr id="16" name="Picture 15"/>
          <p:cNvPicPr>
            <a:picLocks noChangeAspect="1"/>
          </p:cNvPicPr>
          <p:nvPr/>
        </p:nvPicPr>
        <p:blipFill>
          <a:blip r:embed="rId8"/>
          <a:stretch>
            <a:fillRect/>
          </a:stretch>
        </p:blipFill>
        <p:spPr>
          <a:xfrm>
            <a:off x="1003516" y="2102061"/>
            <a:ext cx="3054463" cy="2653877"/>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9"/>
          <a:stretch>
            <a:fillRect/>
          </a:stretch>
        </p:blipFill>
        <p:spPr>
          <a:xfrm>
            <a:off x="4673264" y="2102061"/>
            <a:ext cx="3054463" cy="260445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0"/>
          <a:stretch>
            <a:fillRect/>
          </a:stretch>
        </p:blipFill>
        <p:spPr>
          <a:xfrm>
            <a:off x="8343013" y="2145763"/>
            <a:ext cx="3054463" cy="25664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310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375E-6 2.59259E-6 L 4.375E-6 -0.07222 " pathEditMode="relative" rAng="0" ptsTypes="AA">
                                      <p:cBhvr>
                                        <p:cTn id="6" dur="250" accel="50000" decel="50000" autoRev="1" fill="hold">
                                          <p:stCondLst>
                                            <p:cond delay="0"/>
                                          </p:stCondLst>
                                        </p:cTn>
                                        <p:tgtEl>
                                          <p:spTgt spid="13"/>
                                        </p:tgtEl>
                                        <p:attrNameLst>
                                          <p:attrName>ppt_x</p:attrName>
                                          <p:attrName>ppt_y</p:attrName>
                                        </p:attrNameLst>
                                      </p:cBhvr>
                                      <p:rCtr x="0" y="-3611"/>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9"/>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6"/>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835" y="1812318"/>
            <a:ext cx="5958374" cy="38469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a:extLst>
              <a:ext uri="{FF2B5EF4-FFF2-40B4-BE49-F238E27FC236}">
                <a16:creationId xmlns:a16="http://schemas.microsoft.com/office/drawing/2014/main" id="{11DF471C-E366-4AC4-83CB-D2D2BB7EB5B5}"/>
              </a:ext>
            </a:extLst>
          </p:cNvPr>
          <p:cNvSpPr/>
          <p:nvPr/>
        </p:nvSpPr>
        <p:spPr>
          <a:xfrm>
            <a:off x="1820223" y="1947887"/>
            <a:ext cx="1822480" cy="665847"/>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6" name="Rectangle 15">
            <a:extLst>
              <a:ext uri="{FF2B5EF4-FFF2-40B4-BE49-F238E27FC236}">
                <a16:creationId xmlns:a16="http://schemas.microsoft.com/office/drawing/2014/main" id="{AF5C3BBE-EFA1-4ED5-B49D-0F4D72E672EB}"/>
              </a:ext>
            </a:extLst>
          </p:cNvPr>
          <p:cNvSpPr/>
          <p:nvPr/>
        </p:nvSpPr>
        <p:spPr>
          <a:xfrm>
            <a:off x="3748319" y="2204395"/>
            <a:ext cx="2392945" cy="409339"/>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pic>
        <p:nvPicPr>
          <p:cNvPr id="3" name="Picture 2"/>
          <p:cNvPicPr>
            <a:picLocks noChangeAspect="1"/>
          </p:cNvPicPr>
          <p:nvPr/>
        </p:nvPicPr>
        <p:blipFill>
          <a:blip r:embed="rId4"/>
          <a:stretch>
            <a:fillRect/>
          </a:stretch>
        </p:blipFill>
        <p:spPr>
          <a:xfrm>
            <a:off x="6240825" y="1935358"/>
            <a:ext cx="5951175" cy="3846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angle 16">
            <a:extLst>
              <a:ext uri="{FF2B5EF4-FFF2-40B4-BE49-F238E27FC236}">
                <a16:creationId xmlns:a16="http://schemas.microsoft.com/office/drawing/2014/main" id="{30D3F82D-6FCD-40B5-A17F-5719EE78F284}"/>
              </a:ext>
            </a:extLst>
          </p:cNvPr>
          <p:cNvSpPr/>
          <p:nvPr/>
        </p:nvSpPr>
        <p:spPr>
          <a:xfrm>
            <a:off x="7606754" y="1999725"/>
            <a:ext cx="2343161" cy="409339"/>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8" name="Rectangle 17">
            <a:extLst>
              <a:ext uri="{FF2B5EF4-FFF2-40B4-BE49-F238E27FC236}">
                <a16:creationId xmlns:a16="http://schemas.microsoft.com/office/drawing/2014/main" id="{919FB62C-818E-4C58-A61F-E8B4DE59F4B5}"/>
              </a:ext>
            </a:extLst>
          </p:cNvPr>
          <p:cNvSpPr/>
          <p:nvPr/>
        </p:nvSpPr>
        <p:spPr>
          <a:xfrm>
            <a:off x="10231821" y="2325328"/>
            <a:ext cx="1064494" cy="402106"/>
          </a:xfrm>
          <a:prstGeom prst="rect">
            <a:avLst/>
          </a:prstGeom>
          <a:solidFill>
            <a:srgbClr val="FFE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Tree>
    <p:extLst>
      <p:ext uri="{BB962C8B-B14F-4D97-AF65-F5344CB8AC3E}">
        <p14:creationId xmlns:p14="http://schemas.microsoft.com/office/powerpoint/2010/main" val="387003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11936" y="1493581"/>
            <a:ext cx="1641913" cy="1399119"/>
          </a:xfrm>
          <a:prstGeom prst="rect">
            <a:avLst/>
          </a:prstGeom>
        </p:spPr>
      </p:pic>
      <p:sp>
        <p:nvSpPr>
          <p:cNvPr id="43" name="Text Placeholder 7">
            <a:extLst>
              <a:ext uri="{FF2B5EF4-FFF2-40B4-BE49-F238E27FC236}">
                <a16:creationId xmlns:a16="http://schemas.microsoft.com/office/drawing/2014/main" id="{7E20EAD1-764F-43C3-B272-4583E9418F05}"/>
              </a:ext>
            </a:extLst>
          </p:cNvPr>
          <p:cNvSpPr txBox="1">
            <a:spLocks/>
          </p:cNvSpPr>
          <p:nvPr/>
        </p:nvSpPr>
        <p:spPr>
          <a:xfrm>
            <a:off x="7496565" y="1826037"/>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n>
                <a:solidFill>
                  <a:schemeClr val="bg1"/>
                </a:solidFill>
              </a:ln>
              <a:solidFill>
                <a:schemeClr val="bg1"/>
              </a:solidFill>
            </a:endParaRP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3665785" y="871577"/>
            <a:ext cx="7214867"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Listen, point and say.</a:t>
            </a:r>
          </a:p>
        </p:txBody>
      </p:sp>
      <p:sp>
        <p:nvSpPr>
          <p:cNvPr id="12" name="Rectangle 11">
            <a:extLst>
              <a:ext uri="{FF2B5EF4-FFF2-40B4-BE49-F238E27FC236}">
                <a16:creationId xmlns:a16="http://schemas.microsoft.com/office/drawing/2014/main" id="{E63CAB7D-B6D3-4431-ACB0-83B0DA1671B7}"/>
              </a:ext>
            </a:extLst>
          </p:cNvPr>
          <p:cNvSpPr/>
          <p:nvPr/>
        </p:nvSpPr>
        <p:spPr>
          <a:xfrm>
            <a:off x="2324498" y="628747"/>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Tree>
    <p:extLst>
      <p:ext uri="{BB962C8B-B14F-4D97-AF65-F5344CB8AC3E}">
        <p14:creationId xmlns:p14="http://schemas.microsoft.com/office/powerpoint/2010/main" val="1352445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785100"/>
            <a:ext cx="11158848" cy="4969313"/>
          </a:xfrm>
        </p:spPr>
      </p:pic>
    </p:spTree>
    <p:extLst>
      <p:ext uri="{BB962C8B-B14F-4D97-AF65-F5344CB8AC3E}">
        <p14:creationId xmlns:p14="http://schemas.microsoft.com/office/powerpoint/2010/main" val="393473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552</TotalTime>
  <Words>330</Words>
  <Application>Microsoft Office PowerPoint</Application>
  <PresentationFormat>Widescreen</PresentationFormat>
  <Paragraphs>49</Paragraphs>
  <Slides>17</Slides>
  <Notes>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.VnTime</vt:lpstr>
      <vt:lpstr>Amasis MT Pro Black</vt:lpstr>
      <vt:lpstr>Arial</vt:lpstr>
      <vt:lpstr>Calibri</vt:lpstr>
      <vt:lpstr>Calibri Light</vt:lpstr>
      <vt:lpstr>Sport Day</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50</cp:revision>
  <dcterms:created xsi:type="dcterms:W3CDTF">2022-02-27T05:20:23Z</dcterms:created>
  <dcterms:modified xsi:type="dcterms:W3CDTF">2025-12-04T15:25:02Z</dcterms:modified>
</cp:coreProperties>
</file>