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0" r:id="rId3"/>
    <p:sldId id="281" r:id="rId4"/>
    <p:sldId id="256" r:id="rId5"/>
    <p:sldId id="257" r:id="rId6"/>
    <p:sldId id="258" r:id="rId7"/>
    <p:sldId id="259" r:id="rId8"/>
    <p:sldId id="260" r:id="rId9"/>
    <p:sldId id="275" r:id="rId10"/>
    <p:sldId id="276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0B4F-545F-BDE3-09A0-E023CD925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19E02-6632-C194-6E6E-C735DDCBC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6318A-5989-51E6-9ED9-99A9102F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F237-BFDD-A5E3-B60F-979116E7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390F-06EB-459F-FFB3-7D8F3194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183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FAB3-93A9-A4A0-A505-96106BA4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FD365-29D1-AF2F-10C1-3E12E3C8F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8F6F1-3C51-AC9A-6A81-40C87964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D263-93B3-DA8A-524E-9E67E9530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1C006-6054-A3D6-9389-53F625A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34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5B51B-A357-58DB-C3F4-B7DAAB2AE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7334B-7DE3-C55F-4558-14F89A0A3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BCFB6-A2AA-6B6C-E1A2-7686D9DD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6045F-55D2-965D-F27D-EB6A5448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D59D-030B-2807-4F54-E94EE148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1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E0-F7DE-A572-31DC-183C8F5C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6583-B66A-9D0A-A480-D6C3C1676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AEF7F-0885-A1A4-51C6-CDFABE13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A911-F688-CA46-EA3F-943D0302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BFEDC-291C-984D-0FB1-A692042E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22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588B-39B2-AA88-A327-2A998FB9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5F32F-FC30-A4FC-5033-C5856869F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96C11-125B-CBB5-2883-23BE2F50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3E1B1-50DB-42D5-41E4-FC34E706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211EB-3B20-1086-F6EE-B0739A4D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147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38FE-36EC-7EA5-AC80-030ED67D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EEBAC-1C20-871D-3EEF-A5756C980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C64FA-74F7-053A-8334-611845999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ABBC7-0D51-6010-44DB-FC441441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FC275-E651-2353-C1CE-85F9E8C8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56150-F0FD-A4D3-756D-5659121E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48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C607-25BF-55E1-E09B-884E5391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F96F2-FBED-09D2-0039-18DFB2C6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04C37-106B-5312-201B-D81ABDCC5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015AE-4475-615A-F23E-17F5583F1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58849-33A2-2F11-4E00-4064C273A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12341-2CA9-6AA8-130A-792C2E99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21AF6-4A72-6078-EB21-74FA4893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B0B27-B3ED-2989-A6B6-6184FFF8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3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DB07-1412-F121-5152-D02294D1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2DF9E-ADC3-F5B4-6DEE-3122A359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559FC-2B4F-FE18-9F75-1DB6986B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AF7E0-8447-5549-FC9E-C21E5570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885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BC304-B6FA-80BA-DD26-C7A759AC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FC624-1292-655E-EE0C-3F0A4532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715B0-4645-5FCF-61C1-C51D6A1B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3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B957-616B-430F-2738-208DAEBF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FCC3-5C96-E011-0B46-0A82ECC41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6CCFB-5AE4-6C5D-DBC4-5538ADE81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B2D86-1385-E0C5-B365-8741A83C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59C4A-581B-99F1-150A-89D3A257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99707-C5AC-0240-47C8-122CFB51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860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5057-8FA5-7C7D-CC45-79374200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68173-53AB-ED7D-8853-FA55DFAC53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57CF2-B47A-411A-76BE-D824B7526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FB01D-1EFD-D138-3244-E61132A6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4D4D3-E4F4-588D-2810-F37F1448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D74B5-CC98-AADA-34D5-B6D94989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19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292D5-08FC-972A-3E29-7D60191F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2A67B-7B0E-1BBC-6E0E-B4F6EE69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E04C-84B8-DCE7-9389-DA94CA30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8869-3F07-4B98-89B6-4FCF1B041B9E}" type="datetimeFigureOut">
              <a:rPr lang="vi-VN" smtClean="0"/>
              <a:t>14/05/2025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269A1-9947-BDAA-346C-5EE87EC83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B71D8-AD14-4965-6250-A7CC49BBB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4B5D-100A-40F0-AF06-606174C808F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57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jpe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80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88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90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33" Type="http://schemas.openxmlformats.org/officeDocument/2006/relationships/image" Target="../media/image97.pn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32" Type="http://schemas.openxmlformats.org/officeDocument/2006/relationships/image" Target="../media/image96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92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31" Type="http://schemas.openxmlformats.org/officeDocument/2006/relationships/image" Target="../media/image95.pn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91.svg"/><Relationship Id="rId30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98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100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99.svg"/><Relationship Id="rId30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52.svg"/><Relationship Id="rId18" Type="http://schemas.openxmlformats.org/officeDocument/2006/relationships/image" Target="../media/image111.png"/><Relationship Id="rId3" Type="http://schemas.openxmlformats.org/officeDocument/2006/relationships/image" Target="../media/image48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110.svg"/><Relationship Id="rId2" Type="http://schemas.openxmlformats.org/officeDocument/2006/relationships/image" Target="../media/image47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08.svg"/><Relationship Id="rId5" Type="http://schemas.openxmlformats.org/officeDocument/2006/relationships/image" Target="../media/image104.svg"/><Relationship Id="rId15" Type="http://schemas.openxmlformats.org/officeDocument/2006/relationships/image" Target="../media/image65.svg"/><Relationship Id="rId10" Type="http://schemas.openxmlformats.org/officeDocument/2006/relationships/image" Target="../media/image107.png"/><Relationship Id="rId19" Type="http://schemas.openxmlformats.org/officeDocument/2006/relationships/image" Target="../media/image112.svg"/><Relationship Id="rId4" Type="http://schemas.openxmlformats.org/officeDocument/2006/relationships/image" Target="../media/image103.png"/><Relationship Id="rId9" Type="http://schemas.openxmlformats.org/officeDocument/2006/relationships/image" Target="../media/image106.sv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svg"/><Relationship Id="rId18" Type="http://schemas.openxmlformats.org/officeDocument/2006/relationships/image" Target="../media/image116.png"/><Relationship Id="rId26" Type="http://schemas.openxmlformats.org/officeDocument/2006/relationships/image" Target="../media/image122.png"/><Relationship Id="rId3" Type="http://schemas.openxmlformats.org/officeDocument/2006/relationships/image" Target="../media/image48.svg"/><Relationship Id="rId21" Type="http://schemas.openxmlformats.org/officeDocument/2006/relationships/image" Target="../media/image119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17" Type="http://schemas.openxmlformats.org/officeDocument/2006/relationships/image" Target="../media/image115.svg"/><Relationship Id="rId25" Type="http://schemas.openxmlformats.org/officeDocument/2006/relationships/image" Target="../media/image121.png"/><Relationship Id="rId2" Type="http://schemas.openxmlformats.org/officeDocument/2006/relationships/image" Target="../media/image47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2.svg"/><Relationship Id="rId24" Type="http://schemas.openxmlformats.org/officeDocument/2006/relationships/image" Target="../media/image120.png"/><Relationship Id="rId5" Type="http://schemas.openxmlformats.org/officeDocument/2006/relationships/image" Target="../media/image52.svg"/><Relationship Id="rId15" Type="http://schemas.openxmlformats.org/officeDocument/2006/relationships/image" Target="../media/image108.svg"/><Relationship Id="rId23" Type="http://schemas.openxmlformats.org/officeDocument/2006/relationships/image" Target="../media/image65.svg"/><Relationship Id="rId28" Type="http://schemas.openxmlformats.org/officeDocument/2006/relationships/image" Target="../media/image124.png"/><Relationship Id="rId10" Type="http://schemas.openxmlformats.org/officeDocument/2006/relationships/image" Target="../media/image41.png"/><Relationship Id="rId19" Type="http://schemas.openxmlformats.org/officeDocument/2006/relationships/image" Target="../media/image117.svg"/><Relationship Id="rId4" Type="http://schemas.openxmlformats.org/officeDocument/2006/relationships/image" Target="../media/image51.png"/><Relationship Id="rId9" Type="http://schemas.openxmlformats.org/officeDocument/2006/relationships/image" Target="../media/image38.svg"/><Relationship Id="rId14" Type="http://schemas.openxmlformats.org/officeDocument/2006/relationships/image" Target="../media/image107.png"/><Relationship Id="rId22" Type="http://schemas.openxmlformats.org/officeDocument/2006/relationships/image" Target="../media/image64.png"/><Relationship Id="rId27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8.svg"/><Relationship Id="rId21" Type="http://schemas.openxmlformats.org/officeDocument/2006/relationships/image" Target="../media/image54.svg"/><Relationship Id="rId7" Type="http://schemas.openxmlformats.org/officeDocument/2006/relationships/image" Target="../media/image2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5" Type="http://schemas.openxmlformats.org/officeDocument/2006/relationships/image" Target="../media/image58.png"/><Relationship Id="rId2" Type="http://schemas.openxmlformats.org/officeDocument/2006/relationships/image" Target="../media/image37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4.svg"/><Relationship Id="rId24" Type="http://schemas.openxmlformats.org/officeDocument/2006/relationships/image" Target="../media/image57.pn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39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70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31" Type="http://schemas.openxmlformats.org/officeDocument/2006/relationships/image" Target="../media/image73.pn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76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77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80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82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18.svg"/><Relationship Id="rId18" Type="http://schemas.openxmlformats.org/officeDocument/2006/relationships/image" Target="../media/image64.png"/><Relationship Id="rId26" Type="http://schemas.openxmlformats.org/officeDocument/2006/relationships/image" Target="../media/image80.png"/><Relationship Id="rId3" Type="http://schemas.openxmlformats.org/officeDocument/2006/relationships/image" Target="../media/image2.svg"/><Relationship Id="rId21" Type="http://schemas.openxmlformats.org/officeDocument/2006/relationships/image" Target="../media/image67.sv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17" Type="http://schemas.openxmlformats.org/officeDocument/2006/relationships/image" Target="../media/image63.svg"/><Relationship Id="rId25" Type="http://schemas.openxmlformats.org/officeDocument/2006/relationships/image" Target="../media/image50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svg"/><Relationship Id="rId24" Type="http://schemas.openxmlformats.org/officeDocument/2006/relationships/image" Target="../media/image49.png"/><Relationship Id="rId5" Type="http://schemas.openxmlformats.org/officeDocument/2006/relationships/image" Target="../media/image42.svg"/><Relationship Id="rId15" Type="http://schemas.openxmlformats.org/officeDocument/2006/relationships/image" Target="../media/image61.svg"/><Relationship Id="rId23" Type="http://schemas.openxmlformats.org/officeDocument/2006/relationships/image" Target="../media/image46.svg"/><Relationship Id="rId28" Type="http://schemas.openxmlformats.org/officeDocument/2006/relationships/image" Target="../media/image84.png"/><Relationship Id="rId10" Type="http://schemas.openxmlformats.org/officeDocument/2006/relationships/image" Target="../media/image53.png"/><Relationship Id="rId19" Type="http://schemas.openxmlformats.org/officeDocument/2006/relationships/image" Target="../media/image65.svg"/><Relationship Id="rId4" Type="http://schemas.openxmlformats.org/officeDocument/2006/relationships/image" Target="../media/image41.png"/><Relationship Id="rId9" Type="http://schemas.openxmlformats.org/officeDocument/2006/relationships/image" Target="../media/image48.svg"/><Relationship Id="rId14" Type="http://schemas.openxmlformats.org/officeDocument/2006/relationships/image" Target="../media/image60.png"/><Relationship Id="rId22" Type="http://schemas.openxmlformats.org/officeDocument/2006/relationships/image" Target="../media/image45.png"/><Relationship Id="rId27" Type="http://schemas.openxmlformats.org/officeDocument/2006/relationships/image" Target="../media/image81.png"/><Relationship Id="rId30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667005" y="1622399"/>
            <a:ext cx="6690204" cy="1864356"/>
          </a:xfrm>
          <a:custGeom>
            <a:avLst/>
            <a:gdLst/>
            <a:ahLst/>
            <a:cxnLst/>
            <a:rect l="l" t="t" r="r" b="b"/>
            <a:pathLst>
              <a:path w="10035306" h="2796534">
                <a:moveTo>
                  <a:pt x="0" y="0"/>
                </a:moveTo>
                <a:lnTo>
                  <a:pt x="10035306" y="0"/>
                </a:lnTo>
                <a:lnTo>
                  <a:pt x="10035306" y="2796534"/>
                </a:lnTo>
                <a:lnTo>
                  <a:pt x="0" y="279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65209" y="1617869"/>
            <a:ext cx="6690204" cy="1864356"/>
          </a:xfrm>
          <a:custGeom>
            <a:avLst/>
            <a:gdLst/>
            <a:ahLst/>
            <a:cxnLst/>
            <a:rect l="l" t="t" r="r" b="b"/>
            <a:pathLst>
              <a:path w="10035306" h="2796534">
                <a:moveTo>
                  <a:pt x="0" y="0"/>
                </a:moveTo>
                <a:lnTo>
                  <a:pt x="10035306" y="0"/>
                </a:lnTo>
                <a:lnTo>
                  <a:pt x="10035306" y="2796534"/>
                </a:lnTo>
                <a:lnTo>
                  <a:pt x="0" y="27965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59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65209" y="-147686"/>
            <a:ext cx="12522417" cy="2126096"/>
            <a:chOff x="0" y="0"/>
            <a:chExt cx="4816593" cy="8177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817776"/>
            </a:xfrm>
            <a:custGeom>
              <a:avLst/>
              <a:gdLst/>
              <a:ahLst/>
              <a:cxnLst/>
              <a:rect l="l" t="t" r="r" b="b"/>
              <a:pathLst>
                <a:path w="4816592" h="817776">
                  <a:moveTo>
                    <a:pt x="0" y="0"/>
                  </a:moveTo>
                  <a:lnTo>
                    <a:pt x="4816592" y="0"/>
                  </a:lnTo>
                  <a:lnTo>
                    <a:pt x="4816592" y="817776"/>
                  </a:lnTo>
                  <a:lnTo>
                    <a:pt x="0" y="817776"/>
                  </a:lnTo>
                  <a:close/>
                </a:path>
              </a:pathLst>
            </a:custGeom>
            <a:solidFill>
              <a:srgbClr val="59A8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85587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5800" y="499840"/>
            <a:ext cx="2312957" cy="3413345"/>
            <a:chOff x="0" y="0"/>
            <a:chExt cx="865067" cy="12766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067" cy="1276623"/>
            </a:xfrm>
            <a:custGeom>
              <a:avLst/>
              <a:gdLst/>
              <a:ahLst/>
              <a:cxnLst/>
              <a:rect l="l" t="t" r="r" b="b"/>
              <a:pathLst>
                <a:path w="865067" h="1276623">
                  <a:moveTo>
                    <a:pt x="89259" y="0"/>
                  </a:moveTo>
                  <a:lnTo>
                    <a:pt x="775809" y="0"/>
                  </a:lnTo>
                  <a:cubicBezTo>
                    <a:pt x="799482" y="0"/>
                    <a:pt x="822185" y="9404"/>
                    <a:pt x="838924" y="26143"/>
                  </a:cubicBezTo>
                  <a:cubicBezTo>
                    <a:pt x="855663" y="42882"/>
                    <a:pt x="865067" y="65586"/>
                    <a:pt x="865067" y="89259"/>
                  </a:cubicBezTo>
                  <a:lnTo>
                    <a:pt x="865067" y="1187364"/>
                  </a:lnTo>
                  <a:cubicBezTo>
                    <a:pt x="865067" y="1211037"/>
                    <a:pt x="855663" y="1233740"/>
                    <a:pt x="838924" y="1250479"/>
                  </a:cubicBezTo>
                  <a:cubicBezTo>
                    <a:pt x="822185" y="1267219"/>
                    <a:pt x="799482" y="1276623"/>
                    <a:pt x="775809" y="1276623"/>
                  </a:cubicBezTo>
                  <a:lnTo>
                    <a:pt x="89259" y="1276623"/>
                  </a:lnTo>
                  <a:cubicBezTo>
                    <a:pt x="65586" y="1276623"/>
                    <a:pt x="42882" y="1267219"/>
                    <a:pt x="26143" y="1250479"/>
                  </a:cubicBezTo>
                  <a:cubicBezTo>
                    <a:pt x="9404" y="1233740"/>
                    <a:pt x="0" y="1211037"/>
                    <a:pt x="0" y="1187364"/>
                  </a:cubicBezTo>
                  <a:lnTo>
                    <a:pt x="0" y="89259"/>
                  </a:lnTo>
                  <a:cubicBezTo>
                    <a:pt x="0" y="65586"/>
                    <a:pt x="9404" y="42882"/>
                    <a:pt x="26143" y="26143"/>
                  </a:cubicBezTo>
                  <a:cubicBezTo>
                    <a:pt x="42882" y="9404"/>
                    <a:pt x="65586" y="0"/>
                    <a:pt x="89259" y="0"/>
                  </a:cubicBez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65067" cy="13147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189148" y="-147686"/>
            <a:ext cx="1553777" cy="541879"/>
          </a:xfrm>
          <a:custGeom>
            <a:avLst/>
            <a:gdLst/>
            <a:ahLst/>
            <a:cxnLst/>
            <a:rect l="l" t="t" r="r" b="b"/>
            <a:pathLst>
              <a:path w="2330665" h="812819">
                <a:moveTo>
                  <a:pt x="0" y="0"/>
                </a:moveTo>
                <a:lnTo>
                  <a:pt x="2330665" y="0"/>
                </a:lnTo>
                <a:lnTo>
                  <a:pt x="2330665" y="812819"/>
                </a:lnTo>
                <a:lnTo>
                  <a:pt x="0" y="812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127928" y="499839"/>
            <a:ext cx="2187295" cy="2194624"/>
            <a:chOff x="0" y="0"/>
            <a:chExt cx="809947" cy="8126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9947" cy="812661"/>
            </a:xfrm>
            <a:custGeom>
              <a:avLst/>
              <a:gdLst/>
              <a:ahLst/>
              <a:cxnLst/>
              <a:rect l="l" t="t" r="r" b="b"/>
              <a:pathLst>
                <a:path w="809947" h="812661">
                  <a:moveTo>
                    <a:pt x="94387" y="0"/>
                  </a:moveTo>
                  <a:lnTo>
                    <a:pt x="715560" y="0"/>
                  </a:lnTo>
                  <a:cubicBezTo>
                    <a:pt x="740593" y="0"/>
                    <a:pt x="764601" y="9944"/>
                    <a:pt x="782302" y="27645"/>
                  </a:cubicBezTo>
                  <a:cubicBezTo>
                    <a:pt x="800003" y="45346"/>
                    <a:pt x="809947" y="69354"/>
                    <a:pt x="809947" y="94387"/>
                  </a:cubicBezTo>
                  <a:lnTo>
                    <a:pt x="809947" y="718274"/>
                  </a:lnTo>
                  <a:cubicBezTo>
                    <a:pt x="809947" y="743307"/>
                    <a:pt x="800003" y="767315"/>
                    <a:pt x="782302" y="785016"/>
                  </a:cubicBezTo>
                  <a:cubicBezTo>
                    <a:pt x="764601" y="802717"/>
                    <a:pt x="740593" y="812661"/>
                    <a:pt x="715560" y="812661"/>
                  </a:cubicBezTo>
                  <a:lnTo>
                    <a:pt x="94387" y="812661"/>
                  </a:lnTo>
                  <a:cubicBezTo>
                    <a:pt x="69354" y="812661"/>
                    <a:pt x="45346" y="802717"/>
                    <a:pt x="27645" y="785016"/>
                  </a:cubicBezTo>
                  <a:cubicBezTo>
                    <a:pt x="9944" y="767315"/>
                    <a:pt x="0" y="743307"/>
                    <a:pt x="0" y="718274"/>
                  </a:cubicBezTo>
                  <a:lnTo>
                    <a:pt x="0" y="94387"/>
                  </a:lnTo>
                  <a:cubicBezTo>
                    <a:pt x="0" y="69354"/>
                    <a:pt x="9944" y="45346"/>
                    <a:pt x="27645" y="27645"/>
                  </a:cubicBezTo>
                  <a:cubicBezTo>
                    <a:pt x="45346" y="9944"/>
                    <a:pt x="69354" y="0"/>
                    <a:pt x="94387" y="0"/>
                  </a:cubicBez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09947" cy="8507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191737" y="565702"/>
            <a:ext cx="2061553" cy="206155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43393" t="-12223" r="-25046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3129277" y="4812966"/>
            <a:ext cx="1539622" cy="1543607"/>
            <a:chOff x="0" y="0"/>
            <a:chExt cx="580583" cy="5820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0583" cy="582086"/>
            </a:xfrm>
            <a:custGeom>
              <a:avLst/>
              <a:gdLst/>
              <a:ahLst/>
              <a:cxnLst/>
              <a:rect l="l" t="t" r="r" b="b"/>
              <a:pathLst>
                <a:path w="580583" h="582086">
                  <a:moveTo>
                    <a:pt x="100569" y="0"/>
                  </a:moveTo>
                  <a:lnTo>
                    <a:pt x="480014" y="0"/>
                  </a:lnTo>
                  <a:cubicBezTo>
                    <a:pt x="535556" y="0"/>
                    <a:pt x="580583" y="45026"/>
                    <a:pt x="580583" y="100569"/>
                  </a:cubicBezTo>
                  <a:lnTo>
                    <a:pt x="580583" y="481517"/>
                  </a:lnTo>
                  <a:cubicBezTo>
                    <a:pt x="580583" y="537059"/>
                    <a:pt x="535556" y="582086"/>
                    <a:pt x="480014" y="582086"/>
                  </a:cubicBezTo>
                  <a:lnTo>
                    <a:pt x="100569" y="582086"/>
                  </a:lnTo>
                  <a:cubicBezTo>
                    <a:pt x="45026" y="582086"/>
                    <a:pt x="0" y="537059"/>
                    <a:pt x="0" y="481517"/>
                  </a:cubicBezTo>
                  <a:lnTo>
                    <a:pt x="0" y="100569"/>
                  </a:lnTo>
                  <a:cubicBezTo>
                    <a:pt x="0" y="45026"/>
                    <a:pt x="45026" y="0"/>
                    <a:pt x="100569" y="0"/>
                  </a:cubicBez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80583" cy="620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191103" y="4866395"/>
            <a:ext cx="1426557" cy="1426557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 flipH="1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" y="6350000"/>
                  </a:moveTo>
                  <a:lnTo>
                    <a:pt x="5715000" y="6350000"/>
                  </a:lnTo>
                  <a:cubicBezTo>
                    <a:pt x="6065520" y="6350000"/>
                    <a:pt x="6350000" y="6065520"/>
                    <a:pt x="6350000" y="571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5715000"/>
                  </a:lnTo>
                  <a:cubicBezTo>
                    <a:pt x="0" y="6065520"/>
                    <a:pt x="284480" y="6350000"/>
                    <a:pt x="635000" y="6350000"/>
                  </a:cubicBezTo>
                  <a:close/>
                </a:path>
              </a:pathLst>
            </a:custGeom>
            <a:blipFill>
              <a:blip r:embed="rId7"/>
              <a:stretch>
                <a:fillRect l="-25187" r="-25187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4798846" y="4812966"/>
            <a:ext cx="1539622" cy="1543607"/>
            <a:chOff x="0" y="0"/>
            <a:chExt cx="580583" cy="5820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80583" cy="582086"/>
            </a:xfrm>
            <a:custGeom>
              <a:avLst/>
              <a:gdLst/>
              <a:ahLst/>
              <a:cxnLst/>
              <a:rect l="l" t="t" r="r" b="b"/>
              <a:pathLst>
                <a:path w="580583" h="582086">
                  <a:moveTo>
                    <a:pt x="100569" y="0"/>
                  </a:moveTo>
                  <a:lnTo>
                    <a:pt x="480014" y="0"/>
                  </a:lnTo>
                  <a:cubicBezTo>
                    <a:pt x="535556" y="0"/>
                    <a:pt x="580583" y="45026"/>
                    <a:pt x="580583" y="100569"/>
                  </a:cubicBezTo>
                  <a:lnTo>
                    <a:pt x="580583" y="481517"/>
                  </a:lnTo>
                  <a:cubicBezTo>
                    <a:pt x="580583" y="537059"/>
                    <a:pt x="535556" y="582086"/>
                    <a:pt x="480014" y="582086"/>
                  </a:cubicBezTo>
                  <a:lnTo>
                    <a:pt x="100569" y="582086"/>
                  </a:lnTo>
                  <a:cubicBezTo>
                    <a:pt x="45026" y="582086"/>
                    <a:pt x="0" y="537059"/>
                    <a:pt x="0" y="481517"/>
                  </a:cubicBezTo>
                  <a:lnTo>
                    <a:pt x="0" y="100569"/>
                  </a:lnTo>
                  <a:cubicBezTo>
                    <a:pt x="0" y="45026"/>
                    <a:pt x="45026" y="0"/>
                    <a:pt x="100569" y="0"/>
                  </a:cubicBez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80583" cy="620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61214" y="4878570"/>
            <a:ext cx="1414886" cy="14148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8"/>
              <a:stretch>
                <a:fillRect l="-72295" t="-20609" r="-19374" b="-7090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685800" y="4041623"/>
            <a:ext cx="2312957" cy="2312957"/>
            <a:chOff x="0" y="0"/>
            <a:chExt cx="865067" cy="8650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5067" cy="865067"/>
            </a:xfrm>
            <a:custGeom>
              <a:avLst/>
              <a:gdLst/>
              <a:ahLst/>
              <a:cxnLst/>
              <a:rect l="l" t="t" r="r" b="b"/>
              <a:pathLst>
                <a:path w="865067" h="865067">
                  <a:moveTo>
                    <a:pt x="89259" y="0"/>
                  </a:moveTo>
                  <a:lnTo>
                    <a:pt x="775809" y="0"/>
                  </a:lnTo>
                  <a:cubicBezTo>
                    <a:pt x="799482" y="0"/>
                    <a:pt x="822185" y="9404"/>
                    <a:pt x="838924" y="26143"/>
                  </a:cubicBezTo>
                  <a:cubicBezTo>
                    <a:pt x="855663" y="42882"/>
                    <a:pt x="865067" y="65586"/>
                    <a:pt x="865067" y="89259"/>
                  </a:cubicBezTo>
                  <a:lnTo>
                    <a:pt x="865067" y="775809"/>
                  </a:lnTo>
                  <a:cubicBezTo>
                    <a:pt x="865067" y="799482"/>
                    <a:pt x="855663" y="822185"/>
                    <a:pt x="838924" y="838924"/>
                  </a:cubicBezTo>
                  <a:cubicBezTo>
                    <a:pt x="822185" y="855663"/>
                    <a:pt x="799482" y="865067"/>
                    <a:pt x="775809" y="865067"/>
                  </a:cubicBezTo>
                  <a:lnTo>
                    <a:pt x="89259" y="865067"/>
                  </a:lnTo>
                  <a:cubicBezTo>
                    <a:pt x="65586" y="865067"/>
                    <a:pt x="42882" y="855663"/>
                    <a:pt x="26143" y="838924"/>
                  </a:cubicBezTo>
                  <a:cubicBezTo>
                    <a:pt x="9404" y="822185"/>
                    <a:pt x="0" y="799482"/>
                    <a:pt x="0" y="775809"/>
                  </a:cubicBezTo>
                  <a:lnTo>
                    <a:pt x="0" y="89259"/>
                  </a:lnTo>
                  <a:cubicBezTo>
                    <a:pt x="0" y="65586"/>
                    <a:pt x="9404" y="42882"/>
                    <a:pt x="26143" y="26143"/>
                  </a:cubicBezTo>
                  <a:cubicBezTo>
                    <a:pt x="42882" y="9404"/>
                    <a:pt x="65586" y="0"/>
                    <a:pt x="89259" y="0"/>
                  </a:cubicBez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65067" cy="9031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47428" y="4103250"/>
            <a:ext cx="2189702" cy="2189702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715000" y="6350000"/>
                  </a:moveTo>
                  <a:lnTo>
                    <a:pt x="635000" y="6350000"/>
                  </a:lnTo>
                  <a:cubicBezTo>
                    <a:pt x="284480" y="6350000"/>
                    <a:pt x="0" y="6065520"/>
                    <a:pt x="0" y="5715000"/>
                  </a:cubicBez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5715000"/>
                  </a:lnTo>
                  <a:cubicBezTo>
                    <a:pt x="6350000" y="6065520"/>
                    <a:pt x="6065520" y="6350000"/>
                    <a:pt x="5715000" y="6350000"/>
                  </a:cubicBezTo>
                  <a:close/>
                </a:path>
              </a:pathLst>
            </a:custGeom>
            <a:blipFill>
              <a:blip r:embed="rId9"/>
              <a:stretch>
                <a:fillRect l="-19401" r="-30692"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747428" y="565048"/>
            <a:ext cx="2189702" cy="3284553"/>
            <a:chOff x="0" y="0"/>
            <a:chExt cx="6350000" cy="9525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10"/>
              <a:stretch>
                <a:fillRect l="-62570" r="-62570"/>
              </a:stretch>
            </a:blipFill>
          </p:spPr>
        </p:sp>
      </p:grpSp>
      <p:grpSp>
        <p:nvGrpSpPr>
          <p:cNvPr id="33" name="Group 33"/>
          <p:cNvGrpSpPr/>
          <p:nvPr/>
        </p:nvGrpSpPr>
        <p:grpSpPr>
          <a:xfrm rot="5400000">
            <a:off x="3800947" y="2148445"/>
            <a:ext cx="1866495" cy="3212532"/>
            <a:chOff x="0" y="0"/>
            <a:chExt cx="705681" cy="121458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05681" cy="1214589"/>
            </a:xfrm>
            <a:custGeom>
              <a:avLst/>
              <a:gdLst/>
              <a:ahLst/>
              <a:cxnLst/>
              <a:rect l="l" t="t" r="r" b="b"/>
              <a:pathLst>
                <a:path w="705681" h="1214589">
                  <a:moveTo>
                    <a:pt x="82957" y="0"/>
                  </a:moveTo>
                  <a:lnTo>
                    <a:pt x="622725" y="0"/>
                  </a:lnTo>
                  <a:cubicBezTo>
                    <a:pt x="668540" y="0"/>
                    <a:pt x="705681" y="37141"/>
                    <a:pt x="705681" y="82957"/>
                  </a:cubicBezTo>
                  <a:lnTo>
                    <a:pt x="705681" y="1131632"/>
                  </a:lnTo>
                  <a:cubicBezTo>
                    <a:pt x="705681" y="1177448"/>
                    <a:pt x="668540" y="1214589"/>
                    <a:pt x="622725" y="1214589"/>
                  </a:cubicBezTo>
                  <a:lnTo>
                    <a:pt x="82957" y="1214589"/>
                  </a:lnTo>
                  <a:cubicBezTo>
                    <a:pt x="37141" y="1214589"/>
                    <a:pt x="0" y="1177448"/>
                    <a:pt x="0" y="1131632"/>
                  </a:cubicBezTo>
                  <a:lnTo>
                    <a:pt x="0" y="82957"/>
                  </a:lnTo>
                  <a:cubicBezTo>
                    <a:pt x="0" y="37141"/>
                    <a:pt x="37141" y="0"/>
                    <a:pt x="82957" y="0"/>
                  </a:cubicBez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05681" cy="125268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190423" y="2886089"/>
            <a:ext cx="3086268" cy="1736004"/>
            <a:chOff x="0" y="0"/>
            <a:chExt cx="1128903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11"/>
              <a:stretch>
                <a:fillRect t="-9228" r="-21554" b="-34760"/>
              </a:stretch>
            </a:blipFill>
          </p:spPr>
        </p:sp>
      </p:grpSp>
      <p:sp>
        <p:nvSpPr>
          <p:cNvPr id="38" name="Freeform 38"/>
          <p:cNvSpPr/>
          <p:nvPr/>
        </p:nvSpPr>
        <p:spPr>
          <a:xfrm rot="-8529527" flipV="1">
            <a:off x="7258610" y="5711810"/>
            <a:ext cx="886576" cy="1104768"/>
          </a:xfrm>
          <a:custGeom>
            <a:avLst/>
            <a:gdLst/>
            <a:ahLst/>
            <a:cxnLst/>
            <a:rect l="l" t="t" r="r" b="b"/>
            <a:pathLst>
              <a:path w="1329864" h="1657152">
                <a:moveTo>
                  <a:pt x="0" y="1657152"/>
                </a:moveTo>
                <a:lnTo>
                  <a:pt x="1329864" y="1657152"/>
                </a:lnTo>
                <a:lnTo>
                  <a:pt x="1329864" y="0"/>
                </a:lnTo>
                <a:lnTo>
                  <a:pt x="0" y="0"/>
                </a:lnTo>
                <a:lnTo>
                  <a:pt x="0" y="165715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949531">
            <a:off x="11337764" y="5676002"/>
            <a:ext cx="1109144" cy="1649285"/>
          </a:xfrm>
          <a:custGeom>
            <a:avLst/>
            <a:gdLst/>
            <a:ahLst/>
            <a:cxnLst/>
            <a:rect l="l" t="t" r="r" b="b"/>
            <a:pathLst>
              <a:path w="1663716" h="2473927">
                <a:moveTo>
                  <a:pt x="0" y="0"/>
                </a:moveTo>
                <a:lnTo>
                  <a:pt x="1663716" y="0"/>
                </a:lnTo>
                <a:lnTo>
                  <a:pt x="1663716" y="2473927"/>
                </a:lnTo>
                <a:lnTo>
                  <a:pt x="0" y="2473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rot="-2125416" flipH="1">
            <a:off x="10691632" y="5854095"/>
            <a:ext cx="1193701" cy="1775021"/>
          </a:xfrm>
          <a:custGeom>
            <a:avLst/>
            <a:gdLst/>
            <a:ahLst/>
            <a:cxnLst/>
            <a:rect l="l" t="t" r="r" b="b"/>
            <a:pathLst>
              <a:path w="1790552" h="2662531">
                <a:moveTo>
                  <a:pt x="1790553" y="0"/>
                </a:moveTo>
                <a:lnTo>
                  <a:pt x="0" y="0"/>
                </a:lnTo>
                <a:lnTo>
                  <a:pt x="0" y="2662531"/>
                </a:lnTo>
                <a:lnTo>
                  <a:pt x="1790553" y="2662531"/>
                </a:lnTo>
                <a:lnTo>
                  <a:pt x="179055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744973" flipH="1">
            <a:off x="2610548" y="3637779"/>
            <a:ext cx="907762" cy="588911"/>
          </a:xfrm>
          <a:custGeom>
            <a:avLst/>
            <a:gdLst/>
            <a:ahLst/>
            <a:cxnLst/>
            <a:rect l="l" t="t" r="r" b="b"/>
            <a:pathLst>
              <a:path w="1361643" h="883366">
                <a:moveTo>
                  <a:pt x="1361643" y="0"/>
                </a:moveTo>
                <a:lnTo>
                  <a:pt x="0" y="0"/>
                </a:lnTo>
                <a:lnTo>
                  <a:pt x="0" y="883366"/>
                </a:lnTo>
                <a:lnTo>
                  <a:pt x="1361643" y="883366"/>
                </a:lnTo>
                <a:lnTo>
                  <a:pt x="1361643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2167765">
            <a:off x="327743" y="835286"/>
            <a:ext cx="716115" cy="640923"/>
          </a:xfrm>
          <a:custGeom>
            <a:avLst/>
            <a:gdLst/>
            <a:ahLst/>
            <a:cxnLst/>
            <a:rect l="l" t="t" r="r" b="b"/>
            <a:pathLst>
              <a:path w="1074172" h="961384">
                <a:moveTo>
                  <a:pt x="0" y="0"/>
                </a:moveTo>
                <a:lnTo>
                  <a:pt x="1074172" y="0"/>
                </a:lnTo>
                <a:lnTo>
                  <a:pt x="1074172" y="961384"/>
                </a:lnTo>
                <a:lnTo>
                  <a:pt x="0" y="96138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1138816">
            <a:off x="6094330" y="2303796"/>
            <a:ext cx="757562" cy="1905816"/>
          </a:xfrm>
          <a:custGeom>
            <a:avLst/>
            <a:gdLst/>
            <a:ahLst/>
            <a:cxnLst/>
            <a:rect l="l" t="t" r="r" b="b"/>
            <a:pathLst>
              <a:path w="1136343" h="2858724">
                <a:moveTo>
                  <a:pt x="0" y="0"/>
                </a:moveTo>
                <a:lnTo>
                  <a:pt x="1136343" y="0"/>
                </a:lnTo>
                <a:lnTo>
                  <a:pt x="1136343" y="2858724"/>
                </a:lnTo>
                <a:lnTo>
                  <a:pt x="0" y="28587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09014" y="476864"/>
            <a:ext cx="7275191" cy="5816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77084" y="1589823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80318" y="360689"/>
            <a:ext cx="7953641" cy="1076999"/>
            <a:chOff x="0" y="0"/>
            <a:chExt cx="15907282" cy="21539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907282" cy="2153998"/>
              <a:chOff x="0" y="0"/>
              <a:chExt cx="3712294" cy="5026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712294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3712294" h="502680">
                    <a:moveTo>
                      <a:pt x="33095" y="0"/>
                    </a:moveTo>
                    <a:lnTo>
                      <a:pt x="3679199" y="0"/>
                    </a:lnTo>
                    <a:cubicBezTo>
                      <a:pt x="3687977" y="0"/>
                      <a:pt x="3696395" y="3487"/>
                      <a:pt x="3702601" y="9693"/>
                    </a:cubicBezTo>
                    <a:cubicBezTo>
                      <a:pt x="3708808" y="15900"/>
                      <a:pt x="3712294" y="24318"/>
                      <a:pt x="3712294" y="33095"/>
                    </a:cubicBezTo>
                    <a:lnTo>
                      <a:pt x="3712294" y="469585"/>
                    </a:lnTo>
                    <a:cubicBezTo>
                      <a:pt x="3712294" y="478363"/>
                      <a:pt x="3708808" y="486780"/>
                      <a:pt x="3702601" y="492987"/>
                    </a:cubicBezTo>
                    <a:cubicBezTo>
                      <a:pt x="3696395" y="499193"/>
                      <a:pt x="3687977" y="502680"/>
                      <a:pt x="3679199" y="502680"/>
                    </a:cubicBezTo>
                    <a:lnTo>
                      <a:pt x="33095" y="502680"/>
                    </a:lnTo>
                    <a:cubicBezTo>
                      <a:pt x="24318" y="502680"/>
                      <a:pt x="15900" y="499193"/>
                      <a:pt x="9693" y="492987"/>
                    </a:cubicBezTo>
                    <a:cubicBezTo>
                      <a:pt x="3487" y="486780"/>
                      <a:pt x="0" y="478363"/>
                      <a:pt x="0" y="469585"/>
                    </a:cubicBezTo>
                    <a:lnTo>
                      <a:pt x="0" y="33095"/>
                    </a:lnTo>
                    <a:cubicBezTo>
                      <a:pt x="0" y="24318"/>
                      <a:pt x="3487" y="15900"/>
                      <a:pt x="9693" y="9693"/>
                    </a:cubicBezTo>
                    <a:cubicBezTo>
                      <a:pt x="15900" y="3487"/>
                      <a:pt x="24318" y="0"/>
                      <a:pt x="33095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rnd">
                <a:solidFill>
                  <a:srgbClr val="3B6D92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3712294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37992" y="417658"/>
              <a:ext cx="14444330" cy="1194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3666">
                  <a:solidFill>
                    <a:srgbClr val="FFFFFF"/>
                  </a:solidFill>
                  <a:latin typeface="Cambria Bold"/>
                </a:rPr>
                <a:t>Quy đồng mẫu số các phân số.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Genty Sans"/>
                </a:rPr>
                <a:t>3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9643075" y="3128112"/>
            <a:ext cx="2142186" cy="3677573"/>
          </a:xfrm>
          <a:custGeom>
            <a:avLst/>
            <a:gdLst/>
            <a:ahLst/>
            <a:cxnLst/>
            <a:rect l="l" t="t" r="r" b="b"/>
            <a:pathLst>
              <a:path w="3213279" h="5516359">
                <a:moveTo>
                  <a:pt x="0" y="0"/>
                </a:moveTo>
                <a:lnTo>
                  <a:pt x="3213279" y="0"/>
                </a:lnTo>
                <a:lnTo>
                  <a:pt x="3213279" y="5516359"/>
                </a:lnTo>
                <a:lnTo>
                  <a:pt x="0" y="551635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-276242" y="1732828"/>
                <a:ext cx="4669454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242" y="1732828"/>
                <a:ext cx="4669454" cy="990656"/>
              </a:xfrm>
              <a:prstGeom prst="rect">
                <a:avLst/>
              </a:prstGeom>
              <a:blipFill>
                <a:blip r:embed="rId27"/>
                <a:stretch>
                  <a:fillRect b="-6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484655" y="2993268"/>
                <a:ext cx="4829347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5" y="2993268"/>
                <a:ext cx="4829347" cy="114435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551030" y="4567200"/>
                <a:ext cx="4829347" cy="1133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0" y="4567200"/>
                <a:ext cx="4829347" cy="113332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3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36617" y="1589823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880318" y="360689"/>
            <a:ext cx="7953641" cy="1076999"/>
            <a:chOff x="0" y="0"/>
            <a:chExt cx="15907282" cy="215399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5907282" cy="2153998"/>
              <a:chOff x="0" y="0"/>
              <a:chExt cx="3712294" cy="5026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712294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3712294" h="502680">
                    <a:moveTo>
                      <a:pt x="33095" y="0"/>
                    </a:moveTo>
                    <a:lnTo>
                      <a:pt x="3679199" y="0"/>
                    </a:lnTo>
                    <a:cubicBezTo>
                      <a:pt x="3687977" y="0"/>
                      <a:pt x="3696395" y="3487"/>
                      <a:pt x="3702601" y="9693"/>
                    </a:cubicBezTo>
                    <a:cubicBezTo>
                      <a:pt x="3708808" y="15900"/>
                      <a:pt x="3712294" y="24318"/>
                      <a:pt x="3712294" y="33095"/>
                    </a:cubicBezTo>
                    <a:lnTo>
                      <a:pt x="3712294" y="469585"/>
                    </a:lnTo>
                    <a:cubicBezTo>
                      <a:pt x="3712294" y="478363"/>
                      <a:pt x="3708808" y="486780"/>
                      <a:pt x="3702601" y="492987"/>
                    </a:cubicBezTo>
                    <a:cubicBezTo>
                      <a:pt x="3696395" y="499193"/>
                      <a:pt x="3687977" y="502680"/>
                      <a:pt x="3679199" y="502680"/>
                    </a:cubicBezTo>
                    <a:lnTo>
                      <a:pt x="33095" y="502680"/>
                    </a:lnTo>
                    <a:cubicBezTo>
                      <a:pt x="24318" y="502680"/>
                      <a:pt x="15900" y="499193"/>
                      <a:pt x="9693" y="492987"/>
                    </a:cubicBezTo>
                    <a:cubicBezTo>
                      <a:pt x="3487" y="486780"/>
                      <a:pt x="0" y="478363"/>
                      <a:pt x="0" y="469585"/>
                    </a:cubicBezTo>
                    <a:lnTo>
                      <a:pt x="0" y="33095"/>
                    </a:lnTo>
                    <a:cubicBezTo>
                      <a:pt x="0" y="24318"/>
                      <a:pt x="3487" y="15900"/>
                      <a:pt x="9693" y="9693"/>
                    </a:cubicBezTo>
                    <a:cubicBezTo>
                      <a:pt x="15900" y="3487"/>
                      <a:pt x="24318" y="0"/>
                      <a:pt x="33095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rnd">
                <a:solidFill>
                  <a:srgbClr val="3B6D92"/>
                </a:solidFill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3712294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737992" y="417658"/>
              <a:ext cx="14444330" cy="1194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3666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&gt;, &lt;, =?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10067795" y="4019595"/>
            <a:ext cx="2009394" cy="2743200"/>
          </a:xfrm>
          <a:custGeom>
            <a:avLst/>
            <a:gdLst/>
            <a:ahLst/>
            <a:cxnLst/>
            <a:rect l="l" t="t" r="r" b="b"/>
            <a:pathLst>
              <a:path w="3014091" h="4114800">
                <a:moveTo>
                  <a:pt x="0" y="0"/>
                </a:moveTo>
                <a:lnTo>
                  <a:pt x="3014091" y="0"/>
                </a:lnTo>
                <a:lnTo>
                  <a:pt x="30140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3"/>
          <p:cNvGrpSpPr/>
          <p:nvPr/>
        </p:nvGrpSpPr>
        <p:grpSpPr>
          <a:xfrm>
            <a:off x="1736839" y="1862802"/>
            <a:ext cx="3263515" cy="990784"/>
            <a:chOff x="831326" y="6074926"/>
            <a:chExt cx="4895272" cy="14861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831326" y="6074926"/>
                  <a:ext cx="4895272" cy="1486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𝐤𝐠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325B87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kg</a:t>
                  </a: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" y="6074926"/>
                  <a:ext cx="4895272" cy="1486175"/>
                </a:xfrm>
                <a:prstGeom prst="rect">
                  <a:avLst/>
                </a:prstGeom>
                <a:blipFill>
                  <a:blip r:embed="rId28"/>
                  <a:stretch>
                    <a:fillRect r="-3551" b="-74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2730321" y="6286475"/>
              <a:ext cx="1097280" cy="10726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05711" y="3103900"/>
            <a:ext cx="3263515" cy="978538"/>
            <a:chOff x="831326" y="6074926"/>
            <a:chExt cx="4895272" cy="14678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831326" y="6074926"/>
                  <a:ext cx="4895272" cy="1467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𝐤𝐠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3600" b="1" dirty="0">
                      <a:solidFill>
                        <a:srgbClr val="325B87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kg</a:t>
                  </a: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" y="6074926"/>
                  <a:ext cx="4895272" cy="1467806"/>
                </a:xfrm>
                <a:prstGeom prst="rect">
                  <a:avLst/>
                </a:prstGeom>
                <a:blipFill>
                  <a:blip r:embed="rId29"/>
                  <a:stretch>
                    <a:fillRect r="-4478" b="-68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/>
            <p:cNvSpPr txBox="1"/>
            <p:nvPr/>
          </p:nvSpPr>
          <p:spPr>
            <a:xfrm>
              <a:off x="2990085" y="6259232"/>
              <a:ext cx="1097280" cy="10726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07162" y="1939430"/>
            <a:ext cx="3263515" cy="978538"/>
            <a:chOff x="831326" y="6074926"/>
            <a:chExt cx="4895272" cy="14678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831326" y="6074926"/>
                  <a:ext cx="4895272" cy="1467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325B87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endParaRPr lang="en-US" sz="4000" b="1" i="1" dirty="0">
                    <a:solidFill>
                      <a:srgbClr val="325B87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" y="6074926"/>
                  <a:ext cx="4895272" cy="1467806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2730321" y="6239677"/>
              <a:ext cx="1097280" cy="10726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35135" y="3231546"/>
            <a:ext cx="3263515" cy="990656"/>
            <a:chOff x="831326" y="6074926"/>
            <a:chExt cx="4895272" cy="148598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831326" y="6074926"/>
                  <a:ext cx="4895272" cy="14859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325B87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a14:m>
                  <a:endParaRPr lang="en-US" sz="4000" b="1" i="1" dirty="0">
                    <a:solidFill>
                      <a:srgbClr val="325B87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" y="6074926"/>
                  <a:ext cx="4895272" cy="148598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2548557" y="6255174"/>
              <a:ext cx="1097280" cy="107263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52350" y="4487295"/>
            <a:ext cx="3827909" cy="990784"/>
            <a:chOff x="831326" y="6074926"/>
            <a:chExt cx="4895272" cy="148617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831326" y="6074926"/>
                  <a:ext cx="4895272" cy="1486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325B87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endParaRPr lang="en-US" sz="4000" b="1" i="1" dirty="0">
                    <a:solidFill>
                      <a:srgbClr val="325B87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" y="6074926"/>
                  <a:ext cx="4895272" cy="148617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2548557" y="6255173"/>
              <a:ext cx="928431" cy="10726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51446" y="5622788"/>
            <a:ext cx="3827909" cy="979114"/>
            <a:chOff x="831326" y="6074926"/>
            <a:chExt cx="4895272" cy="14686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831326" y="6074926"/>
                  <a:ext cx="4895272" cy="1468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0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3600" b="1" dirty="0">
                      <a:solidFill>
                        <a:srgbClr val="325B87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endParaRPr lang="en-US" sz="4000" b="1" i="1" dirty="0">
                    <a:solidFill>
                      <a:srgbClr val="325B87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6" y="6074926"/>
                  <a:ext cx="4895272" cy="146867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2858984" y="6253078"/>
              <a:ext cx="955435" cy="107263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0" name="TextBox 32"/>
          <p:cNvSpPr txBox="1"/>
          <p:nvPr/>
        </p:nvSpPr>
        <p:spPr>
          <a:xfrm>
            <a:off x="1291820" y="1537729"/>
            <a:ext cx="561575" cy="549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dirty="0">
                <a:solidFill>
                  <a:srgbClr val="3C6E93"/>
                </a:solidFill>
                <a:latin typeface="Cambria Bold"/>
              </a:rPr>
              <a:t>a)</a:t>
            </a:r>
          </a:p>
        </p:txBody>
      </p:sp>
      <p:sp>
        <p:nvSpPr>
          <p:cNvPr id="51" name="TextBox 32"/>
          <p:cNvSpPr txBox="1"/>
          <p:nvPr/>
        </p:nvSpPr>
        <p:spPr>
          <a:xfrm>
            <a:off x="6769153" y="1632668"/>
            <a:ext cx="561575" cy="549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dirty="0">
                <a:solidFill>
                  <a:srgbClr val="3C6E93"/>
                </a:solidFill>
                <a:latin typeface="Cambria Bold"/>
              </a:rPr>
              <a:t>b)</a:t>
            </a:r>
          </a:p>
        </p:txBody>
      </p:sp>
      <p:sp>
        <p:nvSpPr>
          <p:cNvPr id="52" name="TextBox 32"/>
          <p:cNvSpPr txBox="1"/>
          <p:nvPr/>
        </p:nvSpPr>
        <p:spPr>
          <a:xfrm>
            <a:off x="3814669" y="4105431"/>
            <a:ext cx="561575" cy="549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dirty="0">
                <a:solidFill>
                  <a:srgbClr val="3C6E93"/>
                </a:solidFill>
                <a:latin typeface="Cambria Bold"/>
              </a:rPr>
              <a:t>c)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12908" y="1996923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47307" y="3226770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79957" y="2048169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88971" y="3338558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92395" y="4613154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33738" y="5727239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64771" y="807329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209119" y="4019595"/>
            <a:ext cx="1903095" cy="2743200"/>
          </a:xfrm>
          <a:custGeom>
            <a:avLst/>
            <a:gdLst/>
            <a:ahLst/>
            <a:cxnLst/>
            <a:rect l="l" t="t" r="r" b="b"/>
            <a:pathLst>
              <a:path w="2854642" h="4114800">
                <a:moveTo>
                  <a:pt x="0" y="0"/>
                </a:moveTo>
                <a:lnTo>
                  <a:pt x="2854643" y="0"/>
                </a:lnTo>
                <a:lnTo>
                  <a:pt x="28546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/>
          <p:cNvGrpSpPr/>
          <p:nvPr/>
        </p:nvGrpSpPr>
        <p:grpSpPr>
          <a:xfrm>
            <a:off x="695771" y="1168335"/>
            <a:ext cx="10866926" cy="4431791"/>
            <a:chOff x="935771" y="1722790"/>
            <a:chExt cx="16300389" cy="6647687"/>
          </a:xfrm>
        </p:grpSpPr>
        <p:sp>
          <p:nvSpPr>
            <p:cNvPr id="25" name="TextBox 25"/>
            <p:cNvSpPr txBox="1"/>
            <p:nvPr/>
          </p:nvSpPr>
          <p:spPr>
            <a:xfrm>
              <a:off x="935771" y="1722790"/>
              <a:ext cx="16300389" cy="6647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13"/>
                </a:lnSpc>
              </a:pP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Trong 1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66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666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4305545" y="2962933"/>
                  <a:ext cx="1657854" cy="1694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545" y="2962933"/>
                  <a:ext cx="1657854" cy="169421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13441378" y="3121473"/>
                  <a:ext cx="1657854" cy="16996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1378" y="3121473"/>
                  <a:ext cx="1657854" cy="169960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6500618" y="4327576"/>
                  <a:ext cx="1657854" cy="1694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0618" y="4327576"/>
                  <a:ext cx="1657854" cy="169421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8791" y="5007933"/>
            <a:ext cx="14829581" cy="3329948"/>
            <a:chOff x="0" y="0"/>
            <a:chExt cx="5858600" cy="1315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58600" cy="1315535"/>
            </a:xfrm>
            <a:custGeom>
              <a:avLst/>
              <a:gdLst/>
              <a:ahLst/>
              <a:cxnLst/>
              <a:rect l="l" t="t" r="r" b="b"/>
              <a:pathLst>
                <a:path w="5858600" h="1315535">
                  <a:moveTo>
                    <a:pt x="2929300" y="0"/>
                  </a:moveTo>
                  <a:cubicBezTo>
                    <a:pt x="1311492" y="0"/>
                    <a:pt x="0" y="294493"/>
                    <a:pt x="0" y="657767"/>
                  </a:cubicBezTo>
                  <a:cubicBezTo>
                    <a:pt x="0" y="1021042"/>
                    <a:pt x="1311492" y="1315535"/>
                    <a:pt x="2929300" y="1315535"/>
                  </a:cubicBezTo>
                  <a:cubicBezTo>
                    <a:pt x="4547107" y="1315535"/>
                    <a:pt x="5858600" y="1021042"/>
                    <a:pt x="5858600" y="657767"/>
                  </a:cubicBezTo>
                  <a:cubicBezTo>
                    <a:pt x="5858600" y="294493"/>
                    <a:pt x="4547107" y="0"/>
                    <a:pt x="2929300" y="0"/>
                  </a:cubicBezTo>
                  <a:close/>
                </a:path>
              </a:pathLst>
            </a:custGeom>
            <a:solidFill>
              <a:srgbClr val="FFC45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49244" y="85231"/>
              <a:ext cx="4760112" cy="11069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051416" y="2344577"/>
            <a:ext cx="1715134" cy="713925"/>
          </a:xfrm>
          <a:custGeom>
            <a:avLst/>
            <a:gdLst/>
            <a:ahLst/>
            <a:cxnLst/>
            <a:rect l="l" t="t" r="r" b="b"/>
            <a:pathLst>
              <a:path w="2572701" h="1070887">
                <a:moveTo>
                  <a:pt x="2572701" y="0"/>
                </a:moveTo>
                <a:lnTo>
                  <a:pt x="0" y="0"/>
                </a:lnTo>
                <a:lnTo>
                  <a:pt x="0" y="1070887"/>
                </a:lnTo>
                <a:lnTo>
                  <a:pt x="2572701" y="1070887"/>
                </a:lnTo>
                <a:lnTo>
                  <a:pt x="25727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-269535" y="3592862"/>
            <a:ext cx="1686412" cy="701969"/>
          </a:xfrm>
          <a:custGeom>
            <a:avLst/>
            <a:gdLst/>
            <a:ahLst/>
            <a:cxnLst/>
            <a:rect l="l" t="t" r="r" b="b"/>
            <a:pathLst>
              <a:path w="2529618" h="1052954">
                <a:moveTo>
                  <a:pt x="2529618" y="0"/>
                </a:moveTo>
                <a:lnTo>
                  <a:pt x="0" y="0"/>
                </a:lnTo>
                <a:lnTo>
                  <a:pt x="0" y="1052954"/>
                </a:lnTo>
                <a:lnTo>
                  <a:pt x="2529618" y="1052954"/>
                </a:lnTo>
                <a:lnTo>
                  <a:pt x="25296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2632237" y="2573494"/>
            <a:ext cx="1728838" cy="1020325"/>
            <a:chOff x="0" y="0"/>
            <a:chExt cx="3151616" cy="18600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51616" cy="1860021"/>
            </a:xfrm>
            <a:custGeom>
              <a:avLst/>
              <a:gdLst/>
              <a:ahLst/>
              <a:cxnLst/>
              <a:rect l="l" t="t" r="r" b="b"/>
              <a:pathLst>
                <a:path w="3151616" h="1860021">
                  <a:moveTo>
                    <a:pt x="0" y="0"/>
                  </a:moveTo>
                  <a:lnTo>
                    <a:pt x="3151616" y="0"/>
                  </a:lnTo>
                  <a:lnTo>
                    <a:pt x="3151616" y="1860021"/>
                  </a:lnTo>
                  <a:lnTo>
                    <a:pt x="0" y="1860021"/>
                  </a:ln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151616" cy="1898121"/>
            </a:xfrm>
            <a:prstGeom prst="rect">
              <a:avLst/>
            </a:prstGeom>
          </p:spPr>
          <p:txBody>
            <a:bodyPr lIns="32503" tIns="32503" rIns="32503" bIns="32503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18750" y="2573494"/>
            <a:ext cx="1728838" cy="1020325"/>
            <a:chOff x="0" y="0"/>
            <a:chExt cx="3151616" cy="18600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51616" cy="1860021"/>
            </a:xfrm>
            <a:custGeom>
              <a:avLst/>
              <a:gdLst/>
              <a:ahLst/>
              <a:cxnLst/>
              <a:rect l="l" t="t" r="r" b="b"/>
              <a:pathLst>
                <a:path w="3151616" h="1860021">
                  <a:moveTo>
                    <a:pt x="0" y="0"/>
                  </a:moveTo>
                  <a:lnTo>
                    <a:pt x="3151616" y="0"/>
                  </a:lnTo>
                  <a:lnTo>
                    <a:pt x="3151616" y="1860021"/>
                  </a:lnTo>
                  <a:lnTo>
                    <a:pt x="0" y="1860021"/>
                  </a:ln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151616" cy="1898121"/>
            </a:xfrm>
            <a:prstGeom prst="rect">
              <a:avLst/>
            </a:prstGeom>
          </p:spPr>
          <p:txBody>
            <a:bodyPr lIns="32503" tIns="32503" rIns="32503" bIns="32503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61074" y="3593820"/>
            <a:ext cx="1728838" cy="1020325"/>
            <a:chOff x="0" y="0"/>
            <a:chExt cx="3151616" cy="186002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51616" cy="1860021"/>
            </a:xfrm>
            <a:custGeom>
              <a:avLst/>
              <a:gdLst/>
              <a:ahLst/>
              <a:cxnLst/>
              <a:rect l="l" t="t" r="r" b="b"/>
              <a:pathLst>
                <a:path w="3151616" h="1860021">
                  <a:moveTo>
                    <a:pt x="0" y="0"/>
                  </a:moveTo>
                  <a:lnTo>
                    <a:pt x="3151616" y="0"/>
                  </a:lnTo>
                  <a:lnTo>
                    <a:pt x="3151616" y="1860021"/>
                  </a:lnTo>
                  <a:lnTo>
                    <a:pt x="0" y="1860021"/>
                  </a:ln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151616" cy="1898121"/>
            </a:xfrm>
            <a:prstGeom prst="rect">
              <a:avLst/>
            </a:prstGeom>
          </p:spPr>
          <p:txBody>
            <a:bodyPr lIns="32503" tIns="32503" rIns="32503" bIns="32503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74308" y="3606008"/>
            <a:ext cx="1728838" cy="1020325"/>
            <a:chOff x="0" y="0"/>
            <a:chExt cx="3151616" cy="18600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51616" cy="1860021"/>
            </a:xfrm>
            <a:custGeom>
              <a:avLst/>
              <a:gdLst/>
              <a:ahLst/>
              <a:cxnLst/>
              <a:rect l="l" t="t" r="r" b="b"/>
              <a:pathLst>
                <a:path w="3151616" h="1860021">
                  <a:moveTo>
                    <a:pt x="0" y="0"/>
                  </a:moveTo>
                  <a:lnTo>
                    <a:pt x="3151616" y="0"/>
                  </a:lnTo>
                  <a:lnTo>
                    <a:pt x="3151616" y="1860021"/>
                  </a:lnTo>
                  <a:lnTo>
                    <a:pt x="0" y="1860021"/>
                  </a:ln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151616" cy="1898121"/>
            </a:xfrm>
            <a:prstGeom prst="rect">
              <a:avLst/>
            </a:prstGeom>
          </p:spPr>
          <p:txBody>
            <a:bodyPr lIns="32503" tIns="32503" rIns="32503" bIns="32503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47588" y="3593820"/>
            <a:ext cx="1728838" cy="1020325"/>
            <a:chOff x="0" y="0"/>
            <a:chExt cx="3151616" cy="186002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151616" cy="1860021"/>
            </a:xfrm>
            <a:custGeom>
              <a:avLst/>
              <a:gdLst/>
              <a:ahLst/>
              <a:cxnLst/>
              <a:rect l="l" t="t" r="r" b="b"/>
              <a:pathLst>
                <a:path w="3151616" h="1860021">
                  <a:moveTo>
                    <a:pt x="0" y="0"/>
                  </a:moveTo>
                  <a:lnTo>
                    <a:pt x="3151616" y="0"/>
                  </a:lnTo>
                  <a:lnTo>
                    <a:pt x="3151616" y="1860021"/>
                  </a:lnTo>
                  <a:lnTo>
                    <a:pt x="0" y="1860021"/>
                  </a:lnTo>
                  <a:close/>
                </a:path>
              </a:pathLst>
            </a:custGeom>
            <a:solidFill>
              <a:srgbClr val="FFFCF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151616" cy="1898121"/>
            </a:xfrm>
            <a:prstGeom prst="rect">
              <a:avLst/>
            </a:prstGeom>
          </p:spPr>
          <p:txBody>
            <a:bodyPr lIns="32503" tIns="32503" rIns="32503" bIns="32503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2" name="Freeform 22"/>
          <p:cNvSpPr/>
          <p:nvPr/>
        </p:nvSpPr>
        <p:spPr>
          <a:xfrm rot="1235242">
            <a:off x="11118150" y="4732753"/>
            <a:ext cx="597753" cy="1503781"/>
          </a:xfrm>
          <a:custGeom>
            <a:avLst/>
            <a:gdLst/>
            <a:ahLst/>
            <a:cxnLst/>
            <a:rect l="l" t="t" r="r" b="b"/>
            <a:pathLst>
              <a:path w="896629" h="2255671">
                <a:moveTo>
                  <a:pt x="0" y="0"/>
                </a:moveTo>
                <a:lnTo>
                  <a:pt x="896629" y="0"/>
                </a:lnTo>
                <a:lnTo>
                  <a:pt x="896629" y="2255671"/>
                </a:lnTo>
                <a:lnTo>
                  <a:pt x="0" y="2255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644229" y="5989201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7" y="0"/>
                </a:lnTo>
                <a:lnTo>
                  <a:pt x="1484927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 rot="2243834">
            <a:off x="4825948" y="5951029"/>
            <a:ext cx="555641" cy="407007"/>
          </a:xfrm>
          <a:custGeom>
            <a:avLst/>
            <a:gdLst/>
            <a:ahLst/>
            <a:cxnLst/>
            <a:rect l="l" t="t" r="r" b="b"/>
            <a:pathLst>
              <a:path w="833462" h="610511">
                <a:moveTo>
                  <a:pt x="0" y="0"/>
                </a:moveTo>
                <a:lnTo>
                  <a:pt x="833463" y="0"/>
                </a:lnTo>
                <a:lnTo>
                  <a:pt x="833463" y="610511"/>
                </a:lnTo>
                <a:lnTo>
                  <a:pt x="0" y="6105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762064" y="6293611"/>
            <a:ext cx="811191" cy="249441"/>
          </a:xfrm>
          <a:custGeom>
            <a:avLst/>
            <a:gdLst/>
            <a:ahLst/>
            <a:cxnLst/>
            <a:rect l="l" t="t" r="r" b="b"/>
            <a:pathLst>
              <a:path w="1216786" h="374162">
                <a:moveTo>
                  <a:pt x="0" y="0"/>
                </a:moveTo>
                <a:lnTo>
                  <a:pt x="1216786" y="0"/>
                </a:lnTo>
                <a:lnTo>
                  <a:pt x="1216786" y="374162"/>
                </a:lnTo>
                <a:lnTo>
                  <a:pt x="0" y="374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6" name="Freeform 26"/>
          <p:cNvSpPr/>
          <p:nvPr/>
        </p:nvSpPr>
        <p:spPr>
          <a:xfrm rot="1514928">
            <a:off x="1238692" y="5897609"/>
            <a:ext cx="460967" cy="433309"/>
          </a:xfrm>
          <a:custGeom>
            <a:avLst/>
            <a:gdLst/>
            <a:ahLst/>
            <a:cxnLst/>
            <a:rect l="l" t="t" r="r" b="b"/>
            <a:pathLst>
              <a:path w="691451" h="649964">
                <a:moveTo>
                  <a:pt x="0" y="0"/>
                </a:moveTo>
                <a:lnTo>
                  <a:pt x="691451" y="0"/>
                </a:lnTo>
                <a:lnTo>
                  <a:pt x="691451" y="649964"/>
                </a:lnTo>
                <a:lnTo>
                  <a:pt x="0" y="649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634503">
            <a:off x="603002" y="574135"/>
            <a:ext cx="950763" cy="628692"/>
          </a:xfrm>
          <a:custGeom>
            <a:avLst/>
            <a:gdLst/>
            <a:ahLst/>
            <a:cxnLst/>
            <a:rect l="l" t="t" r="r" b="b"/>
            <a:pathLst>
              <a:path w="1426144" h="943038">
                <a:moveTo>
                  <a:pt x="0" y="0"/>
                </a:moveTo>
                <a:lnTo>
                  <a:pt x="1426144" y="0"/>
                </a:lnTo>
                <a:lnTo>
                  <a:pt x="1426144" y="943037"/>
                </a:lnTo>
                <a:lnTo>
                  <a:pt x="0" y="9430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2012883">
            <a:off x="10671105" y="375407"/>
            <a:ext cx="865068" cy="869415"/>
          </a:xfrm>
          <a:custGeom>
            <a:avLst/>
            <a:gdLst/>
            <a:ahLst/>
            <a:cxnLst/>
            <a:rect l="l" t="t" r="r" b="b"/>
            <a:pathLst>
              <a:path w="1297602" h="1304122">
                <a:moveTo>
                  <a:pt x="0" y="0"/>
                </a:moveTo>
                <a:lnTo>
                  <a:pt x="1297601" y="0"/>
                </a:lnTo>
                <a:lnTo>
                  <a:pt x="1297601" y="1304122"/>
                </a:lnTo>
                <a:lnTo>
                  <a:pt x="0" y="13041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205017">
            <a:off x="8537641" y="6019013"/>
            <a:ext cx="536523" cy="422511"/>
          </a:xfrm>
          <a:custGeom>
            <a:avLst/>
            <a:gdLst/>
            <a:ahLst/>
            <a:cxnLst/>
            <a:rect l="l" t="t" r="r" b="b"/>
            <a:pathLst>
              <a:path w="804784" h="633767">
                <a:moveTo>
                  <a:pt x="0" y="0"/>
                </a:moveTo>
                <a:lnTo>
                  <a:pt x="804784" y="0"/>
                </a:lnTo>
                <a:lnTo>
                  <a:pt x="804784" y="633768"/>
                </a:lnTo>
                <a:lnTo>
                  <a:pt x="0" y="6337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263727" y="255834"/>
            <a:ext cx="11518766" cy="3735061"/>
            <a:chOff x="0" y="0"/>
            <a:chExt cx="5376286" cy="174330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376287" cy="1743308"/>
            </a:xfrm>
            <a:custGeom>
              <a:avLst/>
              <a:gdLst/>
              <a:ahLst/>
              <a:cxnLst/>
              <a:rect l="l" t="t" r="r" b="b"/>
              <a:pathLst>
                <a:path w="5376287" h="174330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1720456"/>
                  </a:lnTo>
                  <a:cubicBezTo>
                    <a:pt x="5376287" y="1733077"/>
                    <a:pt x="5366055" y="1743308"/>
                    <a:pt x="5353435" y="1743308"/>
                  </a:cubicBezTo>
                  <a:lnTo>
                    <a:pt x="22852" y="1743308"/>
                  </a:lnTo>
                  <a:cubicBezTo>
                    <a:pt x="16791" y="1743308"/>
                    <a:pt x="10979" y="1740900"/>
                    <a:pt x="6693" y="1736615"/>
                  </a:cubicBezTo>
                  <a:cubicBezTo>
                    <a:pt x="2408" y="1732329"/>
                    <a:pt x="0" y="1726517"/>
                    <a:pt x="0" y="172045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5376286" cy="17814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00118" y="1569537"/>
            <a:ext cx="10948380" cy="1222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4"/>
              </a:lnSpc>
            </a:pP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Freeform 34"/>
          <p:cNvSpPr/>
          <p:nvPr/>
        </p:nvSpPr>
        <p:spPr>
          <a:xfrm>
            <a:off x="7302763" y="3505608"/>
            <a:ext cx="3553771" cy="3167299"/>
          </a:xfrm>
          <a:custGeom>
            <a:avLst/>
            <a:gdLst/>
            <a:ahLst/>
            <a:cxnLst/>
            <a:rect l="l" t="t" r="r" b="b"/>
            <a:pathLst>
              <a:path w="5330657" h="4750948">
                <a:moveTo>
                  <a:pt x="0" y="0"/>
                </a:moveTo>
                <a:lnTo>
                  <a:pt x="5330656" y="0"/>
                </a:lnTo>
                <a:lnTo>
                  <a:pt x="5330656" y="4750948"/>
                </a:lnTo>
                <a:lnTo>
                  <a:pt x="0" y="47509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0818" y="232677"/>
            <a:ext cx="4023709" cy="153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38429" y="1582956"/>
            <a:ext cx="1540934" cy="641414"/>
          </a:xfrm>
          <a:custGeom>
            <a:avLst/>
            <a:gdLst/>
            <a:ahLst/>
            <a:cxnLst/>
            <a:rect l="l" t="t" r="r" b="b"/>
            <a:pathLst>
              <a:path w="2311401" h="962121">
                <a:moveTo>
                  <a:pt x="0" y="0"/>
                </a:moveTo>
                <a:lnTo>
                  <a:pt x="2311401" y="0"/>
                </a:lnTo>
                <a:lnTo>
                  <a:pt x="2311401" y="962121"/>
                </a:lnTo>
                <a:lnTo>
                  <a:pt x="0" y="962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H="1">
            <a:off x="-393907" y="330550"/>
            <a:ext cx="1699191" cy="707288"/>
          </a:xfrm>
          <a:custGeom>
            <a:avLst/>
            <a:gdLst/>
            <a:ahLst/>
            <a:cxnLst/>
            <a:rect l="l" t="t" r="r" b="b"/>
            <a:pathLst>
              <a:path w="2548786" h="1060932">
                <a:moveTo>
                  <a:pt x="2548786" y="0"/>
                </a:moveTo>
                <a:lnTo>
                  <a:pt x="0" y="0"/>
                </a:lnTo>
                <a:lnTo>
                  <a:pt x="0" y="1060932"/>
                </a:lnTo>
                <a:lnTo>
                  <a:pt x="2548786" y="1060932"/>
                </a:lnTo>
                <a:lnTo>
                  <a:pt x="25487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997674" y="1582956"/>
            <a:ext cx="846941" cy="560040"/>
          </a:xfrm>
          <a:custGeom>
            <a:avLst/>
            <a:gdLst/>
            <a:ahLst/>
            <a:cxnLst/>
            <a:rect l="l" t="t" r="r" b="b"/>
            <a:pathLst>
              <a:path w="1270412" h="840060">
                <a:moveTo>
                  <a:pt x="0" y="0"/>
                </a:moveTo>
                <a:lnTo>
                  <a:pt x="1270413" y="0"/>
                </a:lnTo>
                <a:lnTo>
                  <a:pt x="1270413" y="840061"/>
                </a:lnTo>
                <a:lnTo>
                  <a:pt x="0" y="840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06411" y="5919495"/>
            <a:ext cx="6961327" cy="1827348"/>
          </a:xfrm>
          <a:custGeom>
            <a:avLst/>
            <a:gdLst/>
            <a:ahLst/>
            <a:cxnLst/>
            <a:rect l="l" t="t" r="r" b="b"/>
            <a:pathLst>
              <a:path w="10441990" h="2741022">
                <a:moveTo>
                  <a:pt x="0" y="0"/>
                </a:moveTo>
                <a:lnTo>
                  <a:pt x="10441991" y="0"/>
                </a:lnTo>
                <a:lnTo>
                  <a:pt x="10441991" y="2741022"/>
                </a:lnTo>
                <a:lnTo>
                  <a:pt x="0" y="2741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227185" y="5921846"/>
            <a:ext cx="4867875" cy="1356528"/>
          </a:xfrm>
          <a:custGeom>
            <a:avLst/>
            <a:gdLst/>
            <a:ahLst/>
            <a:cxnLst/>
            <a:rect l="l" t="t" r="r" b="b"/>
            <a:pathLst>
              <a:path w="7301812" h="2034792">
                <a:moveTo>
                  <a:pt x="7301812" y="0"/>
                </a:moveTo>
                <a:lnTo>
                  <a:pt x="0" y="0"/>
                </a:lnTo>
                <a:lnTo>
                  <a:pt x="0" y="2034793"/>
                </a:lnTo>
                <a:lnTo>
                  <a:pt x="7301812" y="2034793"/>
                </a:lnTo>
                <a:lnTo>
                  <a:pt x="73018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159"/>
            </a:stretch>
          </a:blipFill>
        </p:spPr>
      </p:sp>
      <p:sp>
        <p:nvSpPr>
          <p:cNvPr id="7" name="Freeform 7"/>
          <p:cNvSpPr/>
          <p:nvPr/>
        </p:nvSpPr>
        <p:spPr>
          <a:xfrm rot="-318150" flipH="1">
            <a:off x="10794856" y="3670527"/>
            <a:ext cx="1499703" cy="2150113"/>
          </a:xfrm>
          <a:custGeom>
            <a:avLst/>
            <a:gdLst/>
            <a:ahLst/>
            <a:cxnLst/>
            <a:rect l="l" t="t" r="r" b="b"/>
            <a:pathLst>
              <a:path w="2249555" h="3225169">
                <a:moveTo>
                  <a:pt x="2249556" y="0"/>
                </a:moveTo>
                <a:lnTo>
                  <a:pt x="0" y="0"/>
                </a:lnTo>
                <a:lnTo>
                  <a:pt x="0" y="3225169"/>
                </a:lnTo>
                <a:lnTo>
                  <a:pt x="2249556" y="3225169"/>
                </a:lnTo>
                <a:lnTo>
                  <a:pt x="22495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30498" y="5438205"/>
            <a:ext cx="7086633" cy="2179139"/>
          </a:xfrm>
          <a:custGeom>
            <a:avLst/>
            <a:gdLst/>
            <a:ahLst/>
            <a:cxnLst/>
            <a:rect l="l" t="t" r="r" b="b"/>
            <a:pathLst>
              <a:path w="10629949" h="3268709">
                <a:moveTo>
                  <a:pt x="0" y="0"/>
                </a:moveTo>
                <a:lnTo>
                  <a:pt x="10629949" y="0"/>
                </a:lnTo>
                <a:lnTo>
                  <a:pt x="10629949" y="3268710"/>
                </a:lnTo>
                <a:lnTo>
                  <a:pt x="0" y="32687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312202">
            <a:off x="-268748" y="3085100"/>
            <a:ext cx="1988203" cy="2850470"/>
          </a:xfrm>
          <a:custGeom>
            <a:avLst/>
            <a:gdLst/>
            <a:ahLst/>
            <a:cxnLst/>
            <a:rect l="l" t="t" r="r" b="b"/>
            <a:pathLst>
              <a:path w="2982304" h="4275705">
                <a:moveTo>
                  <a:pt x="0" y="0"/>
                </a:moveTo>
                <a:lnTo>
                  <a:pt x="2982304" y="0"/>
                </a:lnTo>
                <a:lnTo>
                  <a:pt x="2982304" y="4275705"/>
                </a:lnTo>
                <a:lnTo>
                  <a:pt x="0" y="4275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36085">
            <a:off x="-3861575" y="5529860"/>
            <a:ext cx="7666224" cy="2357364"/>
          </a:xfrm>
          <a:custGeom>
            <a:avLst/>
            <a:gdLst/>
            <a:ahLst/>
            <a:cxnLst/>
            <a:rect l="l" t="t" r="r" b="b"/>
            <a:pathLst>
              <a:path w="11499336" h="3536046">
                <a:moveTo>
                  <a:pt x="0" y="0"/>
                </a:moveTo>
                <a:lnTo>
                  <a:pt x="11499335" y="0"/>
                </a:lnTo>
                <a:lnTo>
                  <a:pt x="11499335" y="3536046"/>
                </a:lnTo>
                <a:lnTo>
                  <a:pt x="0" y="35360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700000">
            <a:off x="10216072" y="6435908"/>
            <a:ext cx="384623" cy="361545"/>
          </a:xfrm>
          <a:custGeom>
            <a:avLst/>
            <a:gdLst/>
            <a:ahLst/>
            <a:cxnLst/>
            <a:rect l="l" t="t" r="r" b="b"/>
            <a:pathLst>
              <a:path w="576934" h="542318">
                <a:moveTo>
                  <a:pt x="0" y="0"/>
                </a:moveTo>
                <a:lnTo>
                  <a:pt x="576934" y="0"/>
                </a:lnTo>
                <a:lnTo>
                  <a:pt x="576934" y="542318"/>
                </a:lnTo>
                <a:lnTo>
                  <a:pt x="0" y="5423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382517">
            <a:off x="11050266" y="5987873"/>
            <a:ext cx="1334046" cy="596985"/>
          </a:xfrm>
          <a:custGeom>
            <a:avLst/>
            <a:gdLst/>
            <a:ahLst/>
            <a:cxnLst/>
            <a:rect l="l" t="t" r="r" b="b"/>
            <a:pathLst>
              <a:path w="2001069" h="895478">
                <a:moveTo>
                  <a:pt x="0" y="0"/>
                </a:moveTo>
                <a:lnTo>
                  <a:pt x="2001069" y="0"/>
                </a:lnTo>
                <a:lnTo>
                  <a:pt x="2001069" y="895478"/>
                </a:lnTo>
                <a:lnTo>
                  <a:pt x="0" y="8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98544" y="5206536"/>
            <a:ext cx="1830249" cy="1626633"/>
          </a:xfrm>
          <a:custGeom>
            <a:avLst/>
            <a:gdLst/>
            <a:ahLst/>
            <a:cxnLst/>
            <a:rect l="l" t="t" r="r" b="b"/>
            <a:pathLst>
              <a:path w="2745373" h="2439950">
                <a:moveTo>
                  <a:pt x="2745373" y="0"/>
                </a:moveTo>
                <a:lnTo>
                  <a:pt x="0" y="0"/>
                </a:lnTo>
                <a:lnTo>
                  <a:pt x="0" y="2439950"/>
                </a:lnTo>
                <a:lnTo>
                  <a:pt x="2745373" y="2439950"/>
                </a:lnTo>
                <a:lnTo>
                  <a:pt x="2745373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018235">
            <a:off x="1501118" y="6420099"/>
            <a:ext cx="394697" cy="353253"/>
          </a:xfrm>
          <a:custGeom>
            <a:avLst/>
            <a:gdLst/>
            <a:ahLst/>
            <a:cxnLst/>
            <a:rect l="l" t="t" r="r" b="b"/>
            <a:pathLst>
              <a:path w="592045" h="529880">
                <a:moveTo>
                  <a:pt x="0" y="0"/>
                </a:moveTo>
                <a:lnTo>
                  <a:pt x="592045" y="0"/>
                </a:lnTo>
                <a:lnTo>
                  <a:pt x="592045" y="529881"/>
                </a:lnTo>
                <a:lnTo>
                  <a:pt x="0" y="52988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196022" y="573199"/>
            <a:ext cx="825224" cy="829371"/>
          </a:xfrm>
          <a:custGeom>
            <a:avLst/>
            <a:gdLst/>
            <a:ahLst/>
            <a:cxnLst/>
            <a:rect l="l" t="t" r="r" b="b"/>
            <a:pathLst>
              <a:path w="1237836" h="1244056">
                <a:moveTo>
                  <a:pt x="0" y="0"/>
                </a:moveTo>
                <a:lnTo>
                  <a:pt x="1237836" y="0"/>
                </a:lnTo>
                <a:lnTo>
                  <a:pt x="1237836" y="1244056"/>
                </a:lnTo>
                <a:lnTo>
                  <a:pt x="0" y="12440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31"/>
          <p:cNvSpPr/>
          <p:nvPr/>
        </p:nvSpPr>
        <p:spPr>
          <a:xfrm>
            <a:off x="342423" y="383689"/>
            <a:ext cx="11518768" cy="6144085"/>
          </a:xfrm>
          <a:custGeom>
            <a:avLst/>
            <a:gdLst/>
            <a:ahLst/>
            <a:cxnLst/>
            <a:rect l="l" t="t" r="r" b="b"/>
            <a:pathLst>
              <a:path w="5376287" h="1743308">
                <a:moveTo>
                  <a:pt x="22852" y="0"/>
                </a:moveTo>
                <a:lnTo>
                  <a:pt x="5353435" y="0"/>
                </a:lnTo>
                <a:cubicBezTo>
                  <a:pt x="5359495" y="0"/>
                  <a:pt x="5365308" y="2408"/>
                  <a:pt x="5369594" y="6693"/>
                </a:cubicBezTo>
                <a:cubicBezTo>
                  <a:pt x="5373879" y="10979"/>
                  <a:pt x="5376287" y="16791"/>
                  <a:pt x="5376287" y="22852"/>
                </a:cubicBezTo>
                <a:lnTo>
                  <a:pt x="5376287" y="1720456"/>
                </a:lnTo>
                <a:cubicBezTo>
                  <a:pt x="5376287" y="1733077"/>
                  <a:pt x="5366055" y="1743308"/>
                  <a:pt x="5353435" y="1743308"/>
                </a:cubicBezTo>
                <a:lnTo>
                  <a:pt x="22852" y="1743308"/>
                </a:lnTo>
                <a:cubicBezTo>
                  <a:pt x="16791" y="1743308"/>
                  <a:pt x="10979" y="1740900"/>
                  <a:pt x="6693" y="1736615"/>
                </a:cubicBezTo>
                <a:cubicBezTo>
                  <a:pt x="2408" y="1732329"/>
                  <a:pt x="0" y="1726517"/>
                  <a:pt x="0" y="1720456"/>
                </a:cubicBezTo>
                <a:lnTo>
                  <a:pt x="0" y="22852"/>
                </a:lnTo>
                <a:cubicBezTo>
                  <a:pt x="0" y="16791"/>
                  <a:pt x="2408" y="10979"/>
                  <a:pt x="6693" y="6693"/>
                </a:cubicBezTo>
                <a:cubicBezTo>
                  <a:pt x="10979" y="2408"/>
                  <a:pt x="16791" y="0"/>
                  <a:pt x="22852" y="0"/>
                </a:cubicBezTo>
                <a:close/>
              </a:path>
            </a:pathLst>
          </a:custGeom>
          <a:solidFill>
            <a:srgbClr val="FFFFFF"/>
          </a:solidFill>
          <a:ln w="19050" cap="rnd">
            <a:solidFill>
              <a:srgbClr val="3B6D92"/>
            </a:solidFill>
            <a:prstDash val="lgDash"/>
            <a:round/>
          </a:ln>
        </p:spPr>
      </p:sp>
      <p:sp>
        <p:nvSpPr>
          <p:cNvPr id="20" name="TextBox 33"/>
          <p:cNvSpPr txBox="1"/>
          <p:nvPr/>
        </p:nvSpPr>
        <p:spPr>
          <a:xfrm>
            <a:off x="895104" y="496232"/>
            <a:ext cx="1549400" cy="578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4"/>
              </a:lnSpc>
            </a:pPr>
            <a:r>
              <a:rPr lang="en-US" sz="3334" b="1" dirty="0">
                <a:solidFill>
                  <a:srgbClr val="3C6E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334" b="1" dirty="0" err="1">
                <a:solidFill>
                  <a:srgbClr val="3C6E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34" b="1" dirty="0">
                <a:solidFill>
                  <a:srgbClr val="3C6E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69171" y="912961"/>
            <a:ext cx="3062143" cy="1144352"/>
            <a:chOff x="1014200" y="1318796"/>
            <a:chExt cx="4593215" cy="1716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2327035" y="1318796"/>
                  <a:ext cx="3280380" cy="1716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035" y="1318796"/>
                  <a:ext cx="3280380" cy="17165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33"/>
            <p:cNvSpPr txBox="1"/>
            <p:nvPr/>
          </p:nvSpPr>
          <p:spPr>
            <a:xfrm>
              <a:off x="1014200" y="1646746"/>
              <a:ext cx="2324100" cy="867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34"/>
                </a:lnSpc>
              </a:pPr>
              <a:r>
                <a:rPr lang="en-US" sz="3334" b="1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334" b="1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44654" y="897856"/>
            <a:ext cx="3001947" cy="1133067"/>
            <a:chOff x="8351758" y="763932"/>
            <a:chExt cx="4502920" cy="1699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9574297" y="763932"/>
                  <a:ext cx="3280381" cy="16996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6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4297" y="763932"/>
                  <a:ext cx="3280381" cy="169960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33"/>
            <p:cNvSpPr txBox="1"/>
            <p:nvPr/>
          </p:nvSpPr>
          <p:spPr>
            <a:xfrm>
              <a:off x="8351758" y="1164419"/>
              <a:ext cx="2324100" cy="867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34"/>
                </a:lnSpc>
              </a:pPr>
              <a:r>
                <a:rPr lang="en-US" sz="3334" b="1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334" b="1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35131" y="882260"/>
            <a:ext cx="2237392" cy="1129476"/>
            <a:chOff x="12969933" y="721528"/>
            <a:chExt cx="3356088" cy="16942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14499768" y="721528"/>
                  <a:ext cx="1826253" cy="1694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9768" y="721528"/>
                  <a:ext cx="1826253" cy="169421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33"/>
            <p:cNvSpPr txBox="1"/>
            <p:nvPr/>
          </p:nvSpPr>
          <p:spPr>
            <a:xfrm>
              <a:off x="12969933" y="1112721"/>
              <a:ext cx="2324100" cy="867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34"/>
                </a:lnSpc>
              </a:pPr>
              <a:r>
                <a:rPr lang="en-US" sz="3334" b="1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Vòi</a:t>
              </a:r>
              <a:r>
                <a:rPr lang="en-US" sz="3334" b="1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</a:t>
              </a:r>
            </a:p>
          </p:txBody>
        </p:sp>
      </p:grpSp>
      <p:sp>
        <p:nvSpPr>
          <p:cNvPr id="27" name="TextBox 33"/>
          <p:cNvSpPr txBox="1"/>
          <p:nvPr/>
        </p:nvSpPr>
        <p:spPr>
          <a:xfrm>
            <a:off x="923766" y="2489711"/>
            <a:ext cx="651034" cy="578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4"/>
              </a:lnSpc>
            </a:pPr>
            <a:r>
              <a:rPr lang="en-US" sz="3334" b="1" dirty="0" err="1">
                <a:solidFill>
                  <a:srgbClr val="3C6E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34" b="1" dirty="0">
                <a:solidFill>
                  <a:srgbClr val="3C6E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1394992" y="2334690"/>
                <a:ext cx="352994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92" y="2334690"/>
                <a:ext cx="3529941" cy="990656"/>
              </a:xfrm>
              <a:prstGeom prst="rect">
                <a:avLst/>
              </a:prstGeom>
              <a:blipFill>
                <a:blip r:embed="rId27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33"/>
          <p:cNvSpPr txBox="1"/>
          <p:nvPr/>
        </p:nvSpPr>
        <p:spPr>
          <a:xfrm>
            <a:off x="5075976" y="2489711"/>
            <a:ext cx="906861" cy="578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4"/>
              </a:lnSpc>
            </a:pPr>
            <a:r>
              <a:rPr lang="en-US" sz="3334" b="1" dirty="0" err="1">
                <a:solidFill>
                  <a:srgbClr val="3C6E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334" b="1" dirty="0">
              <a:solidFill>
                <a:srgbClr val="3C6E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5700558" y="2334690"/>
                <a:ext cx="3529941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58" y="2334690"/>
                <a:ext cx="3529941" cy="981487"/>
              </a:xfrm>
              <a:prstGeom prst="rect">
                <a:avLst/>
              </a:prstGeom>
              <a:blipFill>
                <a:blip r:embed="rId28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3"/>
          <p:cNvSpPr txBox="1"/>
          <p:nvPr/>
        </p:nvSpPr>
        <p:spPr>
          <a:xfrm>
            <a:off x="997674" y="4030373"/>
            <a:ext cx="10657837" cy="1219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4"/>
              </a:lnSpc>
            </a:pP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4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334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717ACBF-CA18-CEB4-A8C5-041DE6EB2DE6}"/>
              </a:ext>
            </a:extLst>
          </p:cNvPr>
          <p:cNvSpPr/>
          <p:nvPr/>
        </p:nvSpPr>
        <p:spPr>
          <a:xfrm>
            <a:off x="165725" y="556194"/>
            <a:ext cx="568456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46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Fira Sans Black" panose="020B0A03050000020004" pitchFamily="34" charset="0"/>
              </a:rPr>
              <a:t>TRÒ CHƠI POWERPOINT</a:t>
            </a:r>
          </a:p>
          <a:p>
            <a:pPr algn="ctr" defTabSz="914446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Fira Sans Black" panose="020B0A03050000020004" pitchFamily="34" charset="0"/>
              </a:rPr>
              <a:t>THỬ TÀI TRÍ NHỚ </a:t>
            </a:r>
          </a:p>
          <a:p>
            <a:pPr algn="ctr" defTabSz="914446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Fira Sans Black" panose="020B0A03050000020004" pitchFamily="34" charset="0"/>
              </a:rPr>
              <a:t>(LẬT HÌNH GIỐNG NHAU)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19F57B-CD71-FDF0-EBB1-7BA234EEB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94" y="738188"/>
            <a:ext cx="5752690" cy="5745614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5E2657B-D010-E0CC-6505-F283E72E6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26" y="2495185"/>
            <a:ext cx="1572500" cy="4245116"/>
          </a:xfrm>
          <a:prstGeom prst="rect">
            <a:avLst/>
          </a:prstGeom>
        </p:spPr>
      </p:pic>
      <p:pic>
        <p:nvPicPr>
          <p:cNvPr id="49" name="Picture 4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D903A8F-78F6-E39E-5E80-3039BDBA9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6" y="1"/>
            <a:ext cx="15335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C508B1CE-8E7C-ECCC-789E-0F86181CB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" y="7112286"/>
            <a:ext cx="1666875" cy="3009900"/>
          </a:xfrm>
          <a:prstGeom prst="rect">
            <a:avLst/>
          </a:prstGeom>
        </p:spPr>
      </p:pic>
      <p:pic>
        <p:nvPicPr>
          <p:cNvPr id="4" name="so1c1">
            <a:extLst>
              <a:ext uri="{FF2B5EF4-FFF2-40B4-BE49-F238E27FC236}">
                <a16:creationId xmlns:a16="http://schemas.microsoft.com/office/drawing/2014/main" id="{ADE400F9-A9BA-EE25-1FFA-AA3B2F5EE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496" y="1386878"/>
            <a:ext cx="1179652" cy="1175746"/>
          </a:xfrm>
          <a:prstGeom prst="rect">
            <a:avLst/>
          </a:prstGeom>
        </p:spPr>
      </p:pic>
      <p:pic>
        <p:nvPicPr>
          <p:cNvPr id="10" name="so2c2">
            <a:extLst>
              <a:ext uri="{FF2B5EF4-FFF2-40B4-BE49-F238E27FC236}">
                <a16:creationId xmlns:a16="http://schemas.microsoft.com/office/drawing/2014/main" id="{CD44E808-2687-CA40-DFAA-E876D2427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84" y="1386878"/>
            <a:ext cx="1179652" cy="1179652"/>
          </a:xfrm>
          <a:prstGeom prst="rect">
            <a:avLst/>
          </a:prstGeom>
        </p:spPr>
      </p:pic>
      <p:pic>
        <p:nvPicPr>
          <p:cNvPr id="2" name="so3c3">
            <a:extLst>
              <a:ext uri="{FF2B5EF4-FFF2-40B4-BE49-F238E27FC236}">
                <a16:creationId xmlns:a16="http://schemas.microsoft.com/office/drawing/2014/main" id="{6FE2C709-8A9A-13B6-1153-F17B61625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967" y="1406806"/>
            <a:ext cx="1175744" cy="1179652"/>
          </a:xfrm>
          <a:prstGeom prst="rect">
            <a:avLst/>
          </a:prstGeom>
        </p:spPr>
      </p:pic>
      <p:pic>
        <p:nvPicPr>
          <p:cNvPr id="24" name="so4c1">
            <a:extLst>
              <a:ext uri="{FF2B5EF4-FFF2-40B4-BE49-F238E27FC236}">
                <a16:creationId xmlns:a16="http://schemas.microsoft.com/office/drawing/2014/main" id="{31EEF650-220E-5FAE-33E3-FC879019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559" y="1426734"/>
            <a:ext cx="1179652" cy="1175746"/>
          </a:xfrm>
          <a:prstGeom prst="rect">
            <a:avLst/>
          </a:prstGeom>
        </p:spPr>
      </p:pic>
      <p:pic>
        <p:nvPicPr>
          <p:cNvPr id="20" name="s05c3">
            <a:extLst>
              <a:ext uri="{FF2B5EF4-FFF2-40B4-BE49-F238E27FC236}">
                <a16:creationId xmlns:a16="http://schemas.microsoft.com/office/drawing/2014/main" id="{57D26DEB-8ACD-5509-328D-344EEEA76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6842" y="1406005"/>
            <a:ext cx="1175744" cy="1179652"/>
          </a:xfrm>
          <a:prstGeom prst="rect">
            <a:avLst/>
          </a:prstGeom>
        </p:spPr>
      </p:pic>
      <p:pic>
        <p:nvPicPr>
          <p:cNvPr id="14" name="so6c6">
            <a:extLst>
              <a:ext uri="{FF2B5EF4-FFF2-40B4-BE49-F238E27FC236}">
                <a16:creationId xmlns:a16="http://schemas.microsoft.com/office/drawing/2014/main" id="{A0463F04-0ACC-8C61-8B8C-1F055A81B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105" y="2697416"/>
            <a:ext cx="1179652" cy="1175746"/>
          </a:xfrm>
          <a:prstGeom prst="rect">
            <a:avLst/>
          </a:prstGeom>
        </p:spPr>
      </p:pic>
      <p:pic>
        <p:nvPicPr>
          <p:cNvPr id="6" name="so7c5">
            <a:extLst>
              <a:ext uri="{FF2B5EF4-FFF2-40B4-BE49-F238E27FC236}">
                <a16:creationId xmlns:a16="http://schemas.microsoft.com/office/drawing/2014/main" id="{83DCB8D5-CAD6-267A-0528-68B98B65D1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1592" y="2727326"/>
            <a:ext cx="1175744" cy="1179652"/>
          </a:xfrm>
          <a:prstGeom prst="rect">
            <a:avLst/>
          </a:prstGeom>
        </p:spPr>
      </p:pic>
      <p:pic>
        <p:nvPicPr>
          <p:cNvPr id="17" name="so8c9">
            <a:extLst>
              <a:ext uri="{FF2B5EF4-FFF2-40B4-BE49-F238E27FC236}">
                <a16:creationId xmlns:a16="http://schemas.microsoft.com/office/drawing/2014/main" id="{4BC29376-5AC6-A2A9-B395-8113B0863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6967" y="2713437"/>
            <a:ext cx="1177840" cy="1177840"/>
          </a:xfrm>
          <a:prstGeom prst="rect">
            <a:avLst/>
          </a:prstGeom>
        </p:spPr>
      </p:pic>
      <p:pic>
        <p:nvPicPr>
          <p:cNvPr id="30" name="so9c6">
            <a:extLst>
              <a:ext uri="{FF2B5EF4-FFF2-40B4-BE49-F238E27FC236}">
                <a16:creationId xmlns:a16="http://schemas.microsoft.com/office/drawing/2014/main" id="{0B094DE7-85B3-68BB-AAF4-B2A4BFB20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559" y="2689528"/>
            <a:ext cx="1179652" cy="1175746"/>
          </a:xfrm>
          <a:prstGeom prst="rect">
            <a:avLst/>
          </a:prstGeom>
        </p:spPr>
      </p:pic>
      <p:pic>
        <p:nvPicPr>
          <p:cNvPr id="32" name="so10c9">
            <a:extLst>
              <a:ext uri="{FF2B5EF4-FFF2-40B4-BE49-F238E27FC236}">
                <a16:creationId xmlns:a16="http://schemas.microsoft.com/office/drawing/2014/main" id="{DFE490CC-4DC2-AD33-ACCC-A84CB29B17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8654" y="2672371"/>
            <a:ext cx="1177840" cy="1177840"/>
          </a:xfrm>
          <a:prstGeom prst="rect">
            <a:avLst/>
          </a:prstGeom>
        </p:spPr>
      </p:pic>
      <p:pic>
        <p:nvPicPr>
          <p:cNvPr id="16" name="so11c10">
            <a:extLst>
              <a:ext uri="{FF2B5EF4-FFF2-40B4-BE49-F238E27FC236}">
                <a16:creationId xmlns:a16="http://schemas.microsoft.com/office/drawing/2014/main" id="{E4B96CC2-80DD-D07B-4A67-6FDBEA0BD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2496" y="4030934"/>
            <a:ext cx="1179652" cy="1175746"/>
          </a:xfrm>
          <a:prstGeom prst="rect">
            <a:avLst/>
          </a:prstGeom>
        </p:spPr>
      </p:pic>
      <p:pic>
        <p:nvPicPr>
          <p:cNvPr id="3" name="so12c4">
            <a:extLst>
              <a:ext uri="{FF2B5EF4-FFF2-40B4-BE49-F238E27FC236}">
                <a16:creationId xmlns:a16="http://schemas.microsoft.com/office/drawing/2014/main" id="{E7434BFA-40E9-13A6-3B91-DAC2902F54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7778" y="4030934"/>
            <a:ext cx="1179652" cy="1175746"/>
          </a:xfrm>
          <a:prstGeom prst="rect">
            <a:avLst/>
          </a:prstGeom>
        </p:spPr>
      </p:pic>
      <p:pic>
        <p:nvPicPr>
          <p:cNvPr id="26" name="so13c8">
            <a:extLst>
              <a:ext uri="{FF2B5EF4-FFF2-40B4-BE49-F238E27FC236}">
                <a16:creationId xmlns:a16="http://schemas.microsoft.com/office/drawing/2014/main" id="{444CB30F-508E-4C33-6485-53F42D0FC5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3059" y="4050862"/>
            <a:ext cx="1179652" cy="1175746"/>
          </a:xfrm>
          <a:prstGeom prst="rect">
            <a:avLst/>
          </a:prstGeom>
        </p:spPr>
      </p:pic>
      <p:pic>
        <p:nvPicPr>
          <p:cNvPr id="22" name="so14c4">
            <a:extLst>
              <a:ext uri="{FF2B5EF4-FFF2-40B4-BE49-F238E27FC236}">
                <a16:creationId xmlns:a16="http://schemas.microsoft.com/office/drawing/2014/main" id="{0021799D-846D-C06E-94B6-DA09C16B7A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9951" y="4039372"/>
            <a:ext cx="1179652" cy="1175746"/>
          </a:xfrm>
          <a:prstGeom prst="rect">
            <a:avLst/>
          </a:prstGeom>
        </p:spPr>
      </p:pic>
      <p:pic>
        <p:nvPicPr>
          <p:cNvPr id="28" name="so15c2">
            <a:extLst>
              <a:ext uri="{FF2B5EF4-FFF2-40B4-BE49-F238E27FC236}">
                <a16:creationId xmlns:a16="http://schemas.microsoft.com/office/drawing/2014/main" id="{EA6DEC8F-F23A-CAE8-CD5C-A3B00499F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842" y="4050862"/>
            <a:ext cx="1179652" cy="1179652"/>
          </a:xfrm>
          <a:prstGeom prst="rect">
            <a:avLst/>
          </a:prstGeom>
        </p:spPr>
      </p:pic>
      <p:pic>
        <p:nvPicPr>
          <p:cNvPr id="12" name="so16c7">
            <a:extLst>
              <a:ext uri="{FF2B5EF4-FFF2-40B4-BE49-F238E27FC236}">
                <a16:creationId xmlns:a16="http://schemas.microsoft.com/office/drawing/2014/main" id="{47B1B728-6904-B437-7A03-66B7EDC601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7692" y="5341472"/>
            <a:ext cx="1175744" cy="1175746"/>
          </a:xfrm>
          <a:prstGeom prst="rect">
            <a:avLst/>
          </a:prstGeom>
        </p:spPr>
      </p:pic>
      <p:pic>
        <p:nvPicPr>
          <p:cNvPr id="8" name="so17c8">
            <a:extLst>
              <a:ext uri="{FF2B5EF4-FFF2-40B4-BE49-F238E27FC236}">
                <a16:creationId xmlns:a16="http://schemas.microsoft.com/office/drawing/2014/main" id="{B25AF248-C4B2-F579-A8B0-CE1952D630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7778" y="5367476"/>
            <a:ext cx="1179652" cy="1175746"/>
          </a:xfrm>
          <a:prstGeom prst="rect">
            <a:avLst/>
          </a:prstGeom>
        </p:spPr>
      </p:pic>
      <p:pic>
        <p:nvPicPr>
          <p:cNvPr id="29" name="so18c7">
            <a:extLst>
              <a:ext uri="{FF2B5EF4-FFF2-40B4-BE49-F238E27FC236}">
                <a16:creationId xmlns:a16="http://schemas.microsoft.com/office/drawing/2014/main" id="{C0B2D05B-BD1D-4EC7-58D3-8538704897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3059" y="5387404"/>
            <a:ext cx="1175744" cy="1175746"/>
          </a:xfrm>
          <a:prstGeom prst="rect">
            <a:avLst/>
          </a:prstGeom>
        </p:spPr>
      </p:pic>
      <p:pic>
        <p:nvPicPr>
          <p:cNvPr id="31" name="so19c10">
            <a:extLst>
              <a:ext uri="{FF2B5EF4-FFF2-40B4-BE49-F238E27FC236}">
                <a16:creationId xmlns:a16="http://schemas.microsoft.com/office/drawing/2014/main" id="{B9CB932B-65BC-4E82-1A02-93196B4B93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9951" y="5387404"/>
            <a:ext cx="1179652" cy="1175746"/>
          </a:xfrm>
          <a:prstGeom prst="rect">
            <a:avLst/>
          </a:prstGeom>
        </p:spPr>
      </p:pic>
      <p:pic>
        <p:nvPicPr>
          <p:cNvPr id="25" name="so20c5">
            <a:extLst>
              <a:ext uri="{FF2B5EF4-FFF2-40B4-BE49-F238E27FC236}">
                <a16:creationId xmlns:a16="http://schemas.microsoft.com/office/drawing/2014/main" id="{933A92B3-C8BB-4636-7716-2AA3688117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750" y="5387403"/>
            <a:ext cx="1175744" cy="1179652"/>
          </a:xfrm>
          <a:prstGeom prst="rect">
            <a:avLst/>
          </a:prstGeom>
        </p:spPr>
      </p:pic>
      <p:sp>
        <p:nvSpPr>
          <p:cNvPr id="5" name="o1">
            <a:extLst>
              <a:ext uri="{FF2B5EF4-FFF2-40B4-BE49-F238E27FC236}">
                <a16:creationId xmlns:a16="http://schemas.microsoft.com/office/drawing/2014/main" id="{33532412-902E-B267-7DED-6A0C0F1D4A00}"/>
              </a:ext>
            </a:extLst>
          </p:cNvPr>
          <p:cNvSpPr/>
          <p:nvPr/>
        </p:nvSpPr>
        <p:spPr>
          <a:xfrm>
            <a:off x="4657209" y="140224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02">
            <a:extLst>
              <a:ext uri="{FF2B5EF4-FFF2-40B4-BE49-F238E27FC236}">
                <a16:creationId xmlns:a16="http://schemas.microsoft.com/office/drawing/2014/main" id="{56E3C257-A01D-1F64-05C1-57D5E9FC2108}"/>
              </a:ext>
            </a:extLst>
          </p:cNvPr>
          <p:cNvSpPr/>
          <p:nvPr/>
        </p:nvSpPr>
        <p:spPr>
          <a:xfrm>
            <a:off x="6113316" y="1388098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5" name="o3">
            <a:extLst>
              <a:ext uri="{FF2B5EF4-FFF2-40B4-BE49-F238E27FC236}">
                <a16:creationId xmlns:a16="http://schemas.microsoft.com/office/drawing/2014/main" id="{C846C111-CA47-F134-A582-2F188E788D06}"/>
              </a:ext>
            </a:extLst>
          </p:cNvPr>
          <p:cNvSpPr/>
          <p:nvPr/>
        </p:nvSpPr>
        <p:spPr>
          <a:xfrm>
            <a:off x="7529927" y="140224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9" name="o4">
            <a:extLst>
              <a:ext uri="{FF2B5EF4-FFF2-40B4-BE49-F238E27FC236}">
                <a16:creationId xmlns:a16="http://schemas.microsoft.com/office/drawing/2014/main" id="{2EA6E43C-4AD4-B715-E3F0-3C48BBFC7E78}"/>
              </a:ext>
            </a:extLst>
          </p:cNvPr>
          <p:cNvSpPr/>
          <p:nvPr/>
        </p:nvSpPr>
        <p:spPr>
          <a:xfrm>
            <a:off x="8921762" y="1426838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3" name="o5">
            <a:extLst>
              <a:ext uri="{FF2B5EF4-FFF2-40B4-BE49-F238E27FC236}">
                <a16:creationId xmlns:a16="http://schemas.microsoft.com/office/drawing/2014/main" id="{E96F50BA-267E-B50C-34B2-8F28A365694A}"/>
              </a:ext>
            </a:extLst>
          </p:cNvPr>
          <p:cNvSpPr/>
          <p:nvPr/>
        </p:nvSpPr>
        <p:spPr>
          <a:xfrm>
            <a:off x="10340579" y="140224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7" name="o6">
            <a:extLst>
              <a:ext uri="{FF2B5EF4-FFF2-40B4-BE49-F238E27FC236}">
                <a16:creationId xmlns:a16="http://schemas.microsoft.com/office/drawing/2014/main" id="{1D3D4805-59DF-FB62-CBD4-D2F837D08F13}"/>
              </a:ext>
            </a:extLst>
          </p:cNvPr>
          <p:cNvSpPr/>
          <p:nvPr/>
        </p:nvSpPr>
        <p:spPr>
          <a:xfrm>
            <a:off x="4646466" y="268576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5" name="o7">
            <a:extLst>
              <a:ext uri="{FF2B5EF4-FFF2-40B4-BE49-F238E27FC236}">
                <a16:creationId xmlns:a16="http://schemas.microsoft.com/office/drawing/2014/main" id="{B97F0A4E-EE9E-F09B-2683-DE40CC5F8774}"/>
              </a:ext>
            </a:extLst>
          </p:cNvPr>
          <p:cNvSpPr/>
          <p:nvPr/>
        </p:nvSpPr>
        <p:spPr>
          <a:xfrm>
            <a:off x="6109083" y="2714679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36" name="o8">
            <a:extLst>
              <a:ext uri="{FF2B5EF4-FFF2-40B4-BE49-F238E27FC236}">
                <a16:creationId xmlns:a16="http://schemas.microsoft.com/office/drawing/2014/main" id="{FA6B76E0-0BBE-3854-D36B-A1904E2CEE4E}"/>
              </a:ext>
            </a:extLst>
          </p:cNvPr>
          <p:cNvSpPr/>
          <p:nvPr/>
        </p:nvSpPr>
        <p:spPr>
          <a:xfrm>
            <a:off x="7529927" y="2726222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40" name="o9">
            <a:extLst>
              <a:ext uri="{FF2B5EF4-FFF2-40B4-BE49-F238E27FC236}">
                <a16:creationId xmlns:a16="http://schemas.microsoft.com/office/drawing/2014/main" id="{60B9A642-77A0-5442-5F03-D77D6B7B2227}"/>
              </a:ext>
            </a:extLst>
          </p:cNvPr>
          <p:cNvSpPr/>
          <p:nvPr/>
        </p:nvSpPr>
        <p:spPr>
          <a:xfrm>
            <a:off x="8925093" y="2679231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44" name="o10">
            <a:extLst>
              <a:ext uri="{FF2B5EF4-FFF2-40B4-BE49-F238E27FC236}">
                <a16:creationId xmlns:a16="http://schemas.microsoft.com/office/drawing/2014/main" id="{1F4F4822-78C9-7E1B-B28F-6F6D49C86534}"/>
              </a:ext>
            </a:extLst>
          </p:cNvPr>
          <p:cNvSpPr/>
          <p:nvPr/>
        </p:nvSpPr>
        <p:spPr>
          <a:xfrm>
            <a:off x="10340579" y="2663937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9" name="o11">
            <a:extLst>
              <a:ext uri="{FF2B5EF4-FFF2-40B4-BE49-F238E27FC236}">
                <a16:creationId xmlns:a16="http://schemas.microsoft.com/office/drawing/2014/main" id="{C21323E0-9FDF-289A-4309-1E9AD1313D9B}"/>
              </a:ext>
            </a:extLst>
          </p:cNvPr>
          <p:cNvSpPr/>
          <p:nvPr/>
        </p:nvSpPr>
        <p:spPr>
          <a:xfrm>
            <a:off x="4646466" y="402326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18" name="o12">
            <a:extLst>
              <a:ext uri="{FF2B5EF4-FFF2-40B4-BE49-F238E27FC236}">
                <a16:creationId xmlns:a16="http://schemas.microsoft.com/office/drawing/2014/main" id="{75784576-5C8C-605D-76B4-32C846684778}"/>
              </a:ext>
            </a:extLst>
          </p:cNvPr>
          <p:cNvSpPr/>
          <p:nvPr/>
        </p:nvSpPr>
        <p:spPr>
          <a:xfrm>
            <a:off x="6077795" y="402326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37" name="o13">
            <a:extLst>
              <a:ext uri="{FF2B5EF4-FFF2-40B4-BE49-F238E27FC236}">
                <a16:creationId xmlns:a16="http://schemas.microsoft.com/office/drawing/2014/main" id="{FCBF61E8-FDD6-BB08-9366-60EAC0486108}"/>
              </a:ext>
            </a:extLst>
          </p:cNvPr>
          <p:cNvSpPr/>
          <p:nvPr/>
        </p:nvSpPr>
        <p:spPr>
          <a:xfrm>
            <a:off x="7529927" y="4046297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13</a:t>
            </a:r>
          </a:p>
        </p:txBody>
      </p:sp>
      <p:sp>
        <p:nvSpPr>
          <p:cNvPr id="41" name="o14">
            <a:extLst>
              <a:ext uri="{FF2B5EF4-FFF2-40B4-BE49-F238E27FC236}">
                <a16:creationId xmlns:a16="http://schemas.microsoft.com/office/drawing/2014/main" id="{5B1EA8D2-49C1-E284-0135-ADD6A684DC28}"/>
              </a:ext>
            </a:extLst>
          </p:cNvPr>
          <p:cNvSpPr/>
          <p:nvPr/>
        </p:nvSpPr>
        <p:spPr>
          <a:xfrm>
            <a:off x="8947713" y="4033654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14</a:t>
            </a:r>
          </a:p>
        </p:txBody>
      </p:sp>
      <p:sp>
        <p:nvSpPr>
          <p:cNvPr id="45" name="o15">
            <a:extLst>
              <a:ext uri="{FF2B5EF4-FFF2-40B4-BE49-F238E27FC236}">
                <a16:creationId xmlns:a16="http://schemas.microsoft.com/office/drawing/2014/main" id="{A4263B67-1BB5-6143-AF9F-C2113D9B3671}"/>
              </a:ext>
            </a:extLst>
          </p:cNvPr>
          <p:cNvSpPr/>
          <p:nvPr/>
        </p:nvSpPr>
        <p:spPr>
          <a:xfrm>
            <a:off x="10340579" y="4046297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15</a:t>
            </a:r>
          </a:p>
        </p:txBody>
      </p:sp>
      <p:sp>
        <p:nvSpPr>
          <p:cNvPr id="11" name="o16">
            <a:extLst>
              <a:ext uri="{FF2B5EF4-FFF2-40B4-BE49-F238E27FC236}">
                <a16:creationId xmlns:a16="http://schemas.microsoft.com/office/drawing/2014/main" id="{13A988A8-0CF7-84A7-E57F-302F91F0755A}"/>
              </a:ext>
            </a:extLst>
          </p:cNvPr>
          <p:cNvSpPr/>
          <p:nvPr/>
        </p:nvSpPr>
        <p:spPr>
          <a:xfrm>
            <a:off x="4677754" y="5335755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16</a:t>
            </a:r>
          </a:p>
        </p:txBody>
      </p:sp>
      <p:sp>
        <p:nvSpPr>
          <p:cNvPr id="19" name="o17">
            <a:extLst>
              <a:ext uri="{FF2B5EF4-FFF2-40B4-BE49-F238E27FC236}">
                <a16:creationId xmlns:a16="http://schemas.microsoft.com/office/drawing/2014/main" id="{ECDACB39-1B7B-55CB-1D40-A961E5A74EBB}"/>
              </a:ext>
            </a:extLst>
          </p:cNvPr>
          <p:cNvSpPr/>
          <p:nvPr/>
        </p:nvSpPr>
        <p:spPr>
          <a:xfrm>
            <a:off x="6077795" y="5342135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17</a:t>
            </a:r>
          </a:p>
        </p:txBody>
      </p:sp>
      <p:sp>
        <p:nvSpPr>
          <p:cNvPr id="38" name="o18">
            <a:extLst>
              <a:ext uri="{FF2B5EF4-FFF2-40B4-BE49-F238E27FC236}">
                <a16:creationId xmlns:a16="http://schemas.microsoft.com/office/drawing/2014/main" id="{89A10E73-9729-EFDF-AE5A-C55BA4EC40CC}"/>
              </a:ext>
            </a:extLst>
          </p:cNvPr>
          <p:cNvSpPr/>
          <p:nvPr/>
        </p:nvSpPr>
        <p:spPr>
          <a:xfrm>
            <a:off x="7523077" y="5379733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18</a:t>
            </a:r>
          </a:p>
        </p:txBody>
      </p:sp>
      <p:sp>
        <p:nvSpPr>
          <p:cNvPr id="42" name="o19">
            <a:extLst>
              <a:ext uri="{FF2B5EF4-FFF2-40B4-BE49-F238E27FC236}">
                <a16:creationId xmlns:a16="http://schemas.microsoft.com/office/drawing/2014/main" id="{3DEBA178-2D63-731C-2294-91B23BC30929}"/>
              </a:ext>
            </a:extLst>
          </p:cNvPr>
          <p:cNvSpPr/>
          <p:nvPr/>
        </p:nvSpPr>
        <p:spPr>
          <a:xfrm>
            <a:off x="8947713" y="5387403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19</a:t>
            </a:r>
          </a:p>
        </p:txBody>
      </p:sp>
      <p:sp>
        <p:nvSpPr>
          <p:cNvPr id="46" name="o20">
            <a:extLst>
              <a:ext uri="{FF2B5EF4-FFF2-40B4-BE49-F238E27FC236}">
                <a16:creationId xmlns:a16="http://schemas.microsoft.com/office/drawing/2014/main" id="{83E0362D-C9AB-5DB7-FC6F-BE843369615D}"/>
              </a:ext>
            </a:extLst>
          </p:cNvPr>
          <p:cNvSpPr/>
          <p:nvPr/>
        </p:nvSpPr>
        <p:spPr>
          <a:xfrm>
            <a:off x="10347748" y="5387403"/>
            <a:ext cx="1179652" cy="1179652"/>
          </a:xfrm>
          <a:prstGeom prst="roundRect">
            <a:avLst>
              <a:gd name="adj" fmla="val 1040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20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17ACBF-CA18-CEB4-A8C5-041DE6EB2DE6}"/>
              </a:ext>
            </a:extLst>
          </p:cNvPr>
          <p:cNvSpPr/>
          <p:nvPr/>
        </p:nvSpPr>
        <p:spPr>
          <a:xfrm>
            <a:off x="1486467" y="58263"/>
            <a:ext cx="96760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46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Fira Sans Black" panose="020B0A03050000020004" pitchFamily="34" charset="0"/>
              </a:rPr>
              <a:t>TRÒ CHƠI POWERPOINT</a:t>
            </a:r>
          </a:p>
          <a:p>
            <a:pPr algn="ctr" defTabSz="914446"/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Fira Sans Black" panose="020B0A03050000020004" pitchFamily="34" charset="0"/>
              </a:rPr>
              <a:t>THỬ TÀI TRÍ NHỚ (LẬT HÌNH GIỐNG NHAU)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2CE6F0C1-6CAE-7283-C700-563F7067B5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18" y="1663990"/>
            <a:ext cx="1753554" cy="4733890"/>
          </a:xfrm>
          <a:prstGeom prst="rect">
            <a:avLst/>
          </a:prstGeom>
        </p:spPr>
      </p:pic>
      <p:pic>
        <p:nvPicPr>
          <p:cNvPr id="48" name="Picture 4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82D028A-570D-6267-7028-729A94DB10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6" y="1"/>
            <a:ext cx="15335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38778E-16 L 3.54167E-6 0.00046 C -0.00248 -0.02014 -0.00326 -0.04144 -0.00756 -0.06019 C -0.0168 -0.10162 -0.0086 -0.06296 -0.01758 -0.11296 C -0.01966 -0.12384 -0.02214 -0.13426 -0.02396 -0.1456 C -0.02644 -0.16042 -0.02761 -0.18079 -0.02878 -0.1956 C -0.02839 -0.23333 -0.0293 -0.27083 -0.02761 -0.30833 C -0.02735 -0.31435 -0.02019 -0.35995 -0.01641 -0.36597 C -0.01433 -0.36921 -0.01211 -0.37245 -0.01003 -0.37616 C -0.00599 -0.38287 -0.00521 -0.38796 3.54167E-6 -0.39375 C 0.00156 -0.39537 0.00325 -0.39583 0.00494 -0.39606 C 0.06093 -0.40856 0.01692 -0.3963 0.0427 -0.40347 C 0.0444 -0.40625 0.04596 -0.4088 0.04765 -0.41111 C 0.04974 -0.41389 0.05208 -0.41551 0.0539 -0.41852 C 0.05586 -0.42153 0.05729 -0.42546 0.05898 -0.4287 C 0.06093 -0.43241 0.06328 -0.43542 0.06523 -0.43866 C 0.07057 -0.44792 0.06784 -0.44468 0.07278 -0.45625 C 0.07395 -0.45903 0.07552 -0.46088 0.07656 -0.46389 C 0.07799 -0.46759 0.0789 -0.47245 0.08034 -0.47639 C 0.08229 -0.48218 0.08489 -0.48773 0.08659 -0.49398 C 0.08932 -0.5037 0.09075 -0.51505 0.09414 -0.52384 C 0.09713 -0.53241 0.09922 -0.53681 0.10156 -0.54676 C 0.10312 -0.55208 0.10364 -0.5588 0.10547 -0.56412 C 0.10664 -0.56806 0.10885 -0.5706 0.11041 -0.57407 C 0.11432 -0.5831 0.11367 -0.58611 0.11914 -0.59167 C 0.13294 -0.60532 0.17083 -0.60139 0.17187 -0.60185 C 0.17942 -0.60579 0.18854 -0.60463 0.19453 -0.61412 C 0.19661 -0.61759 0.19856 -0.6213 0.20091 -0.62431 C 0.20364 -0.62801 0.20677 -0.63056 0.20963 -0.63449 C 0.21145 -0.63657 0.21289 -0.63935 0.21458 -0.6419 C 0.21575 -0.64352 0.21731 -0.64444 0.21849 -0.64676 C 0.23138 -0.675 0.22656 -0.66574 0.23333 -0.68681 C 0.24375 -0.71852 0.23815 -0.69861 0.24479 -0.72454 C 0.24765 -0.75324 0.24713 -0.74468 0.24843 -0.77199 C 0.24895 -0.78148 0.24895 -0.79074 0.24974 -0.79977 C 0.25143 -0.81667 0.25156 -0.83519 0.25599 -0.85 C 0.25898 -0.85926 0.26237 -0.87106 0.26601 -0.87986 C 0.26731 -0.88264 0.26836 -0.88565 0.26992 -0.8875 C 0.28476 -0.9081 0.28125 -0.90093 0.3 -0.9125 L 0.32382 -0.92755 C 0.32669 -0.9294 0.32968 -0.93125 0.33268 -0.93241 L 0.34518 -0.93773 C 0.35065 -0.93981 0.35599 -0.94352 0.36145 -0.94514 C 0.3664 -0.94676 0.37148 -0.94676 0.37656 -0.94745 C 0.38789 -0.95278 0.39987 -0.95301 0.41054 -0.9625 L 0.44062 -0.99028 C 0.44518 -0.99444 0.45013 -0.99699 0.45442 -1.00255 C 0.47096 -1.02593 0.4625 -1.01505 0.47942 -1.03519 C 0.48815 -1.05718 0.48255 -1.04398 0.497 -1.07292 L 0.497 -1.07245 C 0.52435 -1.13634 0.49114 -1.05718 0.50833 -1.10301 C 0.51067 -1.10926 0.51367 -1.11412 0.51588 -1.1206 C 0.51784 -1.12593 0.51914 -1.13241 0.52083 -1.13819 C 0.52578 -1.15394 0.52877 -1.1625 0.53476 -1.17569 C 0.53672 -1.18009 0.53854 -1.18472 0.54088 -1.18819 C 0.54713 -1.19769 0.5552 -1.20556 0.56237 -1.21065 C 0.57187 -1.21759 0.58138 -1.225 0.59114 -1.23056 C 0.59635 -1.23356 0.62057 -1.24861 0.63138 -1.25324 C 0.63385 -1.2544 0.63632 -1.25486 0.63893 -1.25579 C 0.64674 -1.26088 0.65481 -1.26597 0.66145 -1.27569 C 0.6651 -1.28102 0.6681 -1.28773 0.67148 -1.29329 C 0.70221 -1.34005 0.69049 -1.31204 0.72552 -1.38102 C 0.74231 -1.41435 0.77448 -1.48356 0.77448 -1.48333 C 0.77708 -1.49676 0.77474 -1.49606 0.77825 -1.49606 L 0.77825 -1.4956 " pathEditMode="relative" rAng="0" ptsTypes="AAAAAAAAAAAAAAAAAAAAAAAAAAAAAAAAAAAAAAAAAAAAAAAAAAAAAAAAAAAAAAAAA">
                                      <p:cBhvr>
                                        <p:cTn id="6" dur="3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74" y="-7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àng r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35" grpId="0" animBg="1"/>
      <p:bldP spid="35" grpId="1" animBg="1"/>
      <p:bldP spid="39" grpId="0" animBg="1"/>
      <p:bldP spid="39" grpId="1" animBg="1"/>
      <p:bldP spid="43" grpId="0" animBg="1"/>
      <p:bldP spid="43" grpId="1" animBg="1"/>
      <p:bldP spid="7" grpId="0" animBg="1"/>
      <p:bldP spid="7" grpId="1" animBg="1"/>
      <p:bldP spid="15" grpId="0" animBg="1"/>
      <p:bldP spid="15" grpId="1" animBg="1"/>
      <p:bldP spid="36" grpId="0" animBg="1"/>
      <p:bldP spid="36" grpId="1" animBg="1"/>
      <p:bldP spid="40" grpId="0" animBg="1"/>
      <p:bldP spid="40" grpId="1" animBg="1"/>
      <p:bldP spid="44" grpId="0" animBg="1"/>
      <p:bldP spid="44" grpId="1" animBg="1"/>
      <p:bldP spid="9" grpId="0" animBg="1"/>
      <p:bldP spid="9" grpId="1" animBg="1"/>
      <p:bldP spid="18" grpId="0" animBg="1"/>
      <p:bldP spid="18" grpId="1" animBg="1"/>
      <p:bldP spid="37" grpId="0" animBg="1"/>
      <p:bldP spid="37" grpId="1" animBg="1"/>
      <p:bldP spid="41" grpId="0" animBg="1"/>
      <p:bldP spid="41" grpId="1" animBg="1"/>
      <p:bldP spid="45" grpId="0" animBg="1"/>
      <p:bldP spid="45" grpId="1" animBg="1"/>
      <p:bldP spid="11" grpId="0" animBg="1"/>
      <p:bldP spid="11" grpId="1" animBg="1"/>
      <p:bldP spid="19" grpId="0" animBg="1"/>
      <p:bldP spid="19" grpId="1" animBg="1"/>
      <p:bldP spid="38" grpId="0" animBg="1"/>
      <p:bldP spid="38" grpId="1" animBg="1"/>
      <p:bldP spid="42" grpId="0" animBg="1"/>
      <p:bldP spid="42" grpId="1" animBg="1"/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3269">
            <a:off x="-883869" y="1383159"/>
            <a:ext cx="3483247" cy="4993902"/>
          </a:xfrm>
          <a:custGeom>
            <a:avLst/>
            <a:gdLst/>
            <a:ahLst/>
            <a:cxnLst/>
            <a:rect l="l" t="t" r="r" b="b"/>
            <a:pathLst>
              <a:path w="5224870" h="7490853">
                <a:moveTo>
                  <a:pt x="0" y="0"/>
                </a:moveTo>
                <a:lnTo>
                  <a:pt x="5224870" y="0"/>
                </a:lnTo>
                <a:lnTo>
                  <a:pt x="5224870" y="7490853"/>
                </a:lnTo>
                <a:lnTo>
                  <a:pt x="0" y="7490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06867">
            <a:off x="254382" y="3583007"/>
            <a:ext cx="2008773" cy="2879961"/>
          </a:xfrm>
          <a:custGeom>
            <a:avLst/>
            <a:gdLst/>
            <a:ahLst/>
            <a:cxnLst/>
            <a:rect l="l" t="t" r="r" b="b"/>
            <a:pathLst>
              <a:path w="3013159" h="4319941">
                <a:moveTo>
                  <a:pt x="0" y="0"/>
                </a:moveTo>
                <a:lnTo>
                  <a:pt x="3013159" y="0"/>
                </a:lnTo>
                <a:lnTo>
                  <a:pt x="3013159" y="4319941"/>
                </a:lnTo>
                <a:lnTo>
                  <a:pt x="0" y="43199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8150" flipH="1">
            <a:off x="9872683" y="2570460"/>
            <a:ext cx="2278348" cy="3266449"/>
          </a:xfrm>
          <a:custGeom>
            <a:avLst/>
            <a:gdLst/>
            <a:ahLst/>
            <a:cxnLst/>
            <a:rect l="l" t="t" r="r" b="b"/>
            <a:pathLst>
              <a:path w="3417522" h="4899673">
                <a:moveTo>
                  <a:pt x="3417522" y="0"/>
                </a:moveTo>
                <a:lnTo>
                  <a:pt x="0" y="0"/>
                </a:lnTo>
                <a:lnTo>
                  <a:pt x="0" y="4899672"/>
                </a:lnTo>
                <a:lnTo>
                  <a:pt x="3417522" y="4899672"/>
                </a:lnTo>
                <a:lnTo>
                  <a:pt x="34175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94533" flipH="1">
            <a:off x="9697158" y="4337448"/>
            <a:ext cx="1404675" cy="2013870"/>
          </a:xfrm>
          <a:custGeom>
            <a:avLst/>
            <a:gdLst/>
            <a:ahLst/>
            <a:cxnLst/>
            <a:rect l="l" t="t" r="r" b="b"/>
            <a:pathLst>
              <a:path w="2107012" h="3020805">
                <a:moveTo>
                  <a:pt x="2107012" y="0"/>
                </a:moveTo>
                <a:lnTo>
                  <a:pt x="0" y="0"/>
                </a:lnTo>
                <a:lnTo>
                  <a:pt x="0" y="3020806"/>
                </a:lnTo>
                <a:lnTo>
                  <a:pt x="2107012" y="3020806"/>
                </a:lnTo>
                <a:lnTo>
                  <a:pt x="21070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11912" y="5844891"/>
            <a:ext cx="5882537" cy="1544166"/>
          </a:xfrm>
          <a:custGeom>
            <a:avLst/>
            <a:gdLst/>
            <a:ahLst/>
            <a:cxnLst/>
            <a:rect l="l" t="t" r="r" b="b"/>
            <a:pathLst>
              <a:path w="8823806" h="2316249">
                <a:moveTo>
                  <a:pt x="0" y="0"/>
                </a:moveTo>
                <a:lnTo>
                  <a:pt x="8823806" y="0"/>
                </a:lnTo>
                <a:lnTo>
                  <a:pt x="8823806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9507020" y="5249564"/>
            <a:ext cx="4559689" cy="1402105"/>
          </a:xfrm>
          <a:custGeom>
            <a:avLst/>
            <a:gdLst/>
            <a:ahLst/>
            <a:cxnLst/>
            <a:rect l="l" t="t" r="r" b="b"/>
            <a:pathLst>
              <a:path w="6839534" h="2103157">
                <a:moveTo>
                  <a:pt x="6839534" y="0"/>
                </a:moveTo>
                <a:lnTo>
                  <a:pt x="0" y="0"/>
                </a:lnTo>
                <a:lnTo>
                  <a:pt x="0" y="2103156"/>
                </a:lnTo>
                <a:lnTo>
                  <a:pt x="6839534" y="2103156"/>
                </a:lnTo>
                <a:lnTo>
                  <a:pt x="683953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451979" y="5850778"/>
            <a:ext cx="5541209" cy="1544166"/>
          </a:xfrm>
          <a:custGeom>
            <a:avLst/>
            <a:gdLst/>
            <a:ahLst/>
            <a:cxnLst/>
            <a:rect l="l" t="t" r="r" b="b"/>
            <a:pathLst>
              <a:path w="8311813" h="2316249">
                <a:moveTo>
                  <a:pt x="0" y="0"/>
                </a:moveTo>
                <a:lnTo>
                  <a:pt x="8311813" y="0"/>
                </a:lnTo>
                <a:lnTo>
                  <a:pt x="8311813" y="2316249"/>
                </a:lnTo>
                <a:lnTo>
                  <a:pt x="0" y="231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159"/>
            </a:stretch>
          </a:blipFill>
        </p:spPr>
      </p:sp>
      <p:sp>
        <p:nvSpPr>
          <p:cNvPr id="9" name="Freeform 9"/>
          <p:cNvSpPr/>
          <p:nvPr/>
        </p:nvSpPr>
        <p:spPr>
          <a:xfrm rot="-236085">
            <a:off x="-3366515" y="5577381"/>
            <a:ext cx="9504400" cy="2922603"/>
          </a:xfrm>
          <a:custGeom>
            <a:avLst/>
            <a:gdLst/>
            <a:ahLst/>
            <a:cxnLst/>
            <a:rect l="l" t="t" r="r" b="b"/>
            <a:pathLst>
              <a:path w="14256600" h="4383904">
                <a:moveTo>
                  <a:pt x="0" y="0"/>
                </a:moveTo>
                <a:lnTo>
                  <a:pt x="14256600" y="0"/>
                </a:lnTo>
                <a:lnTo>
                  <a:pt x="14256600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945796">
            <a:off x="4303876" y="5516439"/>
            <a:ext cx="383499" cy="1115633"/>
          </a:xfrm>
          <a:custGeom>
            <a:avLst/>
            <a:gdLst/>
            <a:ahLst/>
            <a:cxnLst/>
            <a:rect l="l" t="t" r="r" b="b"/>
            <a:pathLst>
              <a:path w="575248" h="1673450">
                <a:moveTo>
                  <a:pt x="0" y="0"/>
                </a:moveTo>
                <a:lnTo>
                  <a:pt x="575248" y="0"/>
                </a:lnTo>
                <a:lnTo>
                  <a:pt x="575248" y="1673450"/>
                </a:lnTo>
                <a:lnTo>
                  <a:pt x="0" y="1673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95300" y="6275345"/>
            <a:ext cx="1720307" cy="528995"/>
          </a:xfrm>
          <a:custGeom>
            <a:avLst/>
            <a:gdLst/>
            <a:ahLst/>
            <a:cxnLst/>
            <a:rect l="l" t="t" r="r" b="b"/>
            <a:pathLst>
              <a:path w="2580460" h="793492">
                <a:moveTo>
                  <a:pt x="0" y="0"/>
                </a:moveTo>
                <a:lnTo>
                  <a:pt x="2580461" y="0"/>
                </a:lnTo>
                <a:lnTo>
                  <a:pt x="2580461" y="793492"/>
                </a:lnTo>
                <a:lnTo>
                  <a:pt x="0" y="7934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-608325" y="465017"/>
            <a:ext cx="1830596" cy="761985"/>
          </a:xfrm>
          <a:custGeom>
            <a:avLst/>
            <a:gdLst/>
            <a:ahLst/>
            <a:cxnLst/>
            <a:rect l="l" t="t" r="r" b="b"/>
            <a:pathLst>
              <a:path w="2745894" h="1142978">
                <a:moveTo>
                  <a:pt x="2745894" y="0"/>
                </a:moveTo>
                <a:lnTo>
                  <a:pt x="0" y="0"/>
                </a:lnTo>
                <a:lnTo>
                  <a:pt x="0" y="1142978"/>
                </a:lnTo>
                <a:lnTo>
                  <a:pt x="2745894" y="1142978"/>
                </a:lnTo>
                <a:lnTo>
                  <a:pt x="2745894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0837704" y="1227002"/>
            <a:ext cx="1898321" cy="790176"/>
          </a:xfrm>
          <a:custGeom>
            <a:avLst/>
            <a:gdLst/>
            <a:ahLst/>
            <a:cxnLst/>
            <a:rect l="l" t="t" r="r" b="b"/>
            <a:pathLst>
              <a:path w="2847481" h="1185264">
                <a:moveTo>
                  <a:pt x="0" y="0"/>
                </a:moveTo>
                <a:lnTo>
                  <a:pt x="2847482" y="0"/>
                </a:lnTo>
                <a:lnTo>
                  <a:pt x="2847482" y="1185265"/>
                </a:lnTo>
                <a:lnTo>
                  <a:pt x="0" y="11852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3356116" y="6142223"/>
            <a:ext cx="665361" cy="591340"/>
          </a:xfrm>
          <a:custGeom>
            <a:avLst/>
            <a:gdLst/>
            <a:ahLst/>
            <a:cxnLst/>
            <a:rect l="l" t="t" r="r" b="b"/>
            <a:pathLst>
              <a:path w="998042" h="887010">
                <a:moveTo>
                  <a:pt x="0" y="0"/>
                </a:moveTo>
                <a:lnTo>
                  <a:pt x="998042" y="0"/>
                </a:lnTo>
                <a:lnTo>
                  <a:pt x="998042" y="887010"/>
                </a:lnTo>
                <a:lnTo>
                  <a:pt x="0" y="8870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505676" y="685800"/>
            <a:ext cx="1073474" cy="709835"/>
          </a:xfrm>
          <a:custGeom>
            <a:avLst/>
            <a:gdLst/>
            <a:ahLst/>
            <a:cxnLst/>
            <a:rect l="l" t="t" r="r" b="b"/>
            <a:pathLst>
              <a:path w="1610211" h="1064752">
                <a:moveTo>
                  <a:pt x="0" y="0"/>
                </a:moveTo>
                <a:lnTo>
                  <a:pt x="1610211" y="0"/>
                </a:lnTo>
                <a:lnTo>
                  <a:pt x="1610211" y="1064752"/>
                </a:lnTo>
                <a:lnTo>
                  <a:pt x="0" y="10647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710765" y="5722456"/>
            <a:ext cx="1083995" cy="715437"/>
          </a:xfrm>
          <a:custGeom>
            <a:avLst/>
            <a:gdLst/>
            <a:ahLst/>
            <a:cxnLst/>
            <a:rect l="l" t="t" r="r" b="b"/>
            <a:pathLst>
              <a:path w="1625992" h="1073155">
                <a:moveTo>
                  <a:pt x="0" y="0"/>
                </a:moveTo>
                <a:lnTo>
                  <a:pt x="1625993" y="0"/>
                </a:lnTo>
                <a:lnTo>
                  <a:pt x="1625993" y="1073155"/>
                </a:lnTo>
                <a:lnTo>
                  <a:pt x="0" y="10731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2614" y="4318922"/>
            <a:ext cx="3064589" cy="2414641"/>
          </a:xfrm>
          <a:custGeom>
            <a:avLst/>
            <a:gdLst/>
            <a:ahLst/>
            <a:cxnLst/>
            <a:rect l="l" t="t" r="r" b="b"/>
            <a:pathLst>
              <a:path w="4596884" h="3621962">
                <a:moveTo>
                  <a:pt x="0" y="0"/>
                </a:moveTo>
                <a:lnTo>
                  <a:pt x="4596884" y="0"/>
                </a:lnTo>
                <a:lnTo>
                  <a:pt x="4596884" y="3621962"/>
                </a:lnTo>
                <a:lnTo>
                  <a:pt x="0" y="362196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90550" y="4701372"/>
            <a:ext cx="5112955" cy="8047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64457" y="912708"/>
            <a:ext cx="7830016" cy="36367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09617" y="565475"/>
            <a:ext cx="2028112" cy="9673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1" y="-11662"/>
            <a:ext cx="1544454" cy="1544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36617" y="1720318"/>
            <a:ext cx="11518766" cy="4904837"/>
            <a:chOff x="0" y="0"/>
            <a:chExt cx="5376286" cy="22892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289291"/>
            </a:xfrm>
            <a:custGeom>
              <a:avLst/>
              <a:gdLst/>
              <a:ahLst/>
              <a:cxnLst/>
              <a:rect l="l" t="t" r="r" b="b"/>
              <a:pathLst>
                <a:path w="5376287" h="2289291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266439"/>
                  </a:lnTo>
                  <a:cubicBezTo>
                    <a:pt x="5376287" y="2272499"/>
                    <a:pt x="5373879" y="2278312"/>
                    <a:pt x="5369594" y="2282597"/>
                  </a:cubicBezTo>
                  <a:cubicBezTo>
                    <a:pt x="5365308" y="2286883"/>
                    <a:pt x="5359495" y="2289291"/>
                    <a:pt x="5353435" y="2289291"/>
                  </a:cubicBezTo>
                  <a:lnTo>
                    <a:pt x="22852" y="2289291"/>
                  </a:lnTo>
                  <a:cubicBezTo>
                    <a:pt x="10231" y="2289291"/>
                    <a:pt x="0" y="2279060"/>
                    <a:pt x="0" y="2266439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2739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813013" y="370268"/>
            <a:ext cx="5539740" cy="1076999"/>
            <a:chOff x="0" y="0"/>
            <a:chExt cx="11079480" cy="215399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1079480" cy="2153998"/>
              <a:chOff x="0" y="0"/>
              <a:chExt cx="2585627" cy="5026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585627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2585627" h="502680">
                    <a:moveTo>
                      <a:pt x="47516" y="0"/>
                    </a:moveTo>
                    <a:lnTo>
                      <a:pt x="2538111" y="0"/>
                    </a:lnTo>
                    <a:cubicBezTo>
                      <a:pt x="2564353" y="0"/>
                      <a:pt x="2585627" y="21274"/>
                      <a:pt x="2585627" y="47516"/>
                    </a:cubicBezTo>
                    <a:lnTo>
                      <a:pt x="2585627" y="455164"/>
                    </a:lnTo>
                    <a:cubicBezTo>
                      <a:pt x="2585627" y="481407"/>
                      <a:pt x="2564353" y="502680"/>
                      <a:pt x="2538111" y="502680"/>
                    </a:cubicBezTo>
                    <a:lnTo>
                      <a:pt x="47516" y="502680"/>
                    </a:lnTo>
                    <a:cubicBezTo>
                      <a:pt x="21274" y="502680"/>
                      <a:pt x="0" y="481407"/>
                      <a:pt x="0" y="455164"/>
                    </a:cubicBezTo>
                    <a:lnTo>
                      <a:pt x="0" y="47516"/>
                    </a:lnTo>
                    <a:cubicBezTo>
                      <a:pt x="0" y="21274"/>
                      <a:pt x="21274" y="0"/>
                      <a:pt x="4751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38100" cap="rnd">
                <a:solidFill>
                  <a:srgbClr val="0070C0"/>
                </a:solidFill>
                <a:prstDash val="solid"/>
                <a:round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2585627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514016" y="417658"/>
              <a:ext cx="10060528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7841276" y="2766162"/>
            <a:ext cx="3797538" cy="3076498"/>
          </a:xfrm>
          <a:custGeom>
            <a:avLst/>
            <a:gdLst/>
            <a:ahLst/>
            <a:cxnLst/>
            <a:rect l="l" t="t" r="r" b="b"/>
            <a:pathLst>
              <a:path w="5696307" h="4614747">
                <a:moveTo>
                  <a:pt x="0" y="0"/>
                </a:moveTo>
                <a:lnTo>
                  <a:pt x="5696307" y="0"/>
                </a:lnTo>
                <a:lnTo>
                  <a:pt x="5696307" y="4614747"/>
                </a:lnTo>
                <a:lnTo>
                  <a:pt x="0" y="461474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5531" t="-12410" r="-6084" b="-8193"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483324" y="3679600"/>
            <a:ext cx="2043478" cy="2945554"/>
          </a:xfrm>
          <a:custGeom>
            <a:avLst/>
            <a:gdLst/>
            <a:ahLst/>
            <a:cxnLst/>
            <a:rect l="l" t="t" r="r" b="b"/>
            <a:pathLst>
              <a:path w="3065217" h="4418331">
                <a:moveTo>
                  <a:pt x="0" y="0"/>
                </a:moveTo>
                <a:lnTo>
                  <a:pt x="3065217" y="0"/>
                </a:lnTo>
                <a:lnTo>
                  <a:pt x="3065217" y="4418330"/>
                </a:lnTo>
                <a:lnTo>
                  <a:pt x="0" y="441833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685801" y="1974208"/>
            <a:ext cx="9929895" cy="597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1593740" y="2625205"/>
                <a:ext cx="1105236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740" y="2625205"/>
                <a:ext cx="1105236" cy="114076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3269645" y="2625206"/>
                <a:ext cx="1105236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645" y="2625206"/>
                <a:ext cx="1105236" cy="11443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5009441" y="2625205"/>
                <a:ext cx="1105236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441" y="2625205"/>
                <a:ext cx="1105236" cy="11294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6685347" y="2613568"/>
                <a:ext cx="1105236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3600" b="0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325B87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347" y="2613568"/>
                <a:ext cx="1105236" cy="113306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544009" y="5160849"/>
            <a:ext cx="5614794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36617" y="1589823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2477136" y="2860741"/>
            <a:ext cx="7237729" cy="3764413"/>
          </a:xfrm>
          <a:custGeom>
            <a:avLst/>
            <a:gdLst/>
            <a:ahLst/>
            <a:cxnLst/>
            <a:rect l="l" t="t" r="r" b="b"/>
            <a:pathLst>
              <a:path w="10856594" h="5646620">
                <a:moveTo>
                  <a:pt x="0" y="0"/>
                </a:moveTo>
                <a:lnTo>
                  <a:pt x="10856594" y="0"/>
                </a:lnTo>
                <a:lnTo>
                  <a:pt x="10856594" y="5646619"/>
                </a:lnTo>
                <a:lnTo>
                  <a:pt x="0" y="564661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142" t="-2140" r="-571" b="-2786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813013" y="288638"/>
            <a:ext cx="5539740" cy="115862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31" name="Freeform 31"/>
          <p:cNvSpPr/>
          <p:nvPr/>
        </p:nvSpPr>
        <p:spPr>
          <a:xfrm>
            <a:off x="336617" y="3590902"/>
            <a:ext cx="1761608" cy="3024220"/>
          </a:xfrm>
          <a:custGeom>
            <a:avLst/>
            <a:gdLst/>
            <a:ahLst/>
            <a:cxnLst/>
            <a:rect l="l" t="t" r="r" b="b"/>
            <a:pathLst>
              <a:path w="2642412" h="4536330">
                <a:moveTo>
                  <a:pt x="0" y="0"/>
                </a:moveTo>
                <a:lnTo>
                  <a:pt x="2642413" y="0"/>
                </a:lnTo>
                <a:lnTo>
                  <a:pt x="2642413" y="4536331"/>
                </a:lnTo>
                <a:lnTo>
                  <a:pt x="0" y="453633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grpSp>
        <p:nvGrpSpPr>
          <p:cNvPr id="34" name="Group 33"/>
          <p:cNvGrpSpPr/>
          <p:nvPr/>
        </p:nvGrpSpPr>
        <p:grpSpPr>
          <a:xfrm>
            <a:off x="532999" y="1614699"/>
            <a:ext cx="11126003" cy="1133067"/>
            <a:chOff x="799497" y="2422046"/>
            <a:chExt cx="16689005" cy="1699600"/>
          </a:xfrm>
        </p:grpSpPr>
        <p:sp>
          <p:nvSpPr>
            <p:cNvPr id="32" name="TextBox 32"/>
            <p:cNvSpPr txBox="1"/>
            <p:nvPr/>
          </p:nvSpPr>
          <p:spPr>
            <a:xfrm>
              <a:off x="799497" y="2814496"/>
              <a:ext cx="16689005" cy="841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ếch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400" dirty="0" err="1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400" dirty="0">
                  <a:solidFill>
                    <a:srgbClr val="3C6E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5158440" y="2422046"/>
                  <a:ext cx="1657854" cy="1699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440" y="2422046"/>
                  <a:ext cx="1657854" cy="169960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Oval 34"/>
          <p:cNvSpPr/>
          <p:nvPr/>
        </p:nvSpPr>
        <p:spPr>
          <a:xfrm>
            <a:off x="5993339" y="2422631"/>
            <a:ext cx="4269427" cy="237830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46" name="Group 20">
            <a:extLst>
              <a:ext uri="{FF2B5EF4-FFF2-40B4-BE49-F238E27FC236}">
                <a16:creationId xmlns:a16="http://schemas.microsoft.com/office/drawing/2014/main" id="{C600285F-51B0-C6D3-7624-844ABCF8EE4E}"/>
              </a:ext>
            </a:extLst>
          </p:cNvPr>
          <p:cNvGrpSpPr/>
          <p:nvPr/>
        </p:nvGrpSpPr>
        <p:grpSpPr>
          <a:xfrm>
            <a:off x="1813013" y="370268"/>
            <a:ext cx="5539740" cy="1076999"/>
            <a:chOff x="0" y="0"/>
            <a:chExt cx="11079480" cy="2153998"/>
          </a:xfrm>
        </p:grpSpPr>
        <p:grpSp>
          <p:nvGrpSpPr>
            <p:cNvPr id="47" name="Group 21">
              <a:extLst>
                <a:ext uri="{FF2B5EF4-FFF2-40B4-BE49-F238E27FC236}">
                  <a16:creationId xmlns:a16="http://schemas.microsoft.com/office/drawing/2014/main" id="{DD901214-142D-2F8D-6C98-3043A8801569}"/>
                </a:ext>
              </a:extLst>
            </p:cNvPr>
            <p:cNvGrpSpPr/>
            <p:nvPr/>
          </p:nvGrpSpPr>
          <p:grpSpPr>
            <a:xfrm>
              <a:off x="0" y="0"/>
              <a:ext cx="11079480" cy="2153998"/>
              <a:chOff x="0" y="0"/>
              <a:chExt cx="2585627" cy="502680"/>
            </a:xfrm>
          </p:grpSpPr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17D91B33-58A1-EA60-3502-8E78E16BA9DA}"/>
                  </a:ext>
                </a:extLst>
              </p:cNvPr>
              <p:cNvSpPr/>
              <p:nvPr/>
            </p:nvSpPr>
            <p:spPr>
              <a:xfrm>
                <a:off x="0" y="0"/>
                <a:ext cx="2585627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2585627" h="502680">
                    <a:moveTo>
                      <a:pt x="47516" y="0"/>
                    </a:moveTo>
                    <a:lnTo>
                      <a:pt x="2538111" y="0"/>
                    </a:lnTo>
                    <a:cubicBezTo>
                      <a:pt x="2564353" y="0"/>
                      <a:pt x="2585627" y="21274"/>
                      <a:pt x="2585627" y="47516"/>
                    </a:cubicBezTo>
                    <a:lnTo>
                      <a:pt x="2585627" y="455164"/>
                    </a:lnTo>
                    <a:cubicBezTo>
                      <a:pt x="2585627" y="481407"/>
                      <a:pt x="2564353" y="502680"/>
                      <a:pt x="2538111" y="502680"/>
                    </a:cubicBezTo>
                    <a:lnTo>
                      <a:pt x="47516" y="502680"/>
                    </a:lnTo>
                    <a:cubicBezTo>
                      <a:pt x="21274" y="502680"/>
                      <a:pt x="0" y="481407"/>
                      <a:pt x="0" y="455164"/>
                    </a:cubicBezTo>
                    <a:lnTo>
                      <a:pt x="0" y="47516"/>
                    </a:lnTo>
                    <a:cubicBezTo>
                      <a:pt x="0" y="21274"/>
                      <a:pt x="21274" y="0"/>
                      <a:pt x="47516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38100" cap="rnd">
                <a:solidFill>
                  <a:srgbClr val="0070C0"/>
                </a:solidFill>
                <a:prstDash val="solid"/>
                <a:round/>
              </a:ln>
            </p:spPr>
          </p:sp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FA27698B-1C5F-7742-5CC3-84F0D14D636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85627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00DDBD95-9C15-6EBE-B0C7-B9F4EC485BA4}"/>
                </a:ext>
              </a:extLst>
            </p:cNvPr>
            <p:cNvSpPr txBox="1"/>
            <p:nvPr/>
          </p:nvSpPr>
          <p:spPr>
            <a:xfrm>
              <a:off x="514016" y="417658"/>
              <a:ext cx="10060528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26">
            <a:extLst>
              <a:ext uri="{FF2B5EF4-FFF2-40B4-BE49-F238E27FC236}">
                <a16:creationId xmlns:a16="http://schemas.microsoft.com/office/drawing/2014/main" id="{6765C84A-EF27-C08F-8F32-80B99C3ECA41}"/>
              </a:ext>
            </a:extLst>
          </p:cNvPr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52" name="Group 27">
              <a:extLst>
                <a:ext uri="{FF2B5EF4-FFF2-40B4-BE49-F238E27FC236}">
                  <a16:creationId xmlns:a16="http://schemas.microsoft.com/office/drawing/2014/main" id="{0EDC1074-6D40-BFDD-530C-66EE1457A05B}"/>
                </a:ext>
              </a:extLst>
            </p:cNvPr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A34E3B1B-EC69-6B68-171A-D1854048EC4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55" name="TextBox 29">
                <a:extLst>
                  <a:ext uri="{FF2B5EF4-FFF2-40B4-BE49-F238E27FC236}">
                    <a16:creationId xmlns:a16="http://schemas.microsoft.com/office/drawing/2014/main" id="{327E0DA6-2D68-5E25-4559-6ABBE535308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30">
              <a:extLst>
                <a:ext uri="{FF2B5EF4-FFF2-40B4-BE49-F238E27FC236}">
                  <a16:creationId xmlns:a16="http://schemas.microsoft.com/office/drawing/2014/main" id="{BA9C066E-0C5A-AFC0-182B-A58DB2F4B6C0}"/>
                </a:ext>
              </a:extLst>
            </p:cNvPr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36617" y="1589823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15283" y="300783"/>
            <a:ext cx="1232717" cy="1076999"/>
            <a:chOff x="0" y="0"/>
            <a:chExt cx="11079480" cy="21539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1079480" cy="2153998"/>
              <a:chOff x="0" y="0"/>
              <a:chExt cx="2585627" cy="5026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585627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2585627" h="502680">
                    <a:moveTo>
                      <a:pt x="47516" y="0"/>
                    </a:moveTo>
                    <a:lnTo>
                      <a:pt x="2538111" y="0"/>
                    </a:lnTo>
                    <a:cubicBezTo>
                      <a:pt x="2564353" y="0"/>
                      <a:pt x="2585627" y="21274"/>
                      <a:pt x="2585627" y="47516"/>
                    </a:cubicBezTo>
                    <a:lnTo>
                      <a:pt x="2585627" y="455164"/>
                    </a:lnTo>
                    <a:cubicBezTo>
                      <a:pt x="2585627" y="481407"/>
                      <a:pt x="2564353" y="502680"/>
                      <a:pt x="2538111" y="502680"/>
                    </a:cubicBezTo>
                    <a:lnTo>
                      <a:pt x="47516" y="502680"/>
                    </a:lnTo>
                    <a:cubicBezTo>
                      <a:pt x="21274" y="502680"/>
                      <a:pt x="0" y="481407"/>
                      <a:pt x="0" y="455164"/>
                    </a:cubicBezTo>
                    <a:lnTo>
                      <a:pt x="0" y="47516"/>
                    </a:lnTo>
                    <a:cubicBezTo>
                      <a:pt x="0" y="21274"/>
                      <a:pt x="21274" y="0"/>
                      <a:pt x="47516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rnd">
                <a:solidFill>
                  <a:srgbClr val="3B6D92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2585627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825094" y="562734"/>
              <a:ext cx="10060527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5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5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9904669" y="3713111"/>
            <a:ext cx="2341821" cy="3310838"/>
          </a:xfrm>
          <a:custGeom>
            <a:avLst/>
            <a:gdLst/>
            <a:ahLst/>
            <a:cxnLst/>
            <a:rect l="l" t="t" r="r" b="b"/>
            <a:pathLst>
              <a:path w="3304693" h="4766385">
                <a:moveTo>
                  <a:pt x="0" y="0"/>
                </a:moveTo>
                <a:lnTo>
                  <a:pt x="3304694" y="0"/>
                </a:lnTo>
                <a:lnTo>
                  <a:pt x="3304694" y="4766385"/>
                </a:lnTo>
                <a:lnTo>
                  <a:pt x="0" y="476638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81853" y="2486026"/>
            <a:ext cx="561575" cy="549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dirty="0">
                <a:solidFill>
                  <a:srgbClr val="3C6E93"/>
                </a:solidFill>
                <a:latin typeface="Cambria Bold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1031991" y="2172423"/>
                <a:ext cx="4829347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91" y="2172423"/>
                <a:ext cx="4829347" cy="113011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1058130" y="4433458"/>
                <a:ext cx="4829347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  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325B8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325B8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30" y="4433458"/>
                <a:ext cx="4829347" cy="113306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2"/>
          <p:cNvSpPr txBox="1"/>
          <p:nvPr/>
        </p:nvSpPr>
        <p:spPr>
          <a:xfrm>
            <a:off x="852863" y="4643545"/>
            <a:ext cx="561575" cy="549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dirty="0">
                <a:solidFill>
                  <a:srgbClr val="3C6E93"/>
                </a:solidFill>
                <a:latin typeface="Cambria Bold"/>
              </a:rPr>
              <a:t>b)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63029" y="2893522"/>
            <a:ext cx="731520" cy="12699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79493" y="2006820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58735" y="2893522"/>
            <a:ext cx="731520" cy="12699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60671" y="4285583"/>
            <a:ext cx="731520" cy="12699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08135" y="5130379"/>
            <a:ext cx="731520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81246" y="4295657"/>
            <a:ext cx="731520" cy="12699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grpSp>
        <p:nvGrpSpPr>
          <p:cNvPr id="42" name="Group 21"/>
          <p:cNvGrpSpPr/>
          <p:nvPr/>
        </p:nvGrpSpPr>
        <p:grpSpPr>
          <a:xfrm>
            <a:off x="5861338" y="1513920"/>
            <a:ext cx="5539741" cy="2060639"/>
            <a:chOff x="0" y="-163260"/>
            <a:chExt cx="11079483" cy="4908093"/>
          </a:xfrm>
        </p:grpSpPr>
        <p:grpSp>
          <p:nvGrpSpPr>
            <p:cNvPr id="43" name="Group 22"/>
            <p:cNvGrpSpPr/>
            <p:nvPr/>
          </p:nvGrpSpPr>
          <p:grpSpPr>
            <a:xfrm>
              <a:off x="0" y="-163260"/>
              <a:ext cx="11079480" cy="4908093"/>
              <a:chOff x="0" y="-38100"/>
              <a:chExt cx="2585627" cy="1145405"/>
            </a:xfrm>
          </p:grpSpPr>
          <p:sp>
            <p:nvSpPr>
              <p:cNvPr id="45" name="Freeform 23"/>
              <p:cNvSpPr/>
              <p:nvPr/>
            </p:nvSpPr>
            <p:spPr>
              <a:xfrm>
                <a:off x="0" y="0"/>
                <a:ext cx="2585627" cy="1107305"/>
              </a:xfrm>
              <a:custGeom>
                <a:avLst/>
                <a:gdLst/>
                <a:ahLst/>
                <a:cxnLst/>
                <a:rect l="l" t="t" r="r" b="b"/>
                <a:pathLst>
                  <a:path w="2585627" h="502680">
                    <a:moveTo>
                      <a:pt x="47516" y="0"/>
                    </a:moveTo>
                    <a:lnTo>
                      <a:pt x="2538111" y="0"/>
                    </a:lnTo>
                    <a:cubicBezTo>
                      <a:pt x="2564353" y="0"/>
                      <a:pt x="2585627" y="21274"/>
                      <a:pt x="2585627" y="47516"/>
                    </a:cubicBezTo>
                    <a:lnTo>
                      <a:pt x="2585627" y="455164"/>
                    </a:lnTo>
                    <a:cubicBezTo>
                      <a:pt x="2585627" y="481407"/>
                      <a:pt x="2564353" y="502680"/>
                      <a:pt x="2538111" y="502680"/>
                    </a:cubicBezTo>
                    <a:lnTo>
                      <a:pt x="47516" y="502680"/>
                    </a:lnTo>
                    <a:cubicBezTo>
                      <a:pt x="21274" y="502680"/>
                      <a:pt x="0" y="481407"/>
                      <a:pt x="0" y="455164"/>
                    </a:cubicBezTo>
                    <a:lnTo>
                      <a:pt x="0" y="47516"/>
                    </a:lnTo>
                    <a:cubicBezTo>
                      <a:pt x="0" y="21274"/>
                      <a:pt x="21274" y="0"/>
                      <a:pt x="47516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</p:sp>
          <p:sp>
            <p:nvSpPr>
              <p:cNvPr id="46" name="TextBox 24"/>
              <p:cNvSpPr txBox="1"/>
              <p:nvPr/>
            </p:nvSpPr>
            <p:spPr>
              <a:xfrm>
                <a:off x="0" y="-38100"/>
                <a:ext cx="2585627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933"/>
              </a:p>
            </p:txBody>
          </p:sp>
        </p:grpSp>
        <p:sp>
          <p:nvSpPr>
            <p:cNvPr id="44" name="TextBox 25"/>
            <p:cNvSpPr txBox="1"/>
            <p:nvPr/>
          </p:nvSpPr>
          <p:spPr>
            <a:xfrm>
              <a:off x="356384" y="40958"/>
              <a:ext cx="10723099" cy="44876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vi-VN" sz="2933" dirty="0">
                  <a:solidFill>
                    <a:srgbClr val="FFFFFF"/>
                  </a:solidFill>
                  <a:latin typeface="Cambria Bold"/>
                </a:rPr>
                <a:t>Nếu nhân cả tử số và mẫu số của một phân số với cùng một số tự nhiên khác 0 thì được</a:t>
              </a:r>
              <a:r>
                <a:rPr lang="en-US" sz="2933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933" dirty="0" err="1">
                  <a:solidFill>
                    <a:srgbClr val="FFFFFF"/>
                  </a:solidFill>
                  <a:latin typeface="Cambria Bold"/>
                </a:rPr>
                <a:t>gì</a:t>
              </a:r>
              <a:r>
                <a:rPr lang="en-US" sz="2933" dirty="0">
                  <a:solidFill>
                    <a:srgbClr val="FFFFFF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47" name="Group 21"/>
          <p:cNvGrpSpPr/>
          <p:nvPr/>
        </p:nvGrpSpPr>
        <p:grpSpPr>
          <a:xfrm>
            <a:off x="5861336" y="1513920"/>
            <a:ext cx="5539741" cy="2060639"/>
            <a:chOff x="0" y="-163260"/>
            <a:chExt cx="11079483" cy="4908093"/>
          </a:xfrm>
        </p:grpSpPr>
        <p:grpSp>
          <p:nvGrpSpPr>
            <p:cNvPr id="48" name="Group 22"/>
            <p:cNvGrpSpPr/>
            <p:nvPr/>
          </p:nvGrpSpPr>
          <p:grpSpPr>
            <a:xfrm>
              <a:off x="0" y="-163260"/>
              <a:ext cx="11079480" cy="4908093"/>
              <a:chOff x="0" y="-38100"/>
              <a:chExt cx="2585627" cy="1145405"/>
            </a:xfrm>
          </p:grpSpPr>
          <p:sp>
            <p:nvSpPr>
              <p:cNvPr id="50" name="Freeform 23"/>
              <p:cNvSpPr/>
              <p:nvPr/>
            </p:nvSpPr>
            <p:spPr>
              <a:xfrm>
                <a:off x="0" y="0"/>
                <a:ext cx="2585627" cy="1107305"/>
              </a:xfrm>
              <a:custGeom>
                <a:avLst/>
                <a:gdLst/>
                <a:ahLst/>
                <a:cxnLst/>
                <a:rect l="l" t="t" r="r" b="b"/>
                <a:pathLst>
                  <a:path w="2585627" h="502680">
                    <a:moveTo>
                      <a:pt x="47516" y="0"/>
                    </a:moveTo>
                    <a:lnTo>
                      <a:pt x="2538111" y="0"/>
                    </a:lnTo>
                    <a:cubicBezTo>
                      <a:pt x="2564353" y="0"/>
                      <a:pt x="2585627" y="21274"/>
                      <a:pt x="2585627" y="47516"/>
                    </a:cubicBezTo>
                    <a:lnTo>
                      <a:pt x="2585627" y="455164"/>
                    </a:lnTo>
                    <a:cubicBezTo>
                      <a:pt x="2585627" y="481407"/>
                      <a:pt x="2564353" y="502680"/>
                      <a:pt x="2538111" y="502680"/>
                    </a:cubicBezTo>
                    <a:lnTo>
                      <a:pt x="47516" y="502680"/>
                    </a:lnTo>
                    <a:cubicBezTo>
                      <a:pt x="21274" y="502680"/>
                      <a:pt x="0" y="481407"/>
                      <a:pt x="0" y="455164"/>
                    </a:cubicBezTo>
                    <a:lnTo>
                      <a:pt x="0" y="47516"/>
                    </a:lnTo>
                    <a:cubicBezTo>
                      <a:pt x="0" y="21274"/>
                      <a:pt x="21274" y="0"/>
                      <a:pt x="47516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</p:sp>
          <p:sp>
            <p:nvSpPr>
              <p:cNvPr id="51" name="TextBox 24"/>
              <p:cNvSpPr txBox="1"/>
              <p:nvPr/>
            </p:nvSpPr>
            <p:spPr>
              <a:xfrm>
                <a:off x="0" y="-38100"/>
                <a:ext cx="2585627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9" name="TextBox 25"/>
            <p:cNvSpPr txBox="1"/>
            <p:nvPr/>
          </p:nvSpPr>
          <p:spPr>
            <a:xfrm>
              <a:off x="356384" y="40958"/>
              <a:ext cx="10723099" cy="44876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ếu chia cả tử số và mẫu số của một phân số cho cùng một số tự nhiên khác 0</a:t>
              </a:r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được</a:t>
              </a:r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77084" y="1589823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80318" y="360689"/>
            <a:ext cx="7953641" cy="1076999"/>
            <a:chOff x="0" y="0"/>
            <a:chExt cx="15907282" cy="21539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907282" cy="2153998"/>
              <a:chOff x="0" y="0"/>
              <a:chExt cx="3712294" cy="5026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712294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3712294" h="502680">
                    <a:moveTo>
                      <a:pt x="33095" y="0"/>
                    </a:moveTo>
                    <a:lnTo>
                      <a:pt x="3679199" y="0"/>
                    </a:lnTo>
                    <a:cubicBezTo>
                      <a:pt x="3687977" y="0"/>
                      <a:pt x="3696395" y="3487"/>
                      <a:pt x="3702601" y="9693"/>
                    </a:cubicBezTo>
                    <a:cubicBezTo>
                      <a:pt x="3708808" y="15900"/>
                      <a:pt x="3712294" y="24318"/>
                      <a:pt x="3712294" y="33095"/>
                    </a:cubicBezTo>
                    <a:lnTo>
                      <a:pt x="3712294" y="469585"/>
                    </a:lnTo>
                    <a:cubicBezTo>
                      <a:pt x="3712294" y="478363"/>
                      <a:pt x="3708808" y="486780"/>
                      <a:pt x="3702601" y="492987"/>
                    </a:cubicBezTo>
                    <a:cubicBezTo>
                      <a:pt x="3696395" y="499193"/>
                      <a:pt x="3687977" y="502680"/>
                      <a:pt x="3679199" y="502680"/>
                    </a:cubicBezTo>
                    <a:lnTo>
                      <a:pt x="33095" y="502680"/>
                    </a:lnTo>
                    <a:cubicBezTo>
                      <a:pt x="24318" y="502680"/>
                      <a:pt x="15900" y="499193"/>
                      <a:pt x="9693" y="492987"/>
                    </a:cubicBezTo>
                    <a:cubicBezTo>
                      <a:pt x="3487" y="486780"/>
                      <a:pt x="0" y="478363"/>
                      <a:pt x="0" y="469585"/>
                    </a:cubicBezTo>
                    <a:lnTo>
                      <a:pt x="0" y="33095"/>
                    </a:lnTo>
                    <a:cubicBezTo>
                      <a:pt x="0" y="24318"/>
                      <a:pt x="3487" y="15900"/>
                      <a:pt x="9693" y="9693"/>
                    </a:cubicBezTo>
                    <a:cubicBezTo>
                      <a:pt x="15900" y="3487"/>
                      <a:pt x="24318" y="0"/>
                      <a:pt x="33095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rnd">
                <a:solidFill>
                  <a:srgbClr val="3B6D92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3712294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37992" y="417658"/>
              <a:ext cx="14444330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 </a:t>
              </a:r>
              <a:r>
                <a:rPr lang="en-US" sz="4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65412" y="15472"/>
              <a:ext cx="922544" cy="1638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9727802" y="3163948"/>
            <a:ext cx="2142186" cy="3677573"/>
          </a:xfrm>
          <a:custGeom>
            <a:avLst/>
            <a:gdLst/>
            <a:ahLst/>
            <a:cxnLst/>
            <a:rect l="l" t="t" r="r" b="b"/>
            <a:pathLst>
              <a:path w="3213279" h="5516359">
                <a:moveTo>
                  <a:pt x="0" y="0"/>
                </a:moveTo>
                <a:lnTo>
                  <a:pt x="3213279" y="0"/>
                </a:lnTo>
                <a:lnTo>
                  <a:pt x="3213279" y="5516359"/>
                </a:lnTo>
                <a:lnTo>
                  <a:pt x="0" y="551635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546116" y="2118736"/>
                <a:ext cx="2258041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6" y="2118736"/>
                <a:ext cx="2258041" cy="981487"/>
              </a:xfrm>
              <a:prstGeom prst="rect">
                <a:avLst/>
              </a:prstGeom>
              <a:blipFill>
                <a:blip r:embed="rId27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3284504" y="2107194"/>
                <a:ext cx="3493055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04" y="2107194"/>
                <a:ext cx="3493055" cy="990656"/>
              </a:xfrm>
              <a:prstGeom prst="rect">
                <a:avLst/>
              </a:prstGeom>
              <a:blipFill>
                <a:blip r:embed="rId28"/>
                <a:stretch>
                  <a:fillRect b="-30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6397972" y="1984182"/>
                <a:ext cx="4669454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72" y="1984182"/>
                <a:ext cx="4669454" cy="990656"/>
              </a:xfrm>
              <a:prstGeom prst="rect">
                <a:avLst/>
              </a:prstGeom>
              <a:blipFill>
                <a:blip r:embed="rId29"/>
                <a:stretch>
                  <a:fillRect b="-6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1"/>
          <p:cNvGrpSpPr/>
          <p:nvPr/>
        </p:nvGrpSpPr>
        <p:grpSpPr>
          <a:xfrm>
            <a:off x="816795" y="3542938"/>
            <a:ext cx="8422795" cy="2832501"/>
            <a:chOff x="0" y="-163260"/>
            <a:chExt cx="14731274" cy="6746537"/>
          </a:xfrm>
        </p:grpSpPr>
        <p:grpSp>
          <p:nvGrpSpPr>
            <p:cNvPr id="36" name="Group 22"/>
            <p:cNvGrpSpPr/>
            <p:nvPr/>
          </p:nvGrpSpPr>
          <p:grpSpPr>
            <a:xfrm>
              <a:off x="0" y="-163260"/>
              <a:ext cx="14731274" cy="6746537"/>
              <a:chOff x="0" y="-38100"/>
              <a:chExt cx="3437849" cy="1574444"/>
            </a:xfrm>
          </p:grpSpPr>
          <p:sp>
            <p:nvSpPr>
              <p:cNvPr id="38" name="Freeform 23"/>
              <p:cNvSpPr/>
              <p:nvPr/>
            </p:nvSpPr>
            <p:spPr>
              <a:xfrm>
                <a:off x="0" y="0"/>
                <a:ext cx="3437849" cy="1536344"/>
              </a:xfrm>
              <a:custGeom>
                <a:avLst/>
                <a:gdLst/>
                <a:ahLst/>
                <a:cxnLst/>
                <a:rect l="l" t="t" r="r" b="b"/>
                <a:pathLst>
                  <a:path w="2585627" h="502680">
                    <a:moveTo>
                      <a:pt x="47516" y="0"/>
                    </a:moveTo>
                    <a:lnTo>
                      <a:pt x="2538111" y="0"/>
                    </a:lnTo>
                    <a:cubicBezTo>
                      <a:pt x="2564353" y="0"/>
                      <a:pt x="2585627" y="21274"/>
                      <a:pt x="2585627" y="47516"/>
                    </a:cubicBezTo>
                    <a:lnTo>
                      <a:pt x="2585627" y="455164"/>
                    </a:lnTo>
                    <a:cubicBezTo>
                      <a:pt x="2585627" y="481407"/>
                      <a:pt x="2564353" y="502680"/>
                      <a:pt x="2538111" y="502680"/>
                    </a:cubicBezTo>
                    <a:lnTo>
                      <a:pt x="47516" y="502680"/>
                    </a:lnTo>
                    <a:cubicBezTo>
                      <a:pt x="21274" y="502680"/>
                      <a:pt x="0" y="481407"/>
                      <a:pt x="0" y="455164"/>
                    </a:cubicBezTo>
                    <a:lnTo>
                      <a:pt x="0" y="47516"/>
                    </a:lnTo>
                    <a:cubicBezTo>
                      <a:pt x="0" y="21274"/>
                      <a:pt x="21274" y="0"/>
                      <a:pt x="47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</p:spPr>
          </p:sp>
          <p:sp>
            <p:nvSpPr>
              <p:cNvPr id="39" name="TextBox 24"/>
              <p:cNvSpPr txBox="1"/>
              <p:nvPr/>
            </p:nvSpPr>
            <p:spPr>
              <a:xfrm>
                <a:off x="0" y="-38100"/>
                <a:ext cx="2585627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933"/>
              </a:p>
            </p:txBody>
          </p:sp>
        </p:grpSp>
        <p:sp>
          <p:nvSpPr>
            <p:cNvPr id="37" name="TextBox 25"/>
            <p:cNvSpPr txBox="1"/>
            <p:nvPr/>
          </p:nvSpPr>
          <p:spPr>
            <a:xfrm>
              <a:off x="356384" y="40958"/>
              <a:ext cx="14205582" cy="64501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vi-VN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giải:</a:t>
              </a:r>
              <a:endParaRPr lang="en-US" sz="29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mẫu số chung</a:t>
              </a:r>
              <a:endParaRPr lang="en-US" sz="29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Tìm thương của mẫu số chung và mẫu số của phân số kia.</a:t>
              </a:r>
              <a:endParaRPr lang="en-US" sz="29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 thương tìm được nhân với tử số và mẫu số của phân số cần quy đồng</a:t>
              </a:r>
              <a:r>
                <a:rPr lang="en-US" sz="29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1758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1495" y="6074031"/>
            <a:ext cx="4199037" cy="1102247"/>
          </a:xfrm>
          <a:custGeom>
            <a:avLst/>
            <a:gdLst/>
            <a:ahLst/>
            <a:cxnLst/>
            <a:rect l="l" t="t" r="r" b="b"/>
            <a:pathLst>
              <a:path w="6298555" h="1653371">
                <a:moveTo>
                  <a:pt x="0" y="0"/>
                </a:moveTo>
                <a:lnTo>
                  <a:pt x="6298555" y="0"/>
                </a:lnTo>
                <a:lnTo>
                  <a:pt x="6298555" y="1653371"/>
                </a:lnTo>
                <a:lnTo>
                  <a:pt x="0" y="165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10554">
            <a:off x="-2268880" y="5355315"/>
            <a:ext cx="6301463" cy="1937700"/>
          </a:xfrm>
          <a:custGeom>
            <a:avLst/>
            <a:gdLst/>
            <a:ahLst/>
            <a:cxnLst/>
            <a:rect l="l" t="t" r="r" b="b"/>
            <a:pathLst>
              <a:path w="9452194" h="2906550">
                <a:moveTo>
                  <a:pt x="0" y="0"/>
                </a:moveTo>
                <a:lnTo>
                  <a:pt x="9452195" y="0"/>
                </a:lnTo>
                <a:lnTo>
                  <a:pt x="9452195" y="2906550"/>
                </a:lnTo>
                <a:lnTo>
                  <a:pt x="0" y="2906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87284">
            <a:off x="10857283" y="2388090"/>
            <a:ext cx="2509863" cy="3598369"/>
          </a:xfrm>
          <a:custGeom>
            <a:avLst/>
            <a:gdLst/>
            <a:ahLst/>
            <a:cxnLst/>
            <a:rect l="l" t="t" r="r" b="b"/>
            <a:pathLst>
              <a:path w="3764794" h="5397554">
                <a:moveTo>
                  <a:pt x="0" y="0"/>
                </a:moveTo>
                <a:lnTo>
                  <a:pt x="3764794" y="0"/>
                </a:lnTo>
                <a:lnTo>
                  <a:pt x="3764794" y="5397554"/>
                </a:lnTo>
                <a:lnTo>
                  <a:pt x="0" y="539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32867">
            <a:off x="8767242" y="5510350"/>
            <a:ext cx="6204341" cy="1907835"/>
          </a:xfrm>
          <a:custGeom>
            <a:avLst/>
            <a:gdLst/>
            <a:ahLst/>
            <a:cxnLst/>
            <a:rect l="l" t="t" r="r" b="b"/>
            <a:pathLst>
              <a:path w="9306512" h="2861752">
                <a:moveTo>
                  <a:pt x="0" y="0"/>
                </a:moveTo>
                <a:lnTo>
                  <a:pt x="9306512" y="0"/>
                </a:lnTo>
                <a:lnTo>
                  <a:pt x="9306512" y="2861752"/>
                </a:lnTo>
                <a:lnTo>
                  <a:pt x="0" y="28617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436682" y="1184548"/>
            <a:ext cx="1947266" cy="810549"/>
          </a:xfrm>
          <a:custGeom>
            <a:avLst/>
            <a:gdLst/>
            <a:ahLst/>
            <a:cxnLst/>
            <a:rect l="l" t="t" r="r" b="b"/>
            <a:pathLst>
              <a:path w="2920899" h="1215824">
                <a:moveTo>
                  <a:pt x="2920899" y="0"/>
                </a:moveTo>
                <a:lnTo>
                  <a:pt x="0" y="0"/>
                </a:lnTo>
                <a:lnTo>
                  <a:pt x="0" y="1215824"/>
                </a:lnTo>
                <a:lnTo>
                  <a:pt x="2920899" y="1215824"/>
                </a:lnTo>
                <a:lnTo>
                  <a:pt x="292089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910582" y="5572783"/>
            <a:ext cx="1272291" cy="839712"/>
          </a:xfrm>
          <a:custGeom>
            <a:avLst/>
            <a:gdLst/>
            <a:ahLst/>
            <a:cxnLst/>
            <a:rect l="l" t="t" r="r" b="b"/>
            <a:pathLst>
              <a:path w="1908437" h="1259568">
                <a:moveTo>
                  <a:pt x="0" y="0"/>
                </a:moveTo>
                <a:lnTo>
                  <a:pt x="1908437" y="0"/>
                </a:lnTo>
                <a:lnTo>
                  <a:pt x="1908437" y="1259568"/>
                </a:lnTo>
                <a:lnTo>
                  <a:pt x="0" y="12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456200">
            <a:off x="11260616" y="5975887"/>
            <a:ext cx="460316" cy="411983"/>
          </a:xfrm>
          <a:custGeom>
            <a:avLst/>
            <a:gdLst/>
            <a:ahLst/>
            <a:cxnLst/>
            <a:rect l="l" t="t" r="r" b="b"/>
            <a:pathLst>
              <a:path w="690474" h="617974">
                <a:moveTo>
                  <a:pt x="0" y="0"/>
                </a:moveTo>
                <a:lnTo>
                  <a:pt x="690473" y="0"/>
                </a:lnTo>
                <a:lnTo>
                  <a:pt x="690473" y="617974"/>
                </a:lnTo>
                <a:lnTo>
                  <a:pt x="0" y="6179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606848" y="225881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967374" y="5164277"/>
            <a:ext cx="617779" cy="408507"/>
          </a:xfrm>
          <a:custGeom>
            <a:avLst/>
            <a:gdLst/>
            <a:ahLst/>
            <a:cxnLst/>
            <a:rect l="l" t="t" r="r" b="b"/>
            <a:pathLst>
              <a:path w="926669" h="612760">
                <a:moveTo>
                  <a:pt x="0" y="0"/>
                </a:moveTo>
                <a:lnTo>
                  <a:pt x="926669" y="0"/>
                </a:lnTo>
                <a:lnTo>
                  <a:pt x="926669" y="612760"/>
                </a:lnTo>
                <a:lnTo>
                  <a:pt x="0" y="612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80318" y="5906160"/>
            <a:ext cx="532081" cy="532081"/>
          </a:xfrm>
          <a:custGeom>
            <a:avLst/>
            <a:gdLst/>
            <a:ahLst/>
            <a:cxnLst/>
            <a:rect l="l" t="t" r="r" b="b"/>
            <a:pathLst>
              <a:path w="798122" h="798122">
                <a:moveTo>
                  <a:pt x="0" y="0"/>
                </a:moveTo>
                <a:lnTo>
                  <a:pt x="798123" y="0"/>
                </a:lnTo>
                <a:lnTo>
                  <a:pt x="798123" y="798122"/>
                </a:lnTo>
                <a:lnTo>
                  <a:pt x="0" y="7981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246513" y="562000"/>
            <a:ext cx="1054531" cy="1059830"/>
          </a:xfrm>
          <a:custGeom>
            <a:avLst/>
            <a:gdLst/>
            <a:ahLst/>
            <a:cxnLst/>
            <a:rect l="l" t="t" r="r" b="b"/>
            <a:pathLst>
              <a:path w="1581796" h="1589745">
                <a:moveTo>
                  <a:pt x="0" y="0"/>
                </a:moveTo>
                <a:lnTo>
                  <a:pt x="1581796" y="0"/>
                </a:lnTo>
                <a:lnTo>
                  <a:pt x="1581796" y="1589744"/>
                </a:lnTo>
                <a:lnTo>
                  <a:pt x="0" y="15897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44732" flipH="1">
            <a:off x="-627625" y="3752471"/>
            <a:ext cx="2221897" cy="2192271"/>
          </a:xfrm>
          <a:custGeom>
            <a:avLst/>
            <a:gdLst/>
            <a:ahLst/>
            <a:cxnLst/>
            <a:rect l="l" t="t" r="r" b="b"/>
            <a:pathLst>
              <a:path w="3332845" h="3288407">
                <a:moveTo>
                  <a:pt x="3332845" y="0"/>
                </a:moveTo>
                <a:lnTo>
                  <a:pt x="0" y="0"/>
                </a:lnTo>
                <a:lnTo>
                  <a:pt x="0" y="3288407"/>
                </a:lnTo>
                <a:lnTo>
                  <a:pt x="3332845" y="3288407"/>
                </a:lnTo>
                <a:lnTo>
                  <a:pt x="3332845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64771" y="5842660"/>
            <a:ext cx="989951" cy="304410"/>
          </a:xfrm>
          <a:custGeom>
            <a:avLst/>
            <a:gdLst/>
            <a:ahLst/>
            <a:cxnLst/>
            <a:rect l="l" t="t" r="r" b="b"/>
            <a:pathLst>
              <a:path w="1484927" h="456615">
                <a:moveTo>
                  <a:pt x="0" y="0"/>
                </a:moveTo>
                <a:lnTo>
                  <a:pt x="1484926" y="0"/>
                </a:lnTo>
                <a:lnTo>
                  <a:pt x="1484926" y="456615"/>
                </a:lnTo>
                <a:lnTo>
                  <a:pt x="0" y="45661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067795" y="5656092"/>
            <a:ext cx="826189" cy="734276"/>
          </a:xfrm>
          <a:custGeom>
            <a:avLst/>
            <a:gdLst/>
            <a:ahLst/>
            <a:cxnLst/>
            <a:rect l="l" t="t" r="r" b="b"/>
            <a:pathLst>
              <a:path w="1239284" h="1101414">
                <a:moveTo>
                  <a:pt x="0" y="0"/>
                </a:moveTo>
                <a:lnTo>
                  <a:pt x="1239284" y="0"/>
                </a:lnTo>
                <a:lnTo>
                  <a:pt x="1239284" y="1101414"/>
                </a:lnTo>
                <a:lnTo>
                  <a:pt x="0" y="110141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77084" y="1589823"/>
            <a:ext cx="11518766" cy="5035331"/>
            <a:chOff x="0" y="0"/>
            <a:chExt cx="5376286" cy="23501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376287" cy="2350198"/>
            </a:xfrm>
            <a:custGeom>
              <a:avLst/>
              <a:gdLst/>
              <a:ahLst/>
              <a:cxnLst/>
              <a:rect l="l" t="t" r="r" b="b"/>
              <a:pathLst>
                <a:path w="5376287" h="2350198">
                  <a:moveTo>
                    <a:pt x="22852" y="0"/>
                  </a:moveTo>
                  <a:lnTo>
                    <a:pt x="5353435" y="0"/>
                  </a:lnTo>
                  <a:cubicBezTo>
                    <a:pt x="5359495" y="0"/>
                    <a:pt x="5365308" y="2408"/>
                    <a:pt x="5369594" y="6693"/>
                  </a:cubicBezTo>
                  <a:cubicBezTo>
                    <a:pt x="5373879" y="10979"/>
                    <a:pt x="5376287" y="16791"/>
                    <a:pt x="5376287" y="22852"/>
                  </a:cubicBezTo>
                  <a:lnTo>
                    <a:pt x="5376287" y="2327346"/>
                  </a:lnTo>
                  <a:cubicBezTo>
                    <a:pt x="5376287" y="2333407"/>
                    <a:pt x="5373879" y="2339219"/>
                    <a:pt x="5369594" y="2343505"/>
                  </a:cubicBezTo>
                  <a:cubicBezTo>
                    <a:pt x="5365308" y="2347790"/>
                    <a:pt x="5359495" y="2350198"/>
                    <a:pt x="5353435" y="2350198"/>
                  </a:cubicBezTo>
                  <a:lnTo>
                    <a:pt x="22852" y="2350198"/>
                  </a:lnTo>
                  <a:cubicBezTo>
                    <a:pt x="10231" y="2350198"/>
                    <a:pt x="0" y="2339967"/>
                    <a:pt x="0" y="2327346"/>
                  </a:cubicBezTo>
                  <a:lnTo>
                    <a:pt x="0" y="22852"/>
                  </a:lnTo>
                  <a:cubicBezTo>
                    <a:pt x="0" y="16791"/>
                    <a:pt x="2408" y="10979"/>
                    <a:pt x="6693" y="6693"/>
                  </a:cubicBezTo>
                  <a:cubicBezTo>
                    <a:pt x="10979" y="2408"/>
                    <a:pt x="16791" y="0"/>
                    <a:pt x="22852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3B6D92"/>
              </a:solidFill>
              <a:prstDash val="lgDash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5376286" cy="2388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80318" y="360689"/>
            <a:ext cx="7953641" cy="1076999"/>
            <a:chOff x="0" y="0"/>
            <a:chExt cx="15907282" cy="215399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907282" cy="2153998"/>
              <a:chOff x="0" y="0"/>
              <a:chExt cx="3712294" cy="50268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712294" cy="502680"/>
              </a:xfrm>
              <a:custGeom>
                <a:avLst/>
                <a:gdLst/>
                <a:ahLst/>
                <a:cxnLst/>
                <a:rect l="l" t="t" r="r" b="b"/>
                <a:pathLst>
                  <a:path w="3712294" h="502680">
                    <a:moveTo>
                      <a:pt x="33095" y="0"/>
                    </a:moveTo>
                    <a:lnTo>
                      <a:pt x="3679199" y="0"/>
                    </a:lnTo>
                    <a:cubicBezTo>
                      <a:pt x="3687977" y="0"/>
                      <a:pt x="3696395" y="3487"/>
                      <a:pt x="3702601" y="9693"/>
                    </a:cubicBezTo>
                    <a:cubicBezTo>
                      <a:pt x="3708808" y="15900"/>
                      <a:pt x="3712294" y="24318"/>
                      <a:pt x="3712294" y="33095"/>
                    </a:cubicBezTo>
                    <a:lnTo>
                      <a:pt x="3712294" y="469585"/>
                    </a:lnTo>
                    <a:cubicBezTo>
                      <a:pt x="3712294" y="478363"/>
                      <a:pt x="3708808" y="486780"/>
                      <a:pt x="3702601" y="492987"/>
                    </a:cubicBezTo>
                    <a:cubicBezTo>
                      <a:pt x="3696395" y="499193"/>
                      <a:pt x="3687977" y="502680"/>
                      <a:pt x="3679199" y="502680"/>
                    </a:cubicBezTo>
                    <a:lnTo>
                      <a:pt x="33095" y="502680"/>
                    </a:lnTo>
                    <a:cubicBezTo>
                      <a:pt x="24318" y="502680"/>
                      <a:pt x="15900" y="499193"/>
                      <a:pt x="9693" y="492987"/>
                    </a:cubicBezTo>
                    <a:cubicBezTo>
                      <a:pt x="3487" y="486780"/>
                      <a:pt x="0" y="478363"/>
                      <a:pt x="0" y="469585"/>
                    </a:cubicBezTo>
                    <a:lnTo>
                      <a:pt x="0" y="33095"/>
                    </a:lnTo>
                    <a:cubicBezTo>
                      <a:pt x="0" y="24318"/>
                      <a:pt x="3487" y="15900"/>
                      <a:pt x="9693" y="9693"/>
                    </a:cubicBezTo>
                    <a:cubicBezTo>
                      <a:pt x="15900" y="3487"/>
                      <a:pt x="24318" y="0"/>
                      <a:pt x="33095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rnd">
                <a:solidFill>
                  <a:srgbClr val="3B6D92"/>
                </a:solidFill>
                <a:prstDash val="solid"/>
                <a:round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3712294" cy="54078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737992" y="417658"/>
              <a:ext cx="14444330" cy="1308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3"/>
                </a:lnSpc>
              </a:pPr>
              <a:r>
                <a:rPr lang="en-US" sz="4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 đồng mẫu số các phân số.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3398" y="420596"/>
            <a:ext cx="957186" cy="957186"/>
            <a:chOff x="0" y="0"/>
            <a:chExt cx="1914372" cy="191437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914372" cy="1914372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A8E2"/>
              </a:solidFill>
              <a:ln w="38100" cap="sq">
                <a:solidFill>
                  <a:srgbClr val="3B6D92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6151" tIns="36151" rIns="36151" bIns="36151" rtlCol="0" anchor="ctr"/>
              <a:lstStyle/>
              <a:p>
                <a:pPr algn="ctr">
                  <a:lnSpc>
                    <a:spcPts val="1773"/>
                  </a:lnSpc>
                </a:pPr>
                <a:endParaRPr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465412" y="15472"/>
              <a:ext cx="922544" cy="179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9643075" y="3128112"/>
            <a:ext cx="2142186" cy="3677573"/>
          </a:xfrm>
          <a:custGeom>
            <a:avLst/>
            <a:gdLst/>
            <a:ahLst/>
            <a:cxnLst/>
            <a:rect l="l" t="t" r="r" b="b"/>
            <a:pathLst>
              <a:path w="3213279" h="5516359">
                <a:moveTo>
                  <a:pt x="0" y="0"/>
                </a:moveTo>
                <a:lnTo>
                  <a:pt x="3213279" y="0"/>
                </a:lnTo>
                <a:lnTo>
                  <a:pt x="3213279" y="5516359"/>
                </a:lnTo>
                <a:lnTo>
                  <a:pt x="0" y="551635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546116" y="2118736"/>
                <a:ext cx="2258041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6" y="2118736"/>
                <a:ext cx="2258041" cy="981487"/>
              </a:xfrm>
              <a:prstGeom prst="rect">
                <a:avLst/>
              </a:prstGeom>
              <a:blipFill>
                <a:blip r:embed="rId27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2801105" y="2043138"/>
                <a:ext cx="4829347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05" y="2043138"/>
                <a:ext cx="4829347" cy="113306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133790" y="4060815"/>
                <a:ext cx="3493055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000" b="1">
                        <a:solidFill>
                          <a:srgbClr val="325B87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325B87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0" y="4060815"/>
                <a:ext cx="3493055" cy="990656"/>
              </a:xfrm>
              <a:prstGeom prst="rect">
                <a:avLst/>
              </a:prstGeom>
              <a:blipFill>
                <a:blip r:embed="rId29"/>
                <a:stretch>
                  <a:fillRect b="-2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/>
              <p:nvPr/>
            </p:nvSpPr>
            <p:spPr>
              <a:xfrm>
                <a:off x="3158151" y="3968145"/>
                <a:ext cx="4829347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𝟔𝟓</m:t>
                          </m:r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B0EF1B-387E-F460-E40B-3C35F84F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51" y="3968145"/>
                <a:ext cx="4829347" cy="11443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8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530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Bold</vt:lpstr>
      <vt:lpstr>Cambria Math</vt:lpstr>
      <vt:lpstr>Fira Sans Black</vt:lpstr>
      <vt:lpstr>Genty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17</cp:revision>
  <dcterms:created xsi:type="dcterms:W3CDTF">2025-05-15T02:16:50Z</dcterms:created>
  <dcterms:modified xsi:type="dcterms:W3CDTF">2025-05-15T02:26:46Z</dcterms:modified>
</cp:coreProperties>
</file>