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1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" y="2166364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620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33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11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E26F7E3A-B166-407D-9866-32884E7D5B37}" type="datetimeFigureOut">
              <a:rPr lang="en-US" smtClean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865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73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67128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3212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EBB0C4-6273-4C6E-B9BD-2EDC30F1CD52}" type="datetimeFigureOut">
              <a:rPr lang="en-US" smtClean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009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3/12/2025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890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3/12/2025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58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3/12/2025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422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3/12/2025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353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3/12/2025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295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3/12/2025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34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4611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sv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4.sv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22.svg"/><Relationship Id="rId7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5" Type="http://schemas.openxmlformats.org/officeDocument/2006/relationships/image" Target="../media/image27.png"/><Relationship Id="rId10" Type="http://schemas.openxmlformats.org/officeDocument/2006/relationships/image" Target="../media/image24.svg"/><Relationship Id="rId4" Type="http://schemas.openxmlformats.org/officeDocument/2006/relationships/image" Target="../media/image26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32.sv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8.svg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4.sv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3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4.sv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2.sv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2.sv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2.sv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704061" flipH="1" flipV="1">
            <a:off x="9216288" y="3590266"/>
            <a:ext cx="3327433" cy="5027714"/>
          </a:xfrm>
          <a:custGeom>
            <a:avLst/>
            <a:gdLst/>
            <a:ahLst/>
            <a:cxnLst/>
            <a:rect l="l" t="t" r="r" b="b"/>
            <a:pathLst>
              <a:path w="4991149" h="7541571">
                <a:moveTo>
                  <a:pt x="4991149" y="7541572"/>
                </a:moveTo>
                <a:lnTo>
                  <a:pt x="0" y="7541572"/>
                </a:lnTo>
                <a:lnTo>
                  <a:pt x="0" y="0"/>
                </a:lnTo>
                <a:lnTo>
                  <a:pt x="4991149" y="0"/>
                </a:lnTo>
                <a:lnTo>
                  <a:pt x="4991149" y="7541572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704061" flipH="1" flipV="1">
            <a:off x="7735463" y="350322"/>
            <a:ext cx="5480159" cy="8280460"/>
          </a:xfrm>
          <a:custGeom>
            <a:avLst/>
            <a:gdLst/>
            <a:ahLst/>
            <a:cxnLst/>
            <a:rect l="l" t="t" r="r" b="b"/>
            <a:pathLst>
              <a:path w="8220239" h="12420690">
                <a:moveTo>
                  <a:pt x="8220239" y="12420690"/>
                </a:moveTo>
                <a:lnTo>
                  <a:pt x="0" y="12420690"/>
                </a:lnTo>
                <a:lnTo>
                  <a:pt x="0" y="0"/>
                </a:lnTo>
                <a:lnTo>
                  <a:pt x="8220239" y="0"/>
                </a:lnTo>
                <a:lnTo>
                  <a:pt x="8220239" y="1242069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-178765">
            <a:off x="268211" y="1205119"/>
            <a:ext cx="8314401" cy="3941963"/>
            <a:chOff x="0" y="0"/>
            <a:chExt cx="4455448" cy="2112384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4391948" cy="2048884"/>
            </a:xfrm>
            <a:custGeom>
              <a:avLst/>
              <a:gdLst/>
              <a:ahLst/>
              <a:cxnLst/>
              <a:rect l="l" t="t" r="r" b="b"/>
              <a:pathLst>
                <a:path w="4391948" h="2048884">
                  <a:moveTo>
                    <a:pt x="4299238" y="2048884"/>
                  </a:moveTo>
                  <a:lnTo>
                    <a:pt x="92710" y="2048884"/>
                  </a:lnTo>
                  <a:cubicBezTo>
                    <a:pt x="41910" y="2048884"/>
                    <a:pt x="0" y="2006974"/>
                    <a:pt x="0" y="195617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297968" y="0"/>
                  </a:lnTo>
                  <a:cubicBezTo>
                    <a:pt x="4348768" y="0"/>
                    <a:pt x="4390678" y="41910"/>
                    <a:pt x="4390678" y="92710"/>
                  </a:cubicBezTo>
                  <a:lnTo>
                    <a:pt x="4390678" y="1954905"/>
                  </a:lnTo>
                  <a:cubicBezTo>
                    <a:pt x="4391948" y="2006974"/>
                    <a:pt x="4350038" y="2048884"/>
                    <a:pt x="4299238" y="2048884"/>
                  </a:cubicBezTo>
                  <a:close/>
                </a:path>
              </a:pathLst>
            </a:custGeom>
            <a:solidFill>
              <a:srgbClr val="F5F2D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455448" cy="2112385"/>
            </a:xfrm>
            <a:custGeom>
              <a:avLst/>
              <a:gdLst/>
              <a:ahLst/>
              <a:cxnLst/>
              <a:rect l="l" t="t" r="r" b="b"/>
              <a:pathLst>
                <a:path w="4455448" h="2112385">
                  <a:moveTo>
                    <a:pt x="4330988" y="59690"/>
                  </a:moveTo>
                  <a:cubicBezTo>
                    <a:pt x="4366548" y="59690"/>
                    <a:pt x="4395758" y="88900"/>
                    <a:pt x="4395758" y="124460"/>
                  </a:cubicBezTo>
                  <a:lnTo>
                    <a:pt x="4395758" y="1987925"/>
                  </a:lnTo>
                  <a:cubicBezTo>
                    <a:pt x="4395758" y="2023485"/>
                    <a:pt x="4366548" y="2052694"/>
                    <a:pt x="4330988" y="2052694"/>
                  </a:cubicBezTo>
                  <a:lnTo>
                    <a:pt x="124460" y="2052694"/>
                  </a:lnTo>
                  <a:cubicBezTo>
                    <a:pt x="88900" y="2052694"/>
                    <a:pt x="59690" y="2023485"/>
                    <a:pt x="59690" y="198792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330988" y="59690"/>
                  </a:lnTo>
                  <a:moveTo>
                    <a:pt x="433098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987925"/>
                  </a:lnTo>
                  <a:cubicBezTo>
                    <a:pt x="0" y="2056505"/>
                    <a:pt x="55880" y="2112385"/>
                    <a:pt x="124460" y="2112385"/>
                  </a:cubicBezTo>
                  <a:lnTo>
                    <a:pt x="4330988" y="2112385"/>
                  </a:lnTo>
                  <a:cubicBezTo>
                    <a:pt x="4399568" y="2112385"/>
                    <a:pt x="4455448" y="2056505"/>
                    <a:pt x="4455448" y="1987925"/>
                  </a:cubicBezTo>
                  <a:lnTo>
                    <a:pt x="4455448" y="124460"/>
                  </a:lnTo>
                  <a:cubicBezTo>
                    <a:pt x="4455448" y="55880"/>
                    <a:pt x="4399568" y="0"/>
                    <a:pt x="4330988" y="0"/>
                  </a:cubicBezTo>
                  <a:close/>
                </a:path>
              </a:pathLst>
            </a:custGeom>
            <a:solidFill>
              <a:srgbClr val="3B3D50"/>
            </a:solidFill>
          </p:spPr>
        </p:sp>
      </p:grpSp>
      <p:sp>
        <p:nvSpPr>
          <p:cNvPr id="7" name="Freeform 7"/>
          <p:cNvSpPr/>
          <p:nvPr/>
        </p:nvSpPr>
        <p:spPr>
          <a:xfrm flipH="1">
            <a:off x="7428490" y="1463341"/>
            <a:ext cx="4763510" cy="5394659"/>
          </a:xfrm>
          <a:custGeom>
            <a:avLst/>
            <a:gdLst/>
            <a:ahLst/>
            <a:cxnLst/>
            <a:rect l="l" t="t" r="r" b="b"/>
            <a:pathLst>
              <a:path w="7145265" h="8091988">
                <a:moveTo>
                  <a:pt x="7145265" y="0"/>
                </a:moveTo>
                <a:lnTo>
                  <a:pt x="0" y="0"/>
                </a:lnTo>
                <a:lnTo>
                  <a:pt x="0" y="8091988"/>
                </a:lnTo>
                <a:lnTo>
                  <a:pt x="7145265" y="8091988"/>
                </a:lnTo>
                <a:lnTo>
                  <a:pt x="714526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 rot="-210413">
            <a:off x="698646" y="1829577"/>
            <a:ext cx="7611729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00"/>
              </a:lnSpc>
              <a:spcBef>
                <a:spcPct val="0"/>
              </a:spcBef>
            </a:pP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109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815" y="5524570"/>
            <a:ext cx="4307555" cy="1354922"/>
          </a:xfrm>
          <a:custGeom>
            <a:avLst/>
            <a:gdLst/>
            <a:ahLst/>
            <a:cxnLst/>
            <a:rect l="l" t="t" r="r" b="b"/>
            <a:pathLst>
              <a:path w="22473900" h="7069063">
                <a:moveTo>
                  <a:pt x="0" y="0"/>
                </a:moveTo>
                <a:lnTo>
                  <a:pt x="22473899" y="0"/>
                </a:lnTo>
                <a:lnTo>
                  <a:pt x="22473899" y="7069063"/>
                </a:lnTo>
                <a:lnTo>
                  <a:pt x="0" y="70690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15262" y="1744956"/>
            <a:ext cx="7558920" cy="3590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Freeform 2"/>
          <p:cNvSpPr/>
          <p:nvPr/>
        </p:nvSpPr>
        <p:spPr>
          <a:xfrm>
            <a:off x="4064001" y="5503078"/>
            <a:ext cx="4307555" cy="1354922"/>
          </a:xfrm>
          <a:custGeom>
            <a:avLst/>
            <a:gdLst/>
            <a:ahLst/>
            <a:cxnLst/>
            <a:rect l="l" t="t" r="r" b="b"/>
            <a:pathLst>
              <a:path w="22473900" h="7069063">
                <a:moveTo>
                  <a:pt x="0" y="0"/>
                </a:moveTo>
                <a:lnTo>
                  <a:pt x="22473899" y="0"/>
                </a:lnTo>
                <a:lnTo>
                  <a:pt x="22473899" y="7069063"/>
                </a:lnTo>
                <a:lnTo>
                  <a:pt x="0" y="70690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371556" y="1062078"/>
            <a:ext cx="3969646" cy="5509595"/>
          </a:xfrm>
          <a:custGeom>
            <a:avLst/>
            <a:gdLst/>
            <a:ahLst/>
            <a:cxnLst/>
            <a:rect l="l" t="t" r="r" b="b"/>
            <a:pathLst>
              <a:path w="5954469" h="8264392">
                <a:moveTo>
                  <a:pt x="0" y="0"/>
                </a:moveTo>
                <a:lnTo>
                  <a:pt x="5954469" y="0"/>
                </a:lnTo>
                <a:lnTo>
                  <a:pt x="5954469" y="8264392"/>
                </a:lnTo>
                <a:lnTo>
                  <a:pt x="0" y="82643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53077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36188" y="3276356"/>
            <a:ext cx="18808270" cy="5916056"/>
          </a:xfrm>
          <a:custGeom>
            <a:avLst/>
            <a:gdLst/>
            <a:ahLst/>
            <a:cxnLst/>
            <a:rect l="l" t="t" r="r" b="b"/>
            <a:pathLst>
              <a:path w="28212405" h="8874084">
                <a:moveTo>
                  <a:pt x="0" y="0"/>
                </a:moveTo>
                <a:lnTo>
                  <a:pt x="28212405" y="0"/>
                </a:lnTo>
                <a:lnTo>
                  <a:pt x="28212405" y="8874084"/>
                </a:lnTo>
                <a:lnTo>
                  <a:pt x="0" y="8874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320" y="1504502"/>
            <a:ext cx="5066062" cy="5353498"/>
          </a:xfrm>
          <a:custGeom>
            <a:avLst/>
            <a:gdLst/>
            <a:ahLst/>
            <a:cxnLst/>
            <a:rect l="l" t="t" r="r" b="b"/>
            <a:pathLst>
              <a:path w="7599093" h="8030247">
                <a:moveTo>
                  <a:pt x="0" y="0"/>
                </a:moveTo>
                <a:lnTo>
                  <a:pt x="7599093" y="0"/>
                </a:lnTo>
                <a:lnTo>
                  <a:pt x="7599093" y="8030248"/>
                </a:lnTo>
                <a:lnTo>
                  <a:pt x="0" y="80302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9979" y="1272994"/>
            <a:ext cx="8026400" cy="450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8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1498" y="-1828057"/>
            <a:ext cx="3327433" cy="5027714"/>
          </a:xfrm>
          <a:custGeom>
            <a:avLst/>
            <a:gdLst/>
            <a:ahLst/>
            <a:cxnLst/>
            <a:rect l="l" t="t" r="r" b="b"/>
            <a:pathLst>
              <a:path w="4991149" h="7541571">
                <a:moveTo>
                  <a:pt x="0" y="0"/>
                </a:moveTo>
                <a:lnTo>
                  <a:pt x="4991149" y="0"/>
                </a:lnTo>
                <a:lnTo>
                  <a:pt x="4991149" y="7541572"/>
                </a:lnTo>
                <a:lnTo>
                  <a:pt x="0" y="7541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-251498" y="60960"/>
            <a:ext cx="1874597" cy="1756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664"/>
              </a:lnSpc>
            </a:pPr>
            <a:r>
              <a:rPr lang="en-US" sz="9760" dirty="0">
                <a:solidFill>
                  <a:srgbClr val="05066D"/>
                </a:solidFill>
                <a:latin typeface="Cocomat Pro Heavy"/>
              </a:rPr>
              <a:t>3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57499" y="258706"/>
            <a:ext cx="9138683" cy="1559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1" algn="ctr">
              <a:spcBef>
                <a:spcPct val="0"/>
              </a:spcBef>
            </a:pPr>
            <a:r>
              <a:rPr lang="en-US" sz="50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506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0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6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50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6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0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6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0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6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0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6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50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06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50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6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50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6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50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6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50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6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50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6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phì</a:t>
            </a:r>
            <a:r>
              <a:rPr lang="en-US" sz="50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475344" y="2355272"/>
            <a:ext cx="7831187" cy="4502728"/>
            <a:chOff x="4613902" y="3033773"/>
            <a:chExt cx="12148224" cy="7253227"/>
          </a:xfrm>
        </p:grpSpPr>
        <p:sp>
          <p:nvSpPr>
            <p:cNvPr id="3" name="Freeform 3"/>
            <p:cNvSpPr/>
            <p:nvPr/>
          </p:nvSpPr>
          <p:spPr>
            <a:xfrm>
              <a:off x="5016009" y="3033773"/>
              <a:ext cx="11746117" cy="7253227"/>
            </a:xfrm>
            <a:custGeom>
              <a:avLst/>
              <a:gdLst/>
              <a:ahLst/>
              <a:cxnLst/>
              <a:rect l="l" t="t" r="r" b="b"/>
              <a:pathLst>
                <a:path w="11746117" h="7253227">
                  <a:moveTo>
                    <a:pt x="0" y="0"/>
                  </a:moveTo>
                  <a:lnTo>
                    <a:pt x="11746117" y="0"/>
                  </a:lnTo>
                  <a:lnTo>
                    <a:pt x="11746117" y="7253227"/>
                  </a:lnTo>
                  <a:lnTo>
                    <a:pt x="0" y="72532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4613902" y="3033773"/>
              <a:ext cx="4125953" cy="2948181"/>
            </a:xfrm>
            <a:custGeom>
              <a:avLst/>
              <a:gdLst/>
              <a:ahLst/>
              <a:cxnLst/>
              <a:rect l="l" t="t" r="r" b="b"/>
              <a:pathLst>
                <a:path w="4125953" h="2948181">
                  <a:moveTo>
                    <a:pt x="0" y="0"/>
                  </a:moveTo>
                  <a:lnTo>
                    <a:pt x="4125952" y="0"/>
                  </a:lnTo>
                  <a:lnTo>
                    <a:pt x="4125952" y="2948181"/>
                  </a:lnTo>
                  <a:lnTo>
                    <a:pt x="0" y="29481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1662488" y="3033773"/>
              <a:ext cx="4125953" cy="2948181"/>
            </a:xfrm>
            <a:custGeom>
              <a:avLst/>
              <a:gdLst/>
              <a:ahLst/>
              <a:cxnLst/>
              <a:rect l="l" t="t" r="r" b="b"/>
              <a:pathLst>
                <a:path w="4125953" h="2948181">
                  <a:moveTo>
                    <a:pt x="0" y="0"/>
                  </a:moveTo>
                  <a:lnTo>
                    <a:pt x="4125952" y="0"/>
                  </a:lnTo>
                  <a:lnTo>
                    <a:pt x="4125952" y="2948181"/>
                  </a:lnTo>
                  <a:lnTo>
                    <a:pt x="0" y="29481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Freeform 3"/>
          <p:cNvSpPr/>
          <p:nvPr/>
        </p:nvSpPr>
        <p:spPr>
          <a:xfrm>
            <a:off x="1169579" y="60960"/>
            <a:ext cx="1753071" cy="1456511"/>
          </a:xfrm>
          <a:custGeom>
            <a:avLst/>
            <a:gdLst/>
            <a:ahLst/>
            <a:cxnLst/>
            <a:rect l="l" t="t" r="r" b="b"/>
            <a:pathLst>
              <a:path w="2629607" h="2184766">
                <a:moveTo>
                  <a:pt x="0" y="0"/>
                </a:moveTo>
                <a:lnTo>
                  <a:pt x="2629607" y="0"/>
                </a:lnTo>
                <a:lnTo>
                  <a:pt x="2629607" y="2184765"/>
                </a:lnTo>
                <a:lnTo>
                  <a:pt x="0" y="21847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5675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320" y="-177800"/>
            <a:ext cx="5384800" cy="1419502"/>
          </a:xfrm>
          <a:custGeom>
            <a:avLst/>
            <a:gdLst/>
            <a:ahLst/>
            <a:cxnLst/>
            <a:rect l="l" t="t" r="r" b="b"/>
            <a:pathLst>
              <a:path w="28212405" h="8874084">
                <a:moveTo>
                  <a:pt x="0" y="0"/>
                </a:moveTo>
                <a:lnTo>
                  <a:pt x="28212405" y="0"/>
                </a:lnTo>
                <a:lnTo>
                  <a:pt x="28212405" y="8874083"/>
                </a:lnTo>
                <a:lnTo>
                  <a:pt x="0" y="88740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516283" y="957957"/>
            <a:ext cx="8601826" cy="6001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26"/>
              </a:lnSpc>
              <a:spcBef>
                <a:spcPct val="0"/>
              </a:spcBef>
            </a:pP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phì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5226"/>
              </a:lnSpc>
              <a:spcBef>
                <a:spcPct val="0"/>
              </a:spcBef>
            </a:pP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5226"/>
              </a:lnSpc>
              <a:spcBef>
                <a:spcPct val="0"/>
              </a:spcBef>
            </a:pP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5226"/>
              </a:lnSpc>
              <a:spcBef>
                <a:spcPct val="0"/>
              </a:spcBef>
            </a:pP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Theo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5226"/>
              </a:lnSpc>
              <a:spcBef>
                <a:spcPct val="0"/>
              </a:spcBef>
            </a:pP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Freeform 5"/>
          <p:cNvSpPr/>
          <p:nvPr/>
        </p:nvSpPr>
        <p:spPr>
          <a:xfrm flipH="1">
            <a:off x="-249381" y="1441437"/>
            <a:ext cx="3592944" cy="5442555"/>
          </a:xfrm>
          <a:custGeom>
            <a:avLst/>
            <a:gdLst/>
            <a:ahLst/>
            <a:cxnLst/>
            <a:rect l="l" t="t" r="r" b="b"/>
            <a:pathLst>
              <a:path w="5678603" h="8654450">
                <a:moveTo>
                  <a:pt x="5678603" y="0"/>
                </a:moveTo>
                <a:lnTo>
                  <a:pt x="0" y="0"/>
                </a:lnTo>
                <a:lnTo>
                  <a:pt x="0" y="8654451"/>
                </a:lnTo>
                <a:lnTo>
                  <a:pt x="5678603" y="8654451"/>
                </a:lnTo>
                <a:lnTo>
                  <a:pt x="567860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b="-50381"/>
            </a:stretch>
          </a:blipFill>
        </p:spPr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2400" y="126115"/>
            <a:ext cx="4640805" cy="124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7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20073" y="106796"/>
            <a:ext cx="12071927" cy="6617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47730" lvl="1" indent="-323865">
              <a:lnSpc>
                <a:spcPts val="3600"/>
              </a:lnSpc>
              <a:buFont typeface="Arial"/>
              <a:buChar char="•"/>
            </a:pP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47730" lvl="1" indent="-323865">
              <a:lnSpc>
                <a:spcPts val="3600"/>
              </a:lnSpc>
              <a:buFont typeface="Arial"/>
              <a:buChar char="•"/>
            </a:pP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  <a:p>
            <a:pPr>
              <a:lnSpc>
                <a:spcPts val="3600"/>
              </a:lnSpc>
            </a:pPr>
            <a:endParaRPr lang="en-US" sz="299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600"/>
              </a:lnSpc>
            </a:pPr>
            <a:endParaRPr lang="en-US" sz="299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600"/>
              </a:lnSpc>
            </a:pPr>
            <a:endParaRPr lang="en-US" sz="299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600"/>
              </a:lnSpc>
            </a:pPr>
            <a:endParaRPr lang="en-US" sz="299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600"/>
              </a:lnSpc>
            </a:pPr>
            <a:endParaRPr lang="en-US" sz="299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600"/>
              </a:lnSpc>
            </a:pPr>
            <a:endParaRPr lang="en-US" sz="299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600"/>
              </a:lnSpc>
            </a:pPr>
            <a:endParaRPr lang="en-US" sz="2999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600"/>
              </a:lnSpc>
            </a:pPr>
            <a:endParaRPr lang="en-US" sz="299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7730" lvl="1" indent="-323865">
              <a:lnSpc>
                <a:spcPts val="3600"/>
              </a:lnSpc>
              <a:buFont typeface="Arial"/>
              <a:buChar char="•"/>
            </a:pP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endParaRPr lang="en-US" sz="299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2586182" y="2158638"/>
            <a:ext cx="6705601" cy="3392415"/>
          </a:xfrm>
          <a:custGeom>
            <a:avLst/>
            <a:gdLst/>
            <a:ahLst/>
            <a:cxnLst/>
            <a:rect l="l" t="t" r="r" b="b"/>
            <a:pathLst>
              <a:path w="10607036" h="4806868">
                <a:moveTo>
                  <a:pt x="0" y="0"/>
                </a:moveTo>
                <a:lnTo>
                  <a:pt x="10607036" y="0"/>
                </a:lnTo>
                <a:lnTo>
                  <a:pt x="10607036" y="4806867"/>
                </a:lnTo>
                <a:lnTo>
                  <a:pt x="0" y="48068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16857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957137" y="-213654"/>
            <a:ext cx="1234863" cy="1140749"/>
          </a:xfrm>
          <a:custGeom>
            <a:avLst/>
            <a:gdLst/>
            <a:ahLst/>
            <a:cxnLst/>
            <a:rect l="l" t="t" r="r" b="b"/>
            <a:pathLst>
              <a:path w="13398375" h="12377222">
                <a:moveTo>
                  <a:pt x="0" y="0"/>
                </a:moveTo>
                <a:lnTo>
                  <a:pt x="13398376" y="0"/>
                </a:lnTo>
                <a:lnTo>
                  <a:pt x="13398376" y="12377222"/>
                </a:lnTo>
                <a:lnTo>
                  <a:pt x="0" y="123772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6179" r="-211836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24642" y="442761"/>
            <a:ext cx="4622800" cy="6062084"/>
          </a:xfrm>
          <a:custGeom>
            <a:avLst/>
            <a:gdLst/>
            <a:ahLst/>
            <a:cxnLst/>
            <a:rect l="l" t="t" r="r" b="b"/>
            <a:pathLst>
              <a:path w="7726011" h="9752729">
                <a:moveTo>
                  <a:pt x="7726011" y="0"/>
                </a:moveTo>
                <a:lnTo>
                  <a:pt x="0" y="0"/>
                </a:lnTo>
                <a:lnTo>
                  <a:pt x="0" y="9752728"/>
                </a:lnTo>
                <a:lnTo>
                  <a:pt x="7726011" y="9752728"/>
                </a:lnTo>
                <a:lnTo>
                  <a:pt x="772601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14090" y="1023284"/>
            <a:ext cx="2077910" cy="3562077"/>
            <a:chOff x="0" y="0"/>
            <a:chExt cx="4155819" cy="7124154"/>
          </a:xfrm>
        </p:grpSpPr>
        <p:sp>
          <p:nvSpPr>
            <p:cNvPr id="5" name="Freeform 5"/>
            <p:cNvSpPr/>
            <p:nvPr/>
          </p:nvSpPr>
          <p:spPr>
            <a:xfrm flipH="1">
              <a:off x="0" y="0"/>
              <a:ext cx="4155819" cy="7124154"/>
            </a:xfrm>
            <a:custGeom>
              <a:avLst/>
              <a:gdLst/>
              <a:ahLst/>
              <a:cxnLst/>
              <a:rect l="l" t="t" r="r" b="b"/>
              <a:pathLst>
                <a:path w="4155819" h="7124154">
                  <a:moveTo>
                    <a:pt x="4155819" y="0"/>
                  </a:moveTo>
                  <a:lnTo>
                    <a:pt x="0" y="0"/>
                  </a:lnTo>
                  <a:lnTo>
                    <a:pt x="0" y="7124154"/>
                  </a:lnTo>
                  <a:lnTo>
                    <a:pt x="4155819" y="7124154"/>
                  </a:lnTo>
                  <a:lnTo>
                    <a:pt x="4155819" y="0"/>
                  </a:lnTo>
                  <a:close/>
                </a:path>
              </a:pathLst>
            </a:custGeom>
            <a:blipFill>
              <a:blip r:embed="rId6"/>
              <a:stretch>
                <a:fillRect b="-9035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988894" y="2591243"/>
              <a:ext cx="2178032" cy="4087003"/>
            </a:xfrm>
            <a:custGeom>
              <a:avLst/>
              <a:gdLst/>
              <a:ahLst/>
              <a:cxnLst/>
              <a:rect l="l" t="t" r="r" b="b"/>
              <a:pathLst>
                <a:path w="2178032" h="4087003">
                  <a:moveTo>
                    <a:pt x="0" y="0"/>
                  </a:moveTo>
                  <a:lnTo>
                    <a:pt x="2178032" y="0"/>
                  </a:lnTo>
                  <a:lnTo>
                    <a:pt x="2178032" y="4087003"/>
                  </a:lnTo>
                  <a:lnTo>
                    <a:pt x="0" y="4087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0" y="4004372"/>
            <a:ext cx="12192000" cy="4604579"/>
          </a:xfrm>
          <a:custGeom>
            <a:avLst/>
            <a:gdLst/>
            <a:ahLst/>
            <a:cxnLst/>
            <a:rect l="l" t="t" r="r" b="b"/>
            <a:pathLst>
              <a:path w="18288000" h="6906869">
                <a:moveTo>
                  <a:pt x="0" y="0"/>
                </a:moveTo>
                <a:lnTo>
                  <a:pt x="18288000" y="0"/>
                </a:lnTo>
                <a:lnTo>
                  <a:pt x="18288000" y="6906869"/>
                </a:lnTo>
                <a:lnTo>
                  <a:pt x="0" y="69068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831243" y="484332"/>
            <a:ext cx="1046293" cy="1225526"/>
          </a:xfrm>
          <a:custGeom>
            <a:avLst/>
            <a:gdLst/>
            <a:ahLst/>
            <a:cxnLst/>
            <a:rect l="l" t="t" r="r" b="b"/>
            <a:pathLst>
              <a:path w="1569439" h="1838289">
                <a:moveTo>
                  <a:pt x="0" y="0"/>
                </a:moveTo>
                <a:lnTo>
                  <a:pt x="1569439" y="0"/>
                </a:lnTo>
                <a:lnTo>
                  <a:pt x="1569439" y="1838289"/>
                </a:lnTo>
                <a:lnTo>
                  <a:pt x="0" y="183828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581327" y="5623462"/>
            <a:ext cx="1813963" cy="1833057"/>
          </a:xfrm>
          <a:custGeom>
            <a:avLst/>
            <a:gdLst/>
            <a:ahLst/>
            <a:cxnLst/>
            <a:rect l="l" t="t" r="r" b="b"/>
            <a:pathLst>
              <a:path w="1001904" h="1012450">
                <a:moveTo>
                  <a:pt x="0" y="0"/>
                </a:moveTo>
                <a:lnTo>
                  <a:pt x="1001904" y="0"/>
                </a:lnTo>
                <a:lnTo>
                  <a:pt x="1001904" y="1012450"/>
                </a:lnTo>
                <a:lnTo>
                  <a:pt x="0" y="10124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98158" y="1584517"/>
            <a:ext cx="7569200" cy="32998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49414" y="5413756"/>
            <a:ext cx="3771719" cy="142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6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05052" y="1361671"/>
            <a:ext cx="7541171" cy="2986320"/>
          </a:xfrm>
          <a:custGeom>
            <a:avLst/>
            <a:gdLst/>
            <a:ahLst/>
            <a:cxnLst/>
            <a:rect l="l" t="t" r="r" b="b"/>
            <a:pathLst>
              <a:path w="11311757" h="4479480">
                <a:moveTo>
                  <a:pt x="0" y="0"/>
                </a:moveTo>
                <a:lnTo>
                  <a:pt x="11311757" y="0"/>
                </a:lnTo>
                <a:lnTo>
                  <a:pt x="11311757" y="4479480"/>
                </a:lnTo>
                <a:lnTo>
                  <a:pt x="0" y="44794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26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406265" y="1088367"/>
            <a:ext cx="3785735" cy="5769633"/>
          </a:xfrm>
          <a:custGeom>
            <a:avLst/>
            <a:gdLst/>
            <a:ahLst/>
            <a:cxnLst/>
            <a:rect l="l" t="t" r="r" b="b"/>
            <a:pathLst>
              <a:path w="5678603" h="8654450">
                <a:moveTo>
                  <a:pt x="0" y="0"/>
                </a:moveTo>
                <a:lnTo>
                  <a:pt x="5678603" y="0"/>
                </a:lnTo>
                <a:lnTo>
                  <a:pt x="5678603" y="8654450"/>
                </a:lnTo>
                <a:lnTo>
                  <a:pt x="0" y="86544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b="-50381"/>
            </a:stretch>
          </a:blip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111368" y="3822617"/>
            <a:ext cx="827423" cy="76536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78020" y="70807"/>
            <a:ext cx="12074970" cy="1017560"/>
            <a:chOff x="0" y="-551797"/>
            <a:chExt cx="24149940" cy="2703911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-551797"/>
              <a:ext cx="23846659" cy="2703911"/>
              <a:chOff x="0" y="-57150"/>
              <a:chExt cx="2469811" cy="28004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8080" y="-31121"/>
                <a:ext cx="2461731" cy="222896"/>
              </a:xfrm>
              <a:custGeom>
                <a:avLst/>
                <a:gdLst/>
                <a:ahLst/>
                <a:cxnLst/>
                <a:rect l="l" t="t" r="r" b="b"/>
                <a:pathLst>
                  <a:path w="2461731" h="222896">
                    <a:moveTo>
                      <a:pt x="7383" y="0"/>
                    </a:moveTo>
                    <a:lnTo>
                      <a:pt x="2454348" y="0"/>
                    </a:lnTo>
                    <a:cubicBezTo>
                      <a:pt x="2458426" y="0"/>
                      <a:pt x="2461731" y="3305"/>
                      <a:pt x="2461731" y="7383"/>
                    </a:cubicBezTo>
                    <a:lnTo>
                      <a:pt x="2461731" y="215513"/>
                    </a:lnTo>
                    <a:cubicBezTo>
                      <a:pt x="2461731" y="217471"/>
                      <a:pt x="2460953" y="219349"/>
                      <a:pt x="2459569" y="220733"/>
                    </a:cubicBezTo>
                    <a:cubicBezTo>
                      <a:pt x="2458184" y="222118"/>
                      <a:pt x="2456306" y="222896"/>
                      <a:pt x="2454348" y="222896"/>
                    </a:cubicBezTo>
                    <a:lnTo>
                      <a:pt x="7383" y="222896"/>
                    </a:lnTo>
                    <a:cubicBezTo>
                      <a:pt x="3305" y="222896"/>
                      <a:pt x="0" y="219590"/>
                      <a:pt x="0" y="215513"/>
                    </a:cubicBezTo>
                    <a:lnTo>
                      <a:pt x="0" y="7383"/>
                    </a:lnTo>
                    <a:cubicBezTo>
                      <a:pt x="0" y="3305"/>
                      <a:pt x="3305" y="0"/>
                      <a:pt x="738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57150"/>
                <a:ext cx="2461731" cy="2800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3121"/>
                  </a:lnSpc>
                </a:pPr>
                <a:endParaRPr sz="1200"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78018" y="-30898"/>
              <a:ext cx="24071922" cy="1224694"/>
            </a:xfrm>
            <a:prstGeom prst="rect">
              <a:avLst/>
            </a:prstGeom>
            <a:solidFill>
              <a:schemeClr val="tx1"/>
            </a:solidFill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27"/>
                </a:lnSpc>
                <a:spcBef>
                  <a:spcPct val="0"/>
                </a:spcBef>
              </a:pPr>
              <a:r>
                <a:rPr lang="en-US" sz="3734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3734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734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4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734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4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734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4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3734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4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3734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4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3734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4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sz="3734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4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béo</a:t>
              </a:r>
              <a:r>
                <a:rPr lang="en-US" sz="3734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4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phì</a:t>
              </a:r>
              <a:r>
                <a:rPr lang="en-US" sz="3734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734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sz="3734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4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3734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4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734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4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3734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057036" y="3822617"/>
            <a:ext cx="827423" cy="7653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002059" y="3822617"/>
            <a:ext cx="827423" cy="765367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55476" y="4701063"/>
            <a:ext cx="8846276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27"/>
              </a:lnSpc>
              <a:spcBef>
                <a:spcPct val="0"/>
              </a:spcBef>
            </a:pPr>
            <a:r>
              <a:rPr lang="en-US" sz="3734" dirty="0" err="1" smtClean="0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734" dirty="0" smtClean="0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c, d </a:t>
            </a:r>
            <a:r>
              <a:rPr lang="en-US" sz="3734" dirty="0" err="1" smtClean="0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734" dirty="0" smtClean="0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4" dirty="0" err="1" smtClean="0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734" dirty="0" smtClean="0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4" dirty="0" err="1" smtClean="0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734" dirty="0" smtClean="0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4" dirty="0" err="1" smtClean="0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734" dirty="0" smtClean="0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4" dirty="0" err="1" smtClean="0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734" dirty="0" smtClean="0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4" dirty="0" err="1" smtClean="0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3734" dirty="0" smtClean="0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4" dirty="0" err="1" smtClean="0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phì</a:t>
            </a:r>
            <a:r>
              <a:rPr lang="en-US" sz="3734" dirty="0" smtClean="0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734" dirty="0" err="1" smtClean="0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734" dirty="0" smtClean="0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4" dirty="0" err="1" smtClean="0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734" dirty="0" smtClean="0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4" dirty="0" err="1" smtClean="0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734" dirty="0" smtClean="0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4" dirty="0" err="1" smtClean="0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734" dirty="0" smtClean="0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4" dirty="0" err="1" smtClean="0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3734" dirty="0" smtClean="0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4" dirty="0" err="1" smtClean="0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phì</a:t>
            </a:r>
            <a:r>
              <a:rPr lang="en-US" sz="3734" dirty="0" smtClean="0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4" dirty="0" err="1" smtClean="0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734" dirty="0" smtClean="0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4" dirty="0" err="1" smtClean="0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734" dirty="0" smtClean="0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4" dirty="0" err="1" smtClean="0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734" dirty="0" smtClean="0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4" dirty="0" err="1" smtClean="0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734" dirty="0" smtClean="0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34" dirty="0" err="1" smtClean="0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734" dirty="0" smtClean="0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4" dirty="0" err="1" smtClean="0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734" dirty="0" smtClean="0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4" dirty="0" err="1" smtClean="0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3734" dirty="0" smtClean="0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4" dirty="0" err="1" smtClean="0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734" dirty="0" smtClean="0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4" dirty="0" err="1" smtClean="0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734" dirty="0" smtClean="0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34" dirty="0" err="1" smtClean="0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734" dirty="0" smtClean="0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3734" dirty="0" err="1" smtClean="0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734" dirty="0" smtClean="0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734" dirty="0">
              <a:solidFill>
                <a:srgbClr val="FBFA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46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60581" y="1156895"/>
            <a:ext cx="8091055" cy="3812429"/>
            <a:chOff x="-1363738" y="-4088329"/>
            <a:chExt cx="20721828" cy="7624861"/>
          </a:xfrm>
        </p:grpSpPr>
        <p:grpSp>
          <p:nvGrpSpPr>
            <p:cNvPr id="4" name="Group 4"/>
            <p:cNvGrpSpPr/>
            <p:nvPr/>
          </p:nvGrpSpPr>
          <p:grpSpPr>
            <a:xfrm>
              <a:off x="-824520" y="-4088329"/>
              <a:ext cx="20182610" cy="7624861"/>
              <a:chOff x="-85396" y="-423431"/>
              <a:chExt cx="2090324" cy="78971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85396" y="-423431"/>
                <a:ext cx="2039228" cy="366281"/>
              </a:xfrm>
              <a:custGeom>
                <a:avLst/>
                <a:gdLst/>
                <a:ahLst/>
                <a:cxnLst/>
                <a:rect l="l" t="t" r="r" b="b"/>
                <a:pathLst>
                  <a:path w="2004928" h="366281">
                    <a:moveTo>
                      <a:pt x="9065" y="0"/>
                    </a:moveTo>
                    <a:lnTo>
                      <a:pt x="1995862" y="0"/>
                    </a:lnTo>
                    <a:cubicBezTo>
                      <a:pt x="2000869" y="0"/>
                      <a:pt x="2004928" y="4059"/>
                      <a:pt x="2004928" y="9065"/>
                    </a:cubicBezTo>
                    <a:lnTo>
                      <a:pt x="2004928" y="357215"/>
                    </a:lnTo>
                    <a:cubicBezTo>
                      <a:pt x="2004928" y="362222"/>
                      <a:pt x="2000869" y="366281"/>
                      <a:pt x="1995862" y="366281"/>
                    </a:cubicBezTo>
                    <a:lnTo>
                      <a:pt x="9065" y="366281"/>
                    </a:lnTo>
                    <a:cubicBezTo>
                      <a:pt x="4059" y="366281"/>
                      <a:pt x="0" y="362222"/>
                      <a:pt x="0" y="357215"/>
                    </a:cubicBezTo>
                    <a:lnTo>
                      <a:pt x="0" y="9065"/>
                    </a:lnTo>
                    <a:cubicBezTo>
                      <a:pt x="0" y="4059"/>
                      <a:pt x="4059" y="0"/>
                      <a:pt x="9065" y="0"/>
                    </a:cubicBezTo>
                    <a:close/>
                  </a:path>
                </a:pathLst>
              </a:custGeom>
              <a:solidFill>
                <a:schemeClr val="tx1">
                  <a:lumMod val="95000"/>
                  <a:alpha val="56863"/>
                </a:scheme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57150"/>
                <a:ext cx="2004928" cy="42343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3121"/>
                  </a:lnSpc>
                </a:pPr>
                <a:endParaRPr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-1363738" y="-3858949"/>
              <a:ext cx="20721828" cy="307776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5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5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5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ai</a:t>
              </a:r>
              <a:r>
                <a:rPr lang="en-US" sz="5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5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5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mắc</a:t>
              </a:r>
              <a:r>
                <a:rPr lang="en-US" sz="5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bệnh</a:t>
              </a:r>
              <a:r>
                <a:rPr lang="en-US" sz="5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5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sz="5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béo</a:t>
              </a:r>
              <a:r>
                <a:rPr lang="en-US" sz="5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phì</a:t>
              </a:r>
              <a:r>
                <a:rPr lang="en-US" sz="5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9522" y="3490141"/>
            <a:ext cx="8214747" cy="1843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66"/>
              </a:lnSpc>
              <a:spcBef>
                <a:spcPct val="0"/>
              </a:spcBef>
            </a:pPr>
            <a:r>
              <a:rPr lang="en-US" sz="5400" dirty="0" err="1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5400" dirty="0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5400" dirty="0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5400" dirty="0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5400" dirty="0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dirty="0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5400" dirty="0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5400" dirty="0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5400" dirty="0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5400" dirty="0">
                <a:solidFill>
                  <a:srgbClr val="FBF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Freeform 9"/>
          <p:cNvSpPr/>
          <p:nvPr/>
        </p:nvSpPr>
        <p:spPr>
          <a:xfrm flipH="1">
            <a:off x="9436902" y="1371600"/>
            <a:ext cx="2983230" cy="5486400"/>
          </a:xfrm>
          <a:custGeom>
            <a:avLst/>
            <a:gdLst/>
            <a:ahLst/>
            <a:cxnLst/>
            <a:rect l="l" t="t" r="r" b="b"/>
            <a:pathLst>
              <a:path w="4474845" h="8229600">
                <a:moveTo>
                  <a:pt x="4474845" y="0"/>
                </a:moveTo>
                <a:lnTo>
                  <a:pt x="0" y="0"/>
                </a:lnTo>
                <a:lnTo>
                  <a:pt x="0" y="8229600"/>
                </a:lnTo>
                <a:lnTo>
                  <a:pt x="4474845" y="8229600"/>
                </a:lnTo>
                <a:lnTo>
                  <a:pt x="4474845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08675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751862" y="5433315"/>
            <a:ext cx="4479389" cy="1408971"/>
          </a:xfrm>
          <a:custGeom>
            <a:avLst/>
            <a:gdLst/>
            <a:ahLst/>
            <a:cxnLst/>
            <a:rect l="l" t="t" r="r" b="b"/>
            <a:pathLst>
              <a:path w="28212405" h="8874084">
                <a:moveTo>
                  <a:pt x="0" y="0"/>
                </a:moveTo>
                <a:lnTo>
                  <a:pt x="28212405" y="0"/>
                </a:lnTo>
                <a:lnTo>
                  <a:pt x="28212405" y="8874084"/>
                </a:lnTo>
                <a:lnTo>
                  <a:pt x="0" y="8874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3446" y="1488788"/>
            <a:ext cx="5066062" cy="5353498"/>
          </a:xfrm>
          <a:custGeom>
            <a:avLst/>
            <a:gdLst/>
            <a:ahLst/>
            <a:cxnLst/>
            <a:rect l="l" t="t" r="r" b="b"/>
            <a:pathLst>
              <a:path w="7599093" h="8030247">
                <a:moveTo>
                  <a:pt x="0" y="0"/>
                </a:moveTo>
                <a:lnTo>
                  <a:pt x="7599093" y="0"/>
                </a:lnTo>
                <a:lnTo>
                  <a:pt x="7599093" y="8030248"/>
                </a:lnTo>
                <a:lnTo>
                  <a:pt x="0" y="80302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2400" y="1803400"/>
            <a:ext cx="6736284" cy="320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9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4473" y="-1952492"/>
            <a:ext cx="3327433" cy="5027714"/>
          </a:xfrm>
          <a:custGeom>
            <a:avLst/>
            <a:gdLst/>
            <a:ahLst/>
            <a:cxnLst/>
            <a:rect l="l" t="t" r="r" b="b"/>
            <a:pathLst>
              <a:path w="4991149" h="7541571">
                <a:moveTo>
                  <a:pt x="0" y="0"/>
                </a:moveTo>
                <a:lnTo>
                  <a:pt x="4991149" y="0"/>
                </a:lnTo>
                <a:lnTo>
                  <a:pt x="4991149" y="7541571"/>
                </a:lnTo>
                <a:lnTo>
                  <a:pt x="0" y="75415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597236" y="561365"/>
            <a:ext cx="6488013" cy="5677557"/>
          </a:xfrm>
          <a:custGeom>
            <a:avLst/>
            <a:gdLst/>
            <a:ahLst/>
            <a:cxnLst/>
            <a:rect l="l" t="t" r="r" b="b"/>
            <a:pathLst>
              <a:path w="10864169" h="9378033">
                <a:moveTo>
                  <a:pt x="0" y="0"/>
                </a:moveTo>
                <a:lnTo>
                  <a:pt x="10864170" y="0"/>
                </a:lnTo>
                <a:lnTo>
                  <a:pt x="10864170" y="9378032"/>
                </a:lnTo>
                <a:lnTo>
                  <a:pt x="0" y="93780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-251498" y="-33555"/>
            <a:ext cx="1874597" cy="1756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664"/>
              </a:lnSpc>
            </a:pPr>
            <a:r>
              <a:rPr lang="en-US" sz="9760" dirty="0">
                <a:solidFill>
                  <a:srgbClr val="05066D"/>
                </a:solidFill>
                <a:latin typeface="Cocomat Pro Heavy"/>
              </a:rPr>
              <a:t>2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19794" y="1953687"/>
            <a:ext cx="5201952" cy="4078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320"/>
              </a:lnSpc>
              <a:spcBef>
                <a:spcPct val="0"/>
              </a:spcBef>
            </a:pP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phì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Freeform 3"/>
          <p:cNvSpPr/>
          <p:nvPr/>
        </p:nvSpPr>
        <p:spPr>
          <a:xfrm>
            <a:off x="1410229" y="-33556"/>
            <a:ext cx="1753071" cy="1456511"/>
          </a:xfrm>
          <a:custGeom>
            <a:avLst/>
            <a:gdLst/>
            <a:ahLst/>
            <a:cxnLst/>
            <a:rect l="l" t="t" r="r" b="b"/>
            <a:pathLst>
              <a:path w="2629607" h="2184766">
                <a:moveTo>
                  <a:pt x="0" y="0"/>
                </a:moveTo>
                <a:lnTo>
                  <a:pt x="2629607" y="0"/>
                </a:lnTo>
                <a:lnTo>
                  <a:pt x="2629607" y="2184765"/>
                </a:lnTo>
                <a:lnTo>
                  <a:pt x="0" y="21847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77453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19292" y="-638897"/>
            <a:ext cx="1753417" cy="2649393"/>
          </a:xfrm>
          <a:custGeom>
            <a:avLst/>
            <a:gdLst/>
            <a:ahLst/>
            <a:cxnLst/>
            <a:rect l="l" t="t" r="r" b="b"/>
            <a:pathLst>
              <a:path w="2630125" h="3974090">
                <a:moveTo>
                  <a:pt x="0" y="0"/>
                </a:moveTo>
                <a:lnTo>
                  <a:pt x="2630126" y="0"/>
                </a:lnTo>
                <a:lnTo>
                  <a:pt x="2630126" y="3974090"/>
                </a:lnTo>
                <a:lnTo>
                  <a:pt x="0" y="39740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704061" flipH="1" flipV="1">
            <a:off x="9559646" y="1499283"/>
            <a:ext cx="3327433" cy="5027714"/>
          </a:xfrm>
          <a:custGeom>
            <a:avLst/>
            <a:gdLst/>
            <a:ahLst/>
            <a:cxnLst/>
            <a:rect l="l" t="t" r="r" b="b"/>
            <a:pathLst>
              <a:path w="4991149" h="7541571">
                <a:moveTo>
                  <a:pt x="4991149" y="7541571"/>
                </a:moveTo>
                <a:lnTo>
                  <a:pt x="0" y="7541571"/>
                </a:lnTo>
                <a:lnTo>
                  <a:pt x="0" y="0"/>
                </a:lnTo>
                <a:lnTo>
                  <a:pt x="4991149" y="0"/>
                </a:lnTo>
                <a:lnTo>
                  <a:pt x="4991149" y="7541571"/>
                </a:lnTo>
                <a:close/>
              </a:path>
            </a:pathLst>
          </a:custGeom>
          <a:blipFill>
            <a:blip r:embed="rId4">
              <a:alphaModFix amt="43999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971900" y="245957"/>
            <a:ext cx="5785969" cy="4150435"/>
          </a:xfrm>
          <a:custGeom>
            <a:avLst/>
            <a:gdLst/>
            <a:ahLst/>
            <a:cxnLst/>
            <a:rect l="l" t="t" r="r" b="b"/>
            <a:pathLst>
              <a:path w="8678954" h="6225653">
                <a:moveTo>
                  <a:pt x="0" y="0"/>
                </a:moveTo>
                <a:lnTo>
                  <a:pt x="8678954" y="0"/>
                </a:lnTo>
                <a:lnTo>
                  <a:pt x="8678954" y="6225653"/>
                </a:lnTo>
                <a:lnTo>
                  <a:pt x="0" y="62256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95395" b="-135132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4070968" y="4574428"/>
            <a:ext cx="7587834" cy="1962004"/>
            <a:chOff x="0" y="0"/>
            <a:chExt cx="15175668" cy="3924008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5175668" cy="3924008"/>
              <a:chOff x="0" y="0"/>
              <a:chExt cx="1571752" cy="40641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571752" cy="406412"/>
              </a:xfrm>
              <a:custGeom>
                <a:avLst/>
                <a:gdLst/>
                <a:ahLst/>
                <a:cxnLst/>
                <a:rect l="l" t="t" r="r" b="b"/>
                <a:pathLst>
                  <a:path w="1571752" h="406412">
                    <a:moveTo>
                      <a:pt x="11563" y="0"/>
                    </a:moveTo>
                    <a:lnTo>
                      <a:pt x="1560188" y="0"/>
                    </a:lnTo>
                    <a:cubicBezTo>
                      <a:pt x="1563255" y="0"/>
                      <a:pt x="1566196" y="1218"/>
                      <a:pt x="1568365" y="3387"/>
                    </a:cubicBezTo>
                    <a:cubicBezTo>
                      <a:pt x="1570534" y="5555"/>
                      <a:pt x="1571752" y="8497"/>
                      <a:pt x="1571752" y="11563"/>
                    </a:cubicBezTo>
                    <a:lnTo>
                      <a:pt x="1571752" y="394848"/>
                    </a:lnTo>
                    <a:cubicBezTo>
                      <a:pt x="1571752" y="397915"/>
                      <a:pt x="1570534" y="400856"/>
                      <a:pt x="1568365" y="403025"/>
                    </a:cubicBezTo>
                    <a:cubicBezTo>
                      <a:pt x="1566196" y="405193"/>
                      <a:pt x="1563255" y="406412"/>
                      <a:pt x="1560188" y="406412"/>
                    </a:cubicBezTo>
                    <a:lnTo>
                      <a:pt x="11563" y="406412"/>
                    </a:lnTo>
                    <a:cubicBezTo>
                      <a:pt x="8497" y="406412"/>
                      <a:pt x="5555" y="405193"/>
                      <a:pt x="3387" y="403025"/>
                    </a:cubicBezTo>
                    <a:cubicBezTo>
                      <a:pt x="1218" y="400856"/>
                      <a:pt x="0" y="397915"/>
                      <a:pt x="0" y="394848"/>
                    </a:cubicBezTo>
                    <a:lnTo>
                      <a:pt x="0" y="11563"/>
                    </a:lnTo>
                    <a:cubicBezTo>
                      <a:pt x="0" y="8497"/>
                      <a:pt x="1218" y="5555"/>
                      <a:pt x="3387" y="3387"/>
                    </a:cubicBezTo>
                    <a:cubicBezTo>
                      <a:pt x="5555" y="1218"/>
                      <a:pt x="8497" y="0"/>
                      <a:pt x="11563" y="0"/>
                    </a:cubicBezTo>
                    <a:close/>
                  </a:path>
                </a:pathLst>
              </a:custGeom>
              <a:solidFill>
                <a:srgbClr val="E4EEFF">
                  <a:alpha val="56863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57150"/>
                <a:ext cx="1571752" cy="46356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3121"/>
                  </a:lnSpc>
                </a:pPr>
                <a:endParaRPr sz="1200"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516368" y="153312"/>
              <a:ext cx="14142936" cy="31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6533"/>
                </a:lnSpc>
                <a:spcBef>
                  <a:spcPct val="0"/>
                </a:spcBef>
              </a:pPr>
              <a:r>
                <a:rPr lang="en-US" sz="4666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4666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666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4666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666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4666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666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4666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666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sz="4666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666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bột</a:t>
              </a:r>
              <a:r>
                <a:rPr lang="en-US" sz="4666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666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4666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666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sz="4666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666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béo</a:t>
              </a:r>
              <a:r>
                <a:rPr lang="en-US" sz="4666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666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sz="4666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666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đạm</a:t>
              </a:r>
              <a:r>
                <a:rPr lang="en-US" sz="4666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939260" y="1371600"/>
            <a:ext cx="2983230" cy="5486400"/>
          </a:xfrm>
          <a:custGeom>
            <a:avLst/>
            <a:gdLst/>
            <a:ahLst/>
            <a:cxnLst/>
            <a:rect l="l" t="t" r="r" b="b"/>
            <a:pathLst>
              <a:path w="4474845" h="8229600">
                <a:moveTo>
                  <a:pt x="0" y="0"/>
                </a:moveTo>
                <a:lnTo>
                  <a:pt x="4474845" y="0"/>
                </a:lnTo>
                <a:lnTo>
                  <a:pt x="447484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204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32666" y="-638897"/>
            <a:ext cx="1753417" cy="2649393"/>
          </a:xfrm>
          <a:custGeom>
            <a:avLst/>
            <a:gdLst/>
            <a:ahLst/>
            <a:cxnLst/>
            <a:rect l="l" t="t" r="r" b="b"/>
            <a:pathLst>
              <a:path w="2630125" h="3974090">
                <a:moveTo>
                  <a:pt x="0" y="0"/>
                </a:moveTo>
                <a:lnTo>
                  <a:pt x="2630125" y="0"/>
                </a:lnTo>
                <a:lnTo>
                  <a:pt x="2630125" y="3974090"/>
                </a:lnTo>
                <a:lnTo>
                  <a:pt x="0" y="39740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704061" flipH="1" flipV="1">
            <a:off x="9113412" y="1600943"/>
            <a:ext cx="3327433" cy="5027714"/>
          </a:xfrm>
          <a:custGeom>
            <a:avLst/>
            <a:gdLst/>
            <a:ahLst/>
            <a:cxnLst/>
            <a:rect l="l" t="t" r="r" b="b"/>
            <a:pathLst>
              <a:path w="4991149" h="7541571">
                <a:moveTo>
                  <a:pt x="4991149" y="7541572"/>
                </a:moveTo>
                <a:lnTo>
                  <a:pt x="0" y="7541572"/>
                </a:lnTo>
                <a:lnTo>
                  <a:pt x="0" y="0"/>
                </a:lnTo>
                <a:lnTo>
                  <a:pt x="4991149" y="0"/>
                </a:lnTo>
                <a:lnTo>
                  <a:pt x="4991149" y="7541572"/>
                </a:lnTo>
                <a:close/>
              </a:path>
            </a:pathLst>
          </a:custGeom>
          <a:blipFill>
            <a:blip r:embed="rId4">
              <a:alphaModFix amt="43999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151382" y="227504"/>
            <a:ext cx="5557837" cy="4150435"/>
          </a:xfrm>
          <a:custGeom>
            <a:avLst/>
            <a:gdLst/>
            <a:ahLst/>
            <a:cxnLst/>
            <a:rect l="l" t="t" r="r" b="b"/>
            <a:pathLst>
              <a:path w="8336756" h="6225653">
                <a:moveTo>
                  <a:pt x="0" y="0"/>
                </a:moveTo>
                <a:lnTo>
                  <a:pt x="8336755" y="0"/>
                </a:lnTo>
                <a:lnTo>
                  <a:pt x="8336755" y="6225653"/>
                </a:lnTo>
                <a:lnTo>
                  <a:pt x="0" y="62256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03301" r="-114" b="-135132"/>
            </a:stretch>
          </a:blipFill>
        </p:spPr>
      </p:sp>
      <p:grpSp>
        <p:nvGrpSpPr>
          <p:cNvPr id="10" name="Group 9"/>
          <p:cNvGrpSpPr/>
          <p:nvPr/>
        </p:nvGrpSpPr>
        <p:grpSpPr>
          <a:xfrm>
            <a:off x="4132666" y="4377940"/>
            <a:ext cx="7465010" cy="2480062"/>
            <a:chOff x="6198999" y="6566908"/>
            <a:chExt cx="11197515" cy="3720092"/>
          </a:xfrm>
        </p:grpSpPr>
        <p:grpSp>
          <p:nvGrpSpPr>
            <p:cNvPr id="5" name="Group 5"/>
            <p:cNvGrpSpPr/>
            <p:nvPr/>
          </p:nvGrpSpPr>
          <p:grpSpPr>
            <a:xfrm>
              <a:off x="6198999" y="6566908"/>
              <a:ext cx="11197515" cy="3720092"/>
              <a:chOff x="0" y="0"/>
              <a:chExt cx="1546310" cy="513722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546310" cy="513722"/>
              </a:xfrm>
              <a:custGeom>
                <a:avLst/>
                <a:gdLst/>
                <a:ahLst/>
                <a:cxnLst/>
                <a:rect l="l" t="t" r="r" b="b"/>
                <a:pathLst>
                  <a:path w="1546310" h="513722">
                    <a:moveTo>
                      <a:pt x="11754" y="0"/>
                    </a:moveTo>
                    <a:lnTo>
                      <a:pt x="1534556" y="0"/>
                    </a:lnTo>
                    <a:cubicBezTo>
                      <a:pt x="1537674" y="0"/>
                      <a:pt x="1540663" y="1238"/>
                      <a:pt x="1542867" y="3443"/>
                    </a:cubicBezTo>
                    <a:cubicBezTo>
                      <a:pt x="1545072" y="5647"/>
                      <a:pt x="1546310" y="8636"/>
                      <a:pt x="1546310" y="11754"/>
                    </a:cubicBezTo>
                    <a:lnTo>
                      <a:pt x="1546310" y="501969"/>
                    </a:lnTo>
                    <a:cubicBezTo>
                      <a:pt x="1546310" y="505086"/>
                      <a:pt x="1545072" y="508076"/>
                      <a:pt x="1542867" y="510280"/>
                    </a:cubicBezTo>
                    <a:cubicBezTo>
                      <a:pt x="1540663" y="512484"/>
                      <a:pt x="1537674" y="513722"/>
                      <a:pt x="1534556" y="513722"/>
                    </a:cubicBezTo>
                    <a:lnTo>
                      <a:pt x="11754" y="513722"/>
                    </a:lnTo>
                    <a:cubicBezTo>
                      <a:pt x="5262" y="513722"/>
                      <a:pt x="0" y="508460"/>
                      <a:pt x="0" y="501969"/>
                    </a:cubicBezTo>
                    <a:lnTo>
                      <a:pt x="0" y="11754"/>
                    </a:lnTo>
                    <a:cubicBezTo>
                      <a:pt x="0" y="8636"/>
                      <a:pt x="1238" y="5647"/>
                      <a:pt x="3443" y="3443"/>
                    </a:cubicBezTo>
                    <a:cubicBezTo>
                      <a:pt x="5647" y="1238"/>
                      <a:pt x="8636" y="0"/>
                      <a:pt x="11754" y="0"/>
                    </a:cubicBezTo>
                    <a:close/>
                  </a:path>
                </a:pathLst>
              </a:custGeom>
              <a:solidFill>
                <a:srgbClr val="E4EEFF">
                  <a:alpha val="56863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57150"/>
                <a:ext cx="1546310" cy="57087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3121"/>
                  </a:lnSpc>
                </a:pPr>
                <a:endParaRPr sz="1200"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6531599" y="6811415"/>
              <a:ext cx="10727702" cy="32310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spcBef>
                  <a:spcPct val="0"/>
                </a:spcBef>
              </a:pPr>
              <a:r>
                <a:rPr lang="en-US" sz="4666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4666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666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buổi</a:t>
              </a:r>
              <a:r>
                <a:rPr lang="en-US" sz="4666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666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tối</a:t>
              </a:r>
              <a:r>
                <a:rPr lang="en-US" sz="4666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666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4666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666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4666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666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4666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666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ngủ</a:t>
              </a:r>
              <a:r>
                <a:rPr lang="en-US" sz="4666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666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4666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666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4666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666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4666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666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nhanh</a:t>
              </a:r>
              <a:r>
                <a:rPr lang="en-US" sz="4666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666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uống</a:t>
              </a:r>
              <a:r>
                <a:rPr lang="en-US" sz="4666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666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4666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666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ngọt</a:t>
              </a:r>
              <a:r>
                <a:rPr lang="en-US" sz="4666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666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666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666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ga.</a:t>
              </a:r>
              <a:endParaRPr lang="en-US" sz="4666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939260" y="1371600"/>
            <a:ext cx="2983230" cy="5486400"/>
          </a:xfrm>
          <a:custGeom>
            <a:avLst/>
            <a:gdLst/>
            <a:ahLst/>
            <a:cxnLst/>
            <a:rect l="l" t="t" r="r" b="b"/>
            <a:pathLst>
              <a:path w="4474845" h="8229600">
                <a:moveTo>
                  <a:pt x="0" y="0"/>
                </a:moveTo>
                <a:lnTo>
                  <a:pt x="4474845" y="0"/>
                </a:lnTo>
                <a:lnTo>
                  <a:pt x="447484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83901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19292" y="-638897"/>
            <a:ext cx="1753417" cy="2649393"/>
          </a:xfrm>
          <a:custGeom>
            <a:avLst/>
            <a:gdLst/>
            <a:ahLst/>
            <a:cxnLst/>
            <a:rect l="l" t="t" r="r" b="b"/>
            <a:pathLst>
              <a:path w="2630125" h="3974090">
                <a:moveTo>
                  <a:pt x="0" y="0"/>
                </a:moveTo>
                <a:lnTo>
                  <a:pt x="2630126" y="0"/>
                </a:lnTo>
                <a:lnTo>
                  <a:pt x="2630126" y="3974090"/>
                </a:lnTo>
                <a:lnTo>
                  <a:pt x="0" y="39740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704061" flipH="1" flipV="1">
            <a:off x="9559646" y="1499283"/>
            <a:ext cx="3327433" cy="5027714"/>
          </a:xfrm>
          <a:custGeom>
            <a:avLst/>
            <a:gdLst/>
            <a:ahLst/>
            <a:cxnLst/>
            <a:rect l="l" t="t" r="r" b="b"/>
            <a:pathLst>
              <a:path w="4991149" h="7541571">
                <a:moveTo>
                  <a:pt x="4991149" y="7541571"/>
                </a:moveTo>
                <a:lnTo>
                  <a:pt x="0" y="7541571"/>
                </a:lnTo>
                <a:lnTo>
                  <a:pt x="0" y="0"/>
                </a:lnTo>
                <a:lnTo>
                  <a:pt x="4991149" y="0"/>
                </a:lnTo>
                <a:lnTo>
                  <a:pt x="4991149" y="7541571"/>
                </a:lnTo>
                <a:close/>
              </a:path>
            </a:pathLst>
          </a:custGeom>
          <a:blipFill>
            <a:blip r:embed="rId4">
              <a:alphaModFix amt="43999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831064" y="475895"/>
            <a:ext cx="8675136" cy="3638905"/>
          </a:xfrm>
          <a:custGeom>
            <a:avLst/>
            <a:gdLst/>
            <a:ahLst/>
            <a:cxnLst/>
            <a:rect l="l" t="t" r="r" b="b"/>
            <a:pathLst>
              <a:path w="13012704" h="5458358">
                <a:moveTo>
                  <a:pt x="0" y="0"/>
                </a:moveTo>
                <a:lnTo>
                  <a:pt x="13012704" y="0"/>
                </a:lnTo>
                <a:lnTo>
                  <a:pt x="13012704" y="5458358"/>
                </a:lnTo>
                <a:lnTo>
                  <a:pt x="0" y="54583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675" t="-91135" r="-56" b="-16159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4472617" y="4813697"/>
            <a:ext cx="6227014" cy="1136504"/>
            <a:chOff x="0" y="0"/>
            <a:chExt cx="12454028" cy="2273008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2133906" cy="2273008"/>
              <a:chOff x="0" y="0"/>
              <a:chExt cx="1256715" cy="23541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256715" cy="235417"/>
              </a:xfrm>
              <a:custGeom>
                <a:avLst/>
                <a:gdLst/>
                <a:ahLst/>
                <a:cxnLst/>
                <a:rect l="l" t="t" r="r" b="b"/>
                <a:pathLst>
                  <a:path w="1256715" h="235417">
                    <a:moveTo>
                      <a:pt x="14462" y="0"/>
                    </a:moveTo>
                    <a:lnTo>
                      <a:pt x="1242253" y="0"/>
                    </a:lnTo>
                    <a:cubicBezTo>
                      <a:pt x="1246088" y="0"/>
                      <a:pt x="1249767" y="1524"/>
                      <a:pt x="1252479" y="4236"/>
                    </a:cubicBezTo>
                    <a:cubicBezTo>
                      <a:pt x="1255191" y="6948"/>
                      <a:pt x="1256715" y="10627"/>
                      <a:pt x="1256715" y="14462"/>
                    </a:cubicBezTo>
                    <a:lnTo>
                      <a:pt x="1256715" y="220954"/>
                    </a:lnTo>
                    <a:cubicBezTo>
                      <a:pt x="1256715" y="224790"/>
                      <a:pt x="1255191" y="228469"/>
                      <a:pt x="1252479" y="231181"/>
                    </a:cubicBezTo>
                    <a:cubicBezTo>
                      <a:pt x="1249767" y="233893"/>
                      <a:pt x="1246088" y="235417"/>
                      <a:pt x="1242253" y="235417"/>
                    </a:cubicBezTo>
                    <a:lnTo>
                      <a:pt x="14462" y="235417"/>
                    </a:lnTo>
                    <a:cubicBezTo>
                      <a:pt x="10627" y="235417"/>
                      <a:pt x="6948" y="233893"/>
                      <a:pt x="4236" y="231181"/>
                    </a:cubicBezTo>
                    <a:cubicBezTo>
                      <a:pt x="1524" y="228469"/>
                      <a:pt x="0" y="224790"/>
                      <a:pt x="0" y="220954"/>
                    </a:cubicBezTo>
                    <a:lnTo>
                      <a:pt x="0" y="14462"/>
                    </a:lnTo>
                    <a:cubicBezTo>
                      <a:pt x="0" y="10627"/>
                      <a:pt x="1524" y="6948"/>
                      <a:pt x="4236" y="4236"/>
                    </a:cubicBezTo>
                    <a:cubicBezTo>
                      <a:pt x="6948" y="1524"/>
                      <a:pt x="10627" y="0"/>
                      <a:pt x="14462" y="0"/>
                    </a:cubicBezTo>
                    <a:close/>
                  </a:path>
                </a:pathLst>
              </a:custGeom>
              <a:solidFill>
                <a:srgbClr val="E4EEFF">
                  <a:alpha val="56863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57150"/>
                <a:ext cx="1256715" cy="29256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3121"/>
                  </a:lnSpc>
                </a:pPr>
                <a:endParaRPr sz="1200"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516368" y="153312"/>
              <a:ext cx="11937660" cy="15227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33"/>
                </a:lnSpc>
                <a:spcBef>
                  <a:spcPct val="0"/>
                </a:spcBef>
              </a:pPr>
              <a:r>
                <a:rPr lang="en-US" sz="4666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Ít</a:t>
              </a:r>
              <a:r>
                <a:rPr lang="en-US" sz="4666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666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4666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666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4666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939260" y="1371600"/>
            <a:ext cx="2983230" cy="5486400"/>
          </a:xfrm>
          <a:custGeom>
            <a:avLst/>
            <a:gdLst/>
            <a:ahLst/>
            <a:cxnLst/>
            <a:rect l="l" t="t" r="r" b="b"/>
            <a:pathLst>
              <a:path w="4474845" h="8229600">
                <a:moveTo>
                  <a:pt x="0" y="0"/>
                </a:moveTo>
                <a:lnTo>
                  <a:pt x="4474845" y="0"/>
                </a:lnTo>
                <a:lnTo>
                  <a:pt x="447484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81009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F56617"/>
      </a:dk2>
      <a:lt2>
        <a:srgbClr val="DDDDDD"/>
      </a:lt2>
      <a:accent1>
        <a:srgbClr val="FFC000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0"/>
      </a:accent6>
      <a:hlink>
        <a:srgbClr val="FF9933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13</TotalTime>
  <Words>365</Words>
  <Application>Microsoft Office PowerPoint</Application>
  <PresentationFormat>Widescreen</PresentationFormat>
  <Paragraphs>30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Cocomat Pro Heavy</vt:lpstr>
      <vt:lpstr>Corbel</vt:lpstr>
      <vt:lpstr>Times New Roman</vt:lpstr>
      <vt:lpstr>Wingdings</vt:lpstr>
      <vt:lpstr>Banded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</cp:revision>
  <dcterms:created xsi:type="dcterms:W3CDTF">2025-03-12T13:23:31Z</dcterms:created>
  <dcterms:modified xsi:type="dcterms:W3CDTF">2025-03-12T13:37:03Z</dcterms:modified>
</cp:coreProperties>
</file>