
<file path=[Content_Types].xml><?xml version="1.0" encoding="utf-8"?>
<Types xmlns="http://schemas.openxmlformats.org/package/2006/content-types">
  <Default Extension="png" ContentType="image/png"/>
  <Default Extension="jfif" ContentType="image/jpe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_512" ContentType="image/gi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913" r:id="rId3"/>
    <p:sldMasterId id="2147483921" r:id="rId4"/>
    <p:sldMasterId id="2147483930" r:id="rId5"/>
    <p:sldMasterId id="2147483942" r:id="rId6"/>
    <p:sldMasterId id="2147483954" r:id="rId7"/>
  </p:sldMasterIdLst>
  <p:notesMasterIdLst>
    <p:notesMasterId r:id="rId25"/>
  </p:notesMasterIdLst>
  <p:sldIdLst>
    <p:sldId id="273" r:id="rId8"/>
    <p:sldId id="2007577194" r:id="rId9"/>
    <p:sldId id="270" r:id="rId10"/>
    <p:sldId id="2007577193" r:id="rId11"/>
    <p:sldId id="2007577176" r:id="rId12"/>
    <p:sldId id="264" r:id="rId13"/>
    <p:sldId id="261" r:id="rId14"/>
    <p:sldId id="326" r:id="rId15"/>
    <p:sldId id="2007577190" r:id="rId16"/>
    <p:sldId id="2640" r:id="rId17"/>
    <p:sldId id="2007577195" r:id="rId18"/>
    <p:sldId id="2007577196" r:id="rId19"/>
    <p:sldId id="2007577197" r:id="rId20"/>
    <p:sldId id="2007577198" r:id="rId21"/>
    <p:sldId id="2007577199" r:id="rId22"/>
    <p:sldId id="313" r:id="rId23"/>
    <p:sldId id="3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660"/>
  </p:normalViewPr>
  <p:slideViewPr>
    <p:cSldViewPr snapToGrid="0">
      <p:cViewPr varScale="1">
        <p:scale>
          <a:sx n="50" d="100"/>
          <a:sy n="50" d="100"/>
        </p:scale>
        <p:origin x="715" y="38"/>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6141813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161267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5/21/2025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7822692-4B90-4792-A69F-BD90DEDA2304}"/>
              </a:ext>
            </a:extLst>
          </p:cNvPr>
          <p:cNvSpPr/>
          <p:nvPr userDrawn="1"/>
        </p:nvSpPr>
        <p:spPr>
          <a:xfrm>
            <a:off x="11085749" y="21566"/>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565683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5/21/2025</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135412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327338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5/21/2025</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657795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grpSp>
        <p:nvGrpSpPr>
          <p:cNvPr id="2" name="Group 1">
            <a:extLst>
              <a:ext uri="{FF2B5EF4-FFF2-40B4-BE49-F238E27FC236}">
                <a16:creationId xmlns:a16="http://schemas.microsoft.com/office/drawing/2014/main" id="{82DF05B7-5AD4-4011-8F07-E3E118C02D90}"/>
              </a:ext>
            </a:extLst>
          </p:cNvPr>
          <p:cNvGrpSpPr/>
          <p:nvPr userDrawn="1"/>
        </p:nvGrpSpPr>
        <p:grpSpPr>
          <a:xfrm>
            <a:off x="-127000" y="-127000"/>
            <a:ext cx="12433300" cy="6985000"/>
            <a:chOff x="-127000" y="-127000"/>
            <a:chExt cx="12433300" cy="6985000"/>
          </a:xfrm>
        </p:grpSpPr>
        <p:pic>
          <p:nvPicPr>
            <p:cNvPr id="49" name="Google Shape;49;p11"/>
            <p:cNvPicPr preferRelativeResize="0"/>
            <p:nvPr/>
          </p:nvPicPr>
          <p:blipFill rotWithShape="1">
            <a:blip r:embed="rId2">
              <a:alphaModFix/>
            </a:blip>
            <a:srcRect/>
            <a:stretch/>
          </p:blipFill>
          <p:spPr>
            <a:xfrm>
              <a:off x="-127000" y="-127000"/>
              <a:ext cx="12433300" cy="6985000"/>
            </a:xfrm>
            <a:prstGeom prst="rect">
              <a:avLst/>
            </a:prstGeom>
            <a:noFill/>
            <a:ln>
              <a:noFill/>
            </a:ln>
          </p:spPr>
        </p:pic>
        <p:sp>
          <p:nvSpPr>
            <p:cNvPr id="11" name="Oval 10">
              <a:extLst>
                <a:ext uri="{FF2B5EF4-FFF2-40B4-BE49-F238E27FC236}">
                  <a16:creationId xmlns:a16="http://schemas.microsoft.com/office/drawing/2014/main" id="{27822692-4B90-4792-A69F-BD90DEDA2304}"/>
                </a:ext>
              </a:extLst>
            </p:cNvPr>
            <p:cNvSpPr/>
            <p:nvPr userDrawn="1"/>
          </p:nvSpPr>
          <p:spPr>
            <a:xfrm>
              <a:off x="10984302" y="103338"/>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Tree>
    <p:extLst>
      <p:ext uri="{BB962C8B-B14F-4D97-AF65-F5344CB8AC3E}">
        <p14:creationId xmlns:p14="http://schemas.microsoft.com/office/powerpoint/2010/main" val="300265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D93E1-4C1A-47C6-8612-C96E89CB0C21}"/>
              </a:ext>
            </a:extLst>
          </p:cNvPr>
          <p:cNvSpPr>
            <a:spLocks noGrp="1"/>
          </p:cNvSpPr>
          <p:nvPr>
            <p:ph type="dt" sz="half" idx="10"/>
          </p:nvPr>
        </p:nvSpPr>
        <p:spPr/>
        <p:txBody>
          <a:bodyPr/>
          <a:lstStyle/>
          <a:p>
            <a:fld id="{34862825-F999-48A1-A8CC-DBC54813CE2D}" type="datetimeFigureOut">
              <a:rPr lang="en-US" smtClean="0"/>
              <a:t>5/21/2025</a:t>
            </a:fld>
            <a:endParaRPr lang="en-US"/>
          </a:p>
        </p:txBody>
      </p:sp>
      <p:sp>
        <p:nvSpPr>
          <p:cNvPr id="3" name="Footer Placeholder 2">
            <a:extLst>
              <a:ext uri="{FF2B5EF4-FFF2-40B4-BE49-F238E27FC236}">
                <a16:creationId xmlns:a16="http://schemas.microsoft.com/office/drawing/2014/main" id="{00F8C21C-1434-4EC2-B07D-184E9A9CE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052029-953D-49BF-A27A-B628F77C3E6B}"/>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1775261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5/21/2025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1712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7BCC-F8C8-4BB0-95B9-0FD513686D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556CCC-7382-4EB8-AAB1-347B96D541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802D39-B05D-444E-B1BF-4075C43F7B9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07D99918-BC1C-42C2-8F46-48C513143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116FC9-8A64-449E-9E75-C4A63C228132}"/>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621568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5963-B96E-4A46-9C08-6E0B2410AB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1C8C775-7F57-4FA7-AFA0-D2FFA878BED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5868A-5201-4E12-918F-DF60C426A8F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106547C0-F3EF-458C-81D2-0D07A67795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2993F4-CC99-43A1-8C76-3962D293461F}"/>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867302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03C-C279-4571-B27B-ECD67C192E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34979-88ED-499C-9D83-E62452D31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99B5A8-655D-42E1-BED9-EE9ADA76F056}"/>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AFFED7F7-FC35-4F87-BD71-30E7F9D08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6B4985-3B9D-4FBF-98A3-70DC653E826E}"/>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999748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06D7-4A20-4B70-9B22-54636D6B71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5E19E-5DBC-4BDF-935E-2ABBC7F2A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6CC37-1672-4A29-BFDE-8E2CABE661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DCDF0-E644-4A70-8766-19DA9FBF538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6" name="Footer Placeholder 5">
            <a:extLst>
              <a:ext uri="{FF2B5EF4-FFF2-40B4-BE49-F238E27FC236}">
                <a16:creationId xmlns:a16="http://schemas.microsoft.com/office/drawing/2014/main" id="{47499304-9052-4393-A295-132D6A843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9972F1-40A1-489A-9A29-CC8AEE1805D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189225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EF49-C8E9-4C19-ADE3-1450C0549E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EF34B9E-07E5-4502-B179-E492926653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72B59-D393-4C0D-823F-97025AF7885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79ACCA-8B66-4A84-BEFA-97900C54F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07264-84C8-42CE-85C1-8E50791EE0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923EC3-412B-49C5-B6F2-D7EE8591E81F}"/>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8" name="Footer Placeholder 7">
            <a:extLst>
              <a:ext uri="{FF2B5EF4-FFF2-40B4-BE49-F238E27FC236}">
                <a16:creationId xmlns:a16="http://schemas.microsoft.com/office/drawing/2014/main" id="{D9C22588-4D24-46DA-821D-5058A388B5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8529BA-2320-4D5C-8B5B-23CAB1464C7C}"/>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737906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9BF4-8F1B-4D09-86C4-EB7EB4E247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8DF11B1-B855-4D3F-A48F-87D86C037A5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4" name="Footer Placeholder 3">
            <a:extLst>
              <a:ext uri="{FF2B5EF4-FFF2-40B4-BE49-F238E27FC236}">
                <a16:creationId xmlns:a16="http://schemas.microsoft.com/office/drawing/2014/main" id="{F4BBEDC0-57F8-44FC-B617-9871C051A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3A0F918-E626-49CA-8FA7-FEDDA9BAD40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105364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588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7BFA-9EFB-4FB0-AE45-16092CCA1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F0CD1-7341-4BA8-9554-B80DF5D7FF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CC1F4-87D7-4311-A47C-008969AC6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49E11-D742-4102-9D60-ED5D8F5A47C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6" name="Footer Placeholder 5">
            <a:extLst>
              <a:ext uri="{FF2B5EF4-FFF2-40B4-BE49-F238E27FC236}">
                <a16:creationId xmlns:a16="http://schemas.microsoft.com/office/drawing/2014/main" id="{8667AEE7-5640-46B7-ACA3-5CDEC8CFD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E973C-1FF1-4F3C-9A77-C3772C21A56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377444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AE46-1C2C-49E5-8FD4-10AA13C189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194EF-0FA8-4C24-83D4-01FAA923C5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6E165-4F01-4818-A030-B68460D3A9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B3384-32B5-43D9-B95F-A6B86474EAF7}"/>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6" name="Footer Placeholder 5">
            <a:extLst>
              <a:ext uri="{FF2B5EF4-FFF2-40B4-BE49-F238E27FC236}">
                <a16:creationId xmlns:a16="http://schemas.microsoft.com/office/drawing/2014/main" id="{CA01F2BB-E49B-464D-9033-7D6A6CD464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F9DC85-16C2-438D-B358-9C0CD40268C3}"/>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71061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1119-79BA-482C-AAD7-6076AF39FD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3DCD4-72ED-444A-9BB3-2BD13E2986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8A794-2CFA-4A5B-B3F6-3B5B805659E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63395317-05F7-436E-B408-49DE4A551E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E912BD-3812-4C11-A6D0-6B9449D143E9}"/>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610792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BA27F-CDBB-4712-B5B5-1D78D66477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BE362-192C-402A-8C7D-CF5F06BF6B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B149B-A2E0-4E33-8163-944BE0AADB9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320DCE84-3E67-47F8-AA01-6E3079346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6B5773-C309-4009-A28A-BC995FF3FE1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620786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7BCC-F8C8-4BB0-95B9-0FD513686D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556CCC-7382-4EB8-AAB1-347B96D541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802D39-B05D-444E-B1BF-4075C43F7B9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07D99918-BC1C-42C2-8F46-48C513143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116FC9-8A64-449E-9E75-C4A63C228132}"/>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218499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5963-B96E-4A46-9C08-6E0B2410AB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1C8C775-7F57-4FA7-AFA0-D2FFA878BED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5868A-5201-4E12-918F-DF60C426A8F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106547C0-F3EF-458C-81D2-0D07A67795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2993F4-CC99-43A1-8C76-3962D293461F}"/>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991512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03C-C279-4571-B27B-ECD67C192E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34979-88ED-499C-9D83-E62452D31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99B5A8-655D-42E1-BED9-EE9ADA76F056}"/>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AFFED7F7-FC35-4F87-BD71-30E7F9D08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6B4985-3B9D-4FBF-98A3-70DC653E826E}"/>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815977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06D7-4A20-4B70-9B22-54636D6B71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5E19E-5DBC-4BDF-935E-2ABBC7F2A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6CC37-1672-4A29-BFDE-8E2CABE661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DCDF0-E644-4A70-8766-19DA9FBF538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6" name="Footer Placeholder 5">
            <a:extLst>
              <a:ext uri="{FF2B5EF4-FFF2-40B4-BE49-F238E27FC236}">
                <a16:creationId xmlns:a16="http://schemas.microsoft.com/office/drawing/2014/main" id="{47499304-9052-4393-A295-132D6A843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9972F1-40A1-489A-9A29-CC8AEE1805D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858347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EF49-C8E9-4C19-ADE3-1450C0549E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EF34B9E-07E5-4502-B179-E492926653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72B59-D393-4C0D-823F-97025AF7885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79ACCA-8B66-4A84-BEFA-97900C54F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07264-84C8-42CE-85C1-8E50791EE0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923EC3-412B-49C5-B6F2-D7EE8591E81F}"/>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8" name="Footer Placeholder 7">
            <a:extLst>
              <a:ext uri="{FF2B5EF4-FFF2-40B4-BE49-F238E27FC236}">
                <a16:creationId xmlns:a16="http://schemas.microsoft.com/office/drawing/2014/main" id="{D9C22588-4D24-46DA-821D-5058A388B5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8529BA-2320-4D5C-8B5B-23CAB1464C7C}"/>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599576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9BF4-8F1B-4D09-86C4-EB7EB4E247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8DF11B1-B855-4D3F-A48F-87D86C037A5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4" name="Footer Placeholder 3">
            <a:extLst>
              <a:ext uri="{FF2B5EF4-FFF2-40B4-BE49-F238E27FC236}">
                <a16:creationId xmlns:a16="http://schemas.microsoft.com/office/drawing/2014/main" id="{F4BBEDC0-57F8-44FC-B617-9871C051A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3A0F918-E626-49CA-8FA7-FEDDA9BAD40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17359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11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7BFA-9EFB-4FB0-AE45-16092CCA1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F0CD1-7341-4BA8-9554-B80DF5D7FF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CC1F4-87D7-4311-A47C-008969AC6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49E11-D742-4102-9D60-ED5D8F5A47C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6" name="Footer Placeholder 5">
            <a:extLst>
              <a:ext uri="{FF2B5EF4-FFF2-40B4-BE49-F238E27FC236}">
                <a16:creationId xmlns:a16="http://schemas.microsoft.com/office/drawing/2014/main" id="{8667AEE7-5640-46B7-ACA3-5CDEC8CFD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E973C-1FF1-4F3C-9A77-C3772C21A56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9184145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AE46-1C2C-49E5-8FD4-10AA13C189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194EF-0FA8-4C24-83D4-01FAA923C5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6E165-4F01-4818-A030-B68460D3A9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B3384-32B5-43D9-B95F-A6B86474EAF7}"/>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6" name="Footer Placeholder 5">
            <a:extLst>
              <a:ext uri="{FF2B5EF4-FFF2-40B4-BE49-F238E27FC236}">
                <a16:creationId xmlns:a16="http://schemas.microsoft.com/office/drawing/2014/main" id="{CA01F2BB-E49B-464D-9033-7D6A6CD464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F9DC85-16C2-438D-B358-9C0CD40268C3}"/>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155049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1119-79BA-482C-AAD7-6076AF39FD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3DCD4-72ED-444A-9BB3-2BD13E2986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8A794-2CFA-4A5B-B3F6-3B5B805659E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63395317-05F7-436E-B408-49DE4A551E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E912BD-3812-4C11-A6D0-6B9449D143E9}"/>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5052818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BA27F-CDBB-4712-B5B5-1D78D66477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BE362-192C-402A-8C7D-CF5F06BF6B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B149B-A2E0-4E33-8163-944BE0AADB9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320DCE84-3E67-47F8-AA01-6E3079346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6B5773-C309-4009-A28A-BC995FF3FE1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750709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7BCC-F8C8-4BB0-95B9-0FD513686D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556CCC-7382-4EB8-AAB1-347B96D541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802D39-B05D-444E-B1BF-4075C43F7B9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07D99918-BC1C-42C2-8F46-48C513143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116FC9-8A64-449E-9E75-C4A63C228132}"/>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139315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5963-B96E-4A46-9C08-6E0B2410AB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1C8C775-7F57-4FA7-AFA0-D2FFA878BED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5868A-5201-4E12-918F-DF60C426A8F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106547C0-F3EF-458C-81D2-0D07A67795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2993F4-CC99-43A1-8C76-3962D293461F}"/>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978201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03C-C279-4571-B27B-ECD67C192E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34979-88ED-499C-9D83-E62452D31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99B5A8-655D-42E1-BED9-EE9ADA76F056}"/>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AFFED7F7-FC35-4F87-BD71-30E7F9D08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6B4985-3B9D-4FBF-98A3-70DC653E826E}"/>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247254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06D7-4A20-4B70-9B22-54636D6B71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5E19E-5DBC-4BDF-935E-2ABBC7F2A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6CC37-1672-4A29-BFDE-8E2CABE661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DCDF0-E644-4A70-8766-19DA9FBF538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6" name="Footer Placeholder 5">
            <a:extLst>
              <a:ext uri="{FF2B5EF4-FFF2-40B4-BE49-F238E27FC236}">
                <a16:creationId xmlns:a16="http://schemas.microsoft.com/office/drawing/2014/main" id="{47499304-9052-4393-A295-132D6A843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9972F1-40A1-489A-9A29-CC8AEE1805D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415840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EF49-C8E9-4C19-ADE3-1450C0549E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EF34B9E-07E5-4502-B179-E492926653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72B59-D393-4C0D-823F-97025AF7885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79ACCA-8B66-4A84-BEFA-97900C54F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07264-84C8-42CE-85C1-8E50791EE0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923EC3-412B-49C5-B6F2-D7EE8591E81F}"/>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8" name="Footer Placeholder 7">
            <a:extLst>
              <a:ext uri="{FF2B5EF4-FFF2-40B4-BE49-F238E27FC236}">
                <a16:creationId xmlns:a16="http://schemas.microsoft.com/office/drawing/2014/main" id="{D9C22588-4D24-46DA-821D-5058A388B5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8529BA-2320-4D5C-8B5B-23CAB1464C7C}"/>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6405734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9BF4-8F1B-4D09-86C4-EB7EB4E247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8DF11B1-B855-4D3F-A48F-87D86C037A5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4" name="Footer Placeholder 3">
            <a:extLst>
              <a:ext uri="{FF2B5EF4-FFF2-40B4-BE49-F238E27FC236}">
                <a16:creationId xmlns:a16="http://schemas.microsoft.com/office/drawing/2014/main" id="{F4BBEDC0-57F8-44FC-B617-9871C051A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3A0F918-E626-49CA-8FA7-FEDDA9BAD40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59913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849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7BFA-9EFB-4FB0-AE45-16092CCA1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F0CD1-7341-4BA8-9554-B80DF5D7FF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CC1F4-87D7-4311-A47C-008969AC6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49E11-D742-4102-9D60-ED5D8F5A47C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6" name="Footer Placeholder 5">
            <a:extLst>
              <a:ext uri="{FF2B5EF4-FFF2-40B4-BE49-F238E27FC236}">
                <a16:creationId xmlns:a16="http://schemas.microsoft.com/office/drawing/2014/main" id="{8667AEE7-5640-46B7-ACA3-5CDEC8CFD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E973C-1FF1-4F3C-9A77-C3772C21A56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879792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AE46-1C2C-49E5-8FD4-10AA13C189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194EF-0FA8-4C24-83D4-01FAA923C5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6E165-4F01-4818-A030-B68460D3A9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B3384-32B5-43D9-B95F-A6B86474EAF7}"/>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6" name="Footer Placeholder 5">
            <a:extLst>
              <a:ext uri="{FF2B5EF4-FFF2-40B4-BE49-F238E27FC236}">
                <a16:creationId xmlns:a16="http://schemas.microsoft.com/office/drawing/2014/main" id="{CA01F2BB-E49B-464D-9033-7D6A6CD464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F9DC85-16C2-438D-B358-9C0CD40268C3}"/>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4272662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1119-79BA-482C-AAD7-6076AF39FD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3DCD4-72ED-444A-9BB3-2BD13E2986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8A794-2CFA-4A5B-B3F6-3B5B805659E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63395317-05F7-436E-B408-49DE4A551E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E912BD-3812-4C11-A6D0-6B9449D143E9}"/>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3669794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BA27F-CDBB-4712-B5B5-1D78D66477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BE362-192C-402A-8C7D-CF5F06BF6B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B149B-A2E0-4E33-8163-944BE0AADB9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5/21/2025</a:t>
            </a:fld>
            <a:endParaRPr lang="en-US"/>
          </a:p>
        </p:txBody>
      </p:sp>
      <p:sp>
        <p:nvSpPr>
          <p:cNvPr id="5" name="Footer Placeholder 4">
            <a:extLst>
              <a:ext uri="{FF2B5EF4-FFF2-40B4-BE49-F238E27FC236}">
                <a16:creationId xmlns:a16="http://schemas.microsoft.com/office/drawing/2014/main" id="{320DCE84-3E67-47F8-AA01-6E3079346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6B5773-C309-4009-A28A-BC995FF3FE1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570840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7.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2025/5/21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2025/5/21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2025/5/21</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07521540"/>
      </p:ext>
    </p:extLst>
  </p:cSld>
  <p:clrMap bg1="lt1" tx1="dk1" bg2="lt2" tx2="dk2" accent1="accent1" accent2="accent2" accent3="accent3" accent4="accent4" accent5="accent5" accent6="accent6" hlink="hlink" folHlink="folHlink"/>
  <p:sldLayoutIdLst>
    <p:sldLayoutId id="2147483914" r:id="rId1"/>
    <p:sldLayoutId id="2147483915" r:id="rId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EED9B-E93C-464A-9491-98D9F55AF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35113E-767D-4B6C-A536-D7BEAB93EC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F9656-87A1-4099-9730-CA7CA4F62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62825-F999-48A1-A8CC-DBC54813CE2D}" type="datetimeFigureOut">
              <a:rPr lang="en-US" smtClean="0"/>
              <a:t>5/21/2025</a:t>
            </a:fld>
            <a:endParaRPr lang="en-US"/>
          </a:p>
        </p:txBody>
      </p:sp>
      <p:sp>
        <p:nvSpPr>
          <p:cNvPr id="5" name="Footer Placeholder 4">
            <a:extLst>
              <a:ext uri="{FF2B5EF4-FFF2-40B4-BE49-F238E27FC236}">
                <a16:creationId xmlns:a16="http://schemas.microsoft.com/office/drawing/2014/main" id="{5AEFA484-0020-43C0-B906-C5A595C7EA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E28AE9-B291-483D-8954-A030AE8F6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F1ABF-F1A9-490F-94B1-9CBA863E7824}" type="slidenum">
              <a:rPr lang="en-US" smtClean="0"/>
              <a:t>‹#›</a:t>
            </a:fld>
            <a:endParaRPr lang="en-US"/>
          </a:p>
        </p:txBody>
      </p:sp>
    </p:spTree>
    <p:extLst>
      <p:ext uri="{BB962C8B-B14F-4D97-AF65-F5344CB8AC3E}">
        <p14:creationId xmlns:p14="http://schemas.microsoft.com/office/powerpoint/2010/main" val="49658582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45591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29369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2FF5D16-D20A-1AFF-416C-B3F3ADF04C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Description automatically generated">
            <a:extLst>
              <a:ext uri="{FF2B5EF4-FFF2-40B4-BE49-F238E27FC236}">
                <a16:creationId xmlns:a16="http://schemas.microsoft.com/office/drawing/2014/main" id="{8A9EFD49-97B7-C464-9F33-8AA6F60658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8800" y="0"/>
            <a:ext cx="1697780" cy="1697780"/>
          </a:xfrm>
          <a:prstGeom prst="rect">
            <a:avLst/>
          </a:prstGeom>
        </p:spPr>
      </p:pic>
    </p:spTree>
    <p:extLst>
      <p:ext uri="{BB962C8B-B14F-4D97-AF65-F5344CB8AC3E}">
        <p14:creationId xmlns:p14="http://schemas.microsoft.com/office/powerpoint/2010/main" val="2117920478"/>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fif"/><Relationship Id="rId1" Type="http://schemas.openxmlformats.org/officeDocument/2006/relationships/slideLayout" Target="../slideLayouts/slideLayout60.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jfif"/><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jfif"/><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jfif"/><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jfif"/><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jfif"/><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jfif"/><Relationship Id="rId1" Type="http://schemas.openxmlformats.org/officeDocument/2006/relationships/slideLayout" Target="../slideLayouts/slideLayout38.xml"/><Relationship Id="rId4" Type="http://schemas.openxmlformats.org/officeDocument/2006/relationships/image" Target="../media/image610.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jfif"/><Relationship Id="rId1" Type="http://schemas.openxmlformats.org/officeDocument/2006/relationships/slideLayout" Target="../slideLayouts/slideLayout60.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7.png"/><Relationship Id="rId2" Type="http://schemas.openxmlformats.org/officeDocument/2006/relationships/image" Target="../media/image63.jpg"/><Relationship Id="rId1" Type="http://schemas.openxmlformats.org/officeDocument/2006/relationships/slideLayout" Target="../slideLayouts/slideLayout6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fif"/><Relationship Id="rId1" Type="http://schemas.openxmlformats.org/officeDocument/2006/relationships/slideLayout" Target="../slideLayouts/slideLayout60.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2.gif"/><Relationship Id="rId3" Type="http://schemas.microsoft.com/office/2007/relationships/media" Target="../media/media3.mp3"/><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image" Target="../media/image36.png"/><Relationship Id="rId2" Type="http://schemas.microsoft.com/office/2007/relationships/media" Target="../media/media2.mp3"/><Relationship Id="rId16" Type="http://schemas.openxmlformats.org/officeDocument/2006/relationships/image" Target="../media/image35.gif"/><Relationship Id="rId1" Type="http://schemas.openxmlformats.org/officeDocument/2006/relationships/audio" Target="NULL" TargetMode="External"/><Relationship Id="rId6" Type="http://schemas.openxmlformats.org/officeDocument/2006/relationships/image" Target="../media/image26.png"/><Relationship Id="rId11" Type="http://schemas.microsoft.com/office/2007/relationships/hdphoto" Target="../media/hdphoto3.wdp"/><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slideLayout" Target="../slideLayouts/slideLayout28.xml"/><Relationship Id="rId9" Type="http://schemas.openxmlformats.org/officeDocument/2006/relationships/image" Target="../media/image29.png"/><Relationship Id="rId14" Type="http://schemas.openxmlformats.org/officeDocument/2006/relationships/image" Target="../media/image33.gif_512"/></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4.wdp"/><Relationship Id="rId3" Type="http://schemas.openxmlformats.org/officeDocument/2006/relationships/slideLayout" Target="../slideLayouts/slideLayout28.xml"/><Relationship Id="rId7" Type="http://schemas.openxmlformats.org/officeDocument/2006/relationships/image" Target="../media/image38.png"/><Relationship Id="rId12" Type="http://schemas.openxmlformats.org/officeDocument/2006/relationships/image" Target="../media/image41.png"/><Relationship Id="rId17" Type="http://schemas.openxmlformats.org/officeDocument/2006/relationships/image" Target="../media/image36.png"/><Relationship Id="rId2" Type="http://schemas.microsoft.com/office/2007/relationships/media" Target="../media/media2.mp3"/><Relationship Id="rId16" Type="http://schemas.microsoft.com/office/2007/relationships/hdphoto" Target="../media/hdphoto5.wdp"/><Relationship Id="rId1" Type="http://schemas.openxmlformats.org/officeDocument/2006/relationships/audio" Target="NULL" TargetMode="External"/><Relationship Id="rId6" Type="http://schemas.openxmlformats.org/officeDocument/2006/relationships/image" Target="../media/image37.png"/><Relationship Id="rId11" Type="http://schemas.openxmlformats.org/officeDocument/2006/relationships/image" Target="../media/image40.gif"/><Relationship Id="rId5" Type="http://schemas.openxmlformats.org/officeDocument/2006/relationships/audio" Target="../media/audio2.wav"/><Relationship Id="rId15" Type="http://schemas.openxmlformats.org/officeDocument/2006/relationships/image" Target="../media/image42.png"/><Relationship Id="rId10" Type="http://schemas.openxmlformats.org/officeDocument/2006/relationships/image" Target="../media/image35.gif"/><Relationship Id="rId4" Type="http://schemas.openxmlformats.org/officeDocument/2006/relationships/audio" Target="../media/audio1.wav"/><Relationship Id="rId9" Type="http://schemas.openxmlformats.org/officeDocument/2006/relationships/image" Target="../media/image32.gif"/><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1.gif"/><Relationship Id="rId3" Type="http://schemas.openxmlformats.org/officeDocument/2006/relationships/slideLayout" Target="../slideLayouts/slideLayout28.xml"/><Relationship Id="rId21"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39.png"/><Relationship Id="rId2" Type="http://schemas.microsoft.com/office/2007/relationships/media" Target="../media/media2.mp3"/><Relationship Id="rId16" Type="http://schemas.openxmlformats.org/officeDocument/2006/relationships/image" Target="../media/image32.gif"/><Relationship Id="rId20"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image" Target="../media/image43.png"/><Relationship Id="rId11" Type="http://schemas.microsoft.com/office/2007/relationships/hdphoto" Target="../media/hdphoto6.wdp"/><Relationship Id="rId5" Type="http://schemas.openxmlformats.org/officeDocument/2006/relationships/audio" Target="../media/audio1.wav"/><Relationship Id="rId15" Type="http://schemas.openxmlformats.org/officeDocument/2006/relationships/image" Target="../media/image50.gif"/><Relationship Id="rId23" Type="http://schemas.openxmlformats.org/officeDocument/2006/relationships/image" Target="../media/image36.png"/><Relationship Id="rId10" Type="http://schemas.openxmlformats.org/officeDocument/2006/relationships/image" Target="../media/image47.png"/><Relationship Id="rId19" Type="http://schemas.openxmlformats.org/officeDocument/2006/relationships/image" Target="../media/image52.gif"/><Relationship Id="rId4" Type="http://schemas.openxmlformats.org/officeDocument/2006/relationships/audio" Target="../media/audio2.wav"/><Relationship Id="rId9" Type="http://schemas.openxmlformats.org/officeDocument/2006/relationships/image" Target="../media/image46.png"/><Relationship Id="rId14" Type="http://schemas.microsoft.com/office/2007/relationships/hdphoto" Target="../media/hdphoto7.wdp"/><Relationship Id="rId22"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5.wdp"/><Relationship Id="rId3" Type="http://schemas.openxmlformats.org/officeDocument/2006/relationships/slideLayout" Target="../slideLayouts/slideLayout28.xml"/><Relationship Id="rId7" Type="http://schemas.openxmlformats.org/officeDocument/2006/relationships/image" Target="../media/image54.png"/><Relationship Id="rId12" Type="http://schemas.openxmlformats.org/officeDocument/2006/relationships/image" Target="../media/image4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3.png"/><Relationship Id="rId11" Type="http://schemas.openxmlformats.org/officeDocument/2006/relationships/image" Target="../media/image31.png"/><Relationship Id="rId5" Type="http://schemas.openxmlformats.org/officeDocument/2006/relationships/audio" Target="../media/audio2.wav"/><Relationship Id="rId10" Type="http://schemas.openxmlformats.org/officeDocument/2006/relationships/image" Target="../media/image56.gif"/><Relationship Id="rId4" Type="http://schemas.openxmlformats.org/officeDocument/2006/relationships/audio" Target="../media/audio1.wav"/><Relationship Id="rId9" Type="http://schemas.openxmlformats.org/officeDocument/2006/relationships/image" Target="../media/image55.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3.gif_512"/><Relationship Id="rId13" Type="http://schemas.openxmlformats.org/officeDocument/2006/relationships/image" Target="../media/image36.png"/><Relationship Id="rId3" Type="http://schemas.openxmlformats.org/officeDocument/2006/relationships/slideLayout" Target="../slideLayouts/slideLayout28.xml"/><Relationship Id="rId7" Type="http://schemas.openxmlformats.org/officeDocument/2006/relationships/image" Target="../media/image32.gif"/><Relationship Id="rId12" Type="http://schemas.openxmlformats.org/officeDocument/2006/relationships/image" Target="../media/image57.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5.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Chatty cartoon bee">
            <a:extLst>
              <a:ext uri="{FF2B5EF4-FFF2-40B4-BE49-F238E27FC236}">
                <a16:creationId xmlns:a16="http://schemas.microsoft.com/office/drawing/2014/main" id="{23E739CB-3B75-8013-57A8-5348C0A91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169" y="4479671"/>
            <a:ext cx="1460032" cy="1868841"/>
          </a:xfrm>
          <a:prstGeom prst="rect">
            <a:avLst/>
          </a:prstGeom>
        </p:spPr>
      </p:pic>
      <p:pic>
        <p:nvPicPr>
          <p:cNvPr id="11" name="Picture 10" descr="Cartoon bee with pencil">
            <a:extLst>
              <a:ext uri="{FF2B5EF4-FFF2-40B4-BE49-F238E27FC236}">
                <a16:creationId xmlns:a16="http://schemas.microsoft.com/office/drawing/2014/main" id="{30A59368-97A5-9EDB-E435-E0A6C27F3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439" y="3668789"/>
            <a:ext cx="1518733" cy="1630171"/>
          </a:xfrm>
          <a:prstGeom prst="rect">
            <a:avLst/>
          </a:prstGeom>
        </p:spPr>
      </p:pic>
      <p:pic>
        <p:nvPicPr>
          <p:cNvPr id="12" name="Picture 11" descr="Cartoon bee with magnifying glass">
            <a:extLst>
              <a:ext uri="{FF2B5EF4-FFF2-40B4-BE49-F238E27FC236}">
                <a16:creationId xmlns:a16="http://schemas.microsoft.com/office/drawing/2014/main" id="{DF545ADA-1E7D-3B2F-0796-F077F0ADF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341" y="3981687"/>
            <a:ext cx="1711570" cy="1943068"/>
          </a:xfrm>
          <a:prstGeom prst="rect">
            <a:avLst/>
          </a:prstGeom>
        </p:spPr>
      </p:pic>
      <p:grpSp>
        <p:nvGrpSpPr>
          <p:cNvPr id="3" name="Group 2">
            <a:extLst>
              <a:ext uri="{FF2B5EF4-FFF2-40B4-BE49-F238E27FC236}">
                <a16:creationId xmlns:a16="http://schemas.microsoft.com/office/drawing/2014/main" id="{30AE137E-C359-1FE5-5600-B11E623C1730}"/>
              </a:ext>
            </a:extLst>
          </p:cNvPr>
          <p:cNvGrpSpPr/>
          <p:nvPr/>
        </p:nvGrpSpPr>
        <p:grpSpPr>
          <a:xfrm>
            <a:off x="7948544" y="324758"/>
            <a:ext cx="1916124" cy="1617993"/>
            <a:chOff x="7948544" y="324758"/>
            <a:chExt cx="1916124" cy="1617993"/>
          </a:xfrm>
        </p:grpSpPr>
        <p:sp>
          <p:nvSpPr>
            <p:cNvPr id="2" name="TextBox 2">
              <a:extLst>
                <a:ext uri="{FF2B5EF4-FFF2-40B4-BE49-F238E27FC236}">
                  <a16:creationId xmlns:a16="http://schemas.microsoft.com/office/drawing/2014/main" id="{636E3D14-E59B-F568-32E6-9B74B58374F5}"/>
                </a:ext>
              </a:extLst>
            </p:cNvPr>
            <p:cNvSpPr txBox="1"/>
            <p:nvPr/>
          </p:nvSpPr>
          <p:spPr>
            <a:xfrm>
              <a:off x="8328982" y="956323"/>
              <a:ext cx="1155247" cy="60016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NGUYỄN NGÂN TIỂU HỌC KIM BÀI</a:t>
              </a:r>
            </a:p>
          </p:txBody>
        </p:sp>
        <p:pic>
          <p:nvPicPr>
            <p:cNvPr id="13" name="Picture 2" descr="Tổ ong Clip nghệ thuật Mật ong đồ họa Véc tơ - con ong png tải về - Miễn  phí trong suốt ống png Tải về.">
              <a:extLst>
                <a:ext uri="{FF2B5EF4-FFF2-40B4-BE49-F238E27FC236}">
                  <a16:creationId xmlns:a16="http://schemas.microsoft.com/office/drawing/2014/main" id="{D0CB3732-29F6-074D-05D9-8A182BFD1B9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16" b="97500" l="3889" r="96889">
                          <a14:foregroundMark x1="3889" y1="8421" x2="9667" y2="14605"/>
                          <a14:foregroundMark x1="42444" y1="68816" x2="41667" y2="82105"/>
                          <a14:foregroundMark x1="41889" y1="69342" x2="39667" y2="78026"/>
                          <a14:foregroundMark x1="44222" y1="82105" x2="46556" y2="92237"/>
                          <a14:foregroundMark x1="46556" y1="92237" x2="46556" y2="92237"/>
                          <a14:foregroundMark x1="45444" y1="92237" x2="50222" y2="97237"/>
                          <a14:foregroundMark x1="50222" y1="97237" x2="51000" y2="97500"/>
                          <a14:foregroundMark x1="42222" y1="75395" x2="45111" y2="81053"/>
                          <a14:foregroundMark x1="52556" y1="1447" x2="52556" y2="1447"/>
                          <a14:foregroundMark x1="96889" y1="38553" x2="96889" y2="38553"/>
                        </a14:backgroundRemoval>
                      </a14:imgEffect>
                    </a14:imgLayer>
                  </a14:imgProps>
                </a:ext>
                <a:ext uri="{28A0092B-C50C-407E-A947-70E740481C1C}">
                  <a14:useLocalDpi xmlns:a14="http://schemas.microsoft.com/office/drawing/2010/main" val="0"/>
                </a:ext>
              </a:extLst>
            </a:blip>
            <a:srcRect/>
            <a:stretch>
              <a:fillRect/>
            </a:stretch>
          </p:blipFill>
          <p:spPr bwMode="auto">
            <a:xfrm rot="386426" flipH="1">
              <a:off x="7948544" y="324758"/>
              <a:ext cx="1916124" cy="1617993"/>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descr="Happy cartoon bee">
            <a:extLst>
              <a:ext uri="{FF2B5EF4-FFF2-40B4-BE49-F238E27FC236}">
                <a16:creationId xmlns:a16="http://schemas.microsoft.com/office/drawing/2014/main" id="{A0D22751-43D3-0DC5-4C7B-DF1E468AC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9928" y="92479"/>
            <a:ext cx="2080481" cy="2285850"/>
          </a:xfrm>
          <a:prstGeom prst="rect">
            <a:avLst/>
          </a:prstGeom>
        </p:spPr>
      </p:pic>
      <p:pic>
        <p:nvPicPr>
          <p:cNvPr id="15" name="Picture 14" descr="Cartoon bee with megaphone">
            <a:extLst>
              <a:ext uri="{FF2B5EF4-FFF2-40B4-BE49-F238E27FC236}">
                <a16:creationId xmlns:a16="http://schemas.microsoft.com/office/drawing/2014/main" id="{29E1C519-EBF0-EB81-6693-8DB119DBF4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238" y="975918"/>
            <a:ext cx="2013868" cy="1943068"/>
          </a:xfrm>
          <a:prstGeom prst="rect">
            <a:avLst/>
          </a:prstGeom>
        </p:spPr>
      </p:pic>
      <p:pic>
        <p:nvPicPr>
          <p:cNvPr id="10" name="Picture 9">
            <a:extLst>
              <a:ext uri="{FF2B5EF4-FFF2-40B4-BE49-F238E27FC236}">
                <a16:creationId xmlns:a16="http://schemas.microsoft.com/office/drawing/2014/main" id="{D0CA6661-ECB5-E140-3DED-DC8362559E4F}"/>
              </a:ext>
            </a:extLst>
          </p:cNvPr>
          <p:cNvPicPr>
            <a:picLocks noChangeAspect="1"/>
          </p:cNvPicPr>
          <p:nvPr/>
        </p:nvPicPr>
        <p:blipFill>
          <a:blip r:embed="rId10"/>
          <a:stretch>
            <a:fillRect/>
          </a:stretch>
        </p:blipFill>
        <p:spPr>
          <a:xfrm>
            <a:off x="0" y="1043187"/>
            <a:ext cx="11937003" cy="5645385"/>
          </a:xfrm>
          <a:prstGeom prst="rect">
            <a:avLst/>
          </a:prstGeom>
        </p:spPr>
      </p:pic>
    </p:spTree>
    <p:extLst>
      <p:ext uri="{BB962C8B-B14F-4D97-AF65-F5344CB8AC3E}">
        <p14:creationId xmlns:p14="http://schemas.microsoft.com/office/powerpoint/2010/main" val="1639355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1569660"/>
            <a:chOff x="394673" y="1300185"/>
            <a:chExt cx="11677793" cy="1569660"/>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1569660"/>
            </a:xfrm>
            <a:prstGeom prst="rect">
              <a:avLst/>
            </a:prstGeom>
            <a:noFill/>
            <a:ln w="38100">
              <a:noFill/>
            </a:ln>
          </p:spPr>
          <p:txBody>
            <a:bodyPr wrap="square" rtlCol="0">
              <a:spAutoFit/>
            </a:bodyPr>
            <a:lstStyle/>
            <a:p>
              <a:pPr marL="514350" marR="0" lvl="0" indent="-514350" algn="l" defTabSz="914400" rtl="0" eaLnBrk="1" fontAlgn="auto" latinLnBrk="0" hangingPunct="1">
                <a:spcBef>
                  <a:spcPts val="0"/>
                </a:spcBef>
                <a:spcAft>
                  <a:spcPts val="0"/>
                </a:spcAft>
                <a:buClrTx/>
                <a:buSzTx/>
                <a:buFontTx/>
                <a:buAutoNum type="alphaLcParenR"/>
                <a:tabLst/>
                <a:defRPr/>
              </a:pPr>
              <a:r>
                <a:rPr lang="en-US" sz="3200" b="0" i="0" dirty="0">
                  <a:solidFill>
                    <a:srgbClr val="333333"/>
                  </a:solidFill>
                  <a:effectLst/>
                  <a:latin typeface="Cambria" panose="02040503050406030204" pitchFamily="18" charset="0"/>
                  <a:ea typeface="Cambria" panose="02040503050406030204" pitchFamily="18" charset="0"/>
                </a:rPr>
                <a:t>Trong </a:t>
              </a:r>
              <a:r>
                <a:rPr lang="en-US" sz="3200" b="0" i="0" dirty="0" err="1">
                  <a:solidFill>
                    <a:srgbClr val="333333"/>
                  </a:solidFill>
                  <a:effectLst/>
                  <a:latin typeface="Cambria" panose="02040503050406030204" pitchFamily="18" charset="0"/>
                  <a:ea typeface="Cambria" panose="02040503050406030204" pitchFamily="18" charset="0"/>
                </a:rPr>
                <a:t>hộp</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có</a:t>
              </a:r>
              <a:r>
                <a:rPr lang="en-US" sz="3200" b="0" i="0" dirty="0">
                  <a:solidFill>
                    <a:srgbClr val="333333"/>
                  </a:solidFill>
                  <a:effectLst/>
                  <a:latin typeface="Cambria" panose="02040503050406030204" pitchFamily="18" charset="0"/>
                  <a:ea typeface="Cambria" panose="02040503050406030204" pitchFamily="18" charset="0"/>
                </a:rPr>
                <a:t> 2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đỏ</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và</a:t>
              </a:r>
              <a:r>
                <a:rPr lang="en-US" sz="3200" b="0" i="0" dirty="0">
                  <a:solidFill>
                    <a:srgbClr val="333333"/>
                  </a:solidFill>
                  <a:effectLst/>
                  <a:latin typeface="Cambria" panose="02040503050406030204" pitchFamily="18" charset="0"/>
                  <a:ea typeface="Cambria" panose="02040503050406030204" pitchFamily="18" charset="0"/>
                </a:rPr>
                <a:t> 3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xanh</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Nếu</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Rô-bốt</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lấy</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ra</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từ</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trong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hộp</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cùng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một</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lúc</a:t>
              </a:r>
              <a:r>
                <a:rPr lang="en-US" sz="3200" b="0" i="0" dirty="0">
                  <a:solidFill>
                    <a:srgbClr val="333333"/>
                  </a:solidFill>
                  <a:effectLst/>
                  <a:latin typeface="Cambria" panose="02040503050406030204" pitchFamily="18" charset="0"/>
                  <a:ea typeface="Cambria" panose="02040503050406030204" pitchFamily="18" charset="0"/>
                </a:rPr>
                <a:t> 3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thì</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có</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các</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khả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năng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nào</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về</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màu</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của</a:t>
              </a:r>
              <a:r>
                <a:rPr lang="en-US" sz="3200" b="0" i="0" dirty="0">
                  <a:solidFill>
                    <a:srgbClr val="333333"/>
                  </a:solidFill>
                  <a:effectLst/>
                  <a:latin typeface="Cambria" panose="02040503050406030204" pitchFamily="18" charset="0"/>
                  <a:ea typeface="Cambria" panose="02040503050406030204" pitchFamily="18" charset="0"/>
                </a:rPr>
                <a:t> 3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đó</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có</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thể</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xảy</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ra</a:t>
              </a:r>
              <a:r>
                <a:rPr lang="en-US" sz="3200" b="0" i="0" dirty="0">
                  <a:solidFill>
                    <a:srgbClr val="333333"/>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2</a:t>
              </a:r>
            </a:p>
          </p:txBody>
        </p:sp>
      </p:grpSp>
      <p:pic>
        <p:nvPicPr>
          <p:cNvPr id="5" name="Picture 4">
            <a:extLst>
              <a:ext uri="{FF2B5EF4-FFF2-40B4-BE49-F238E27FC236}">
                <a16:creationId xmlns:a16="http://schemas.microsoft.com/office/drawing/2014/main" id="{BBDCA293-0039-46E7-3DAE-C776B7EE23B1}"/>
              </a:ext>
            </a:extLst>
          </p:cNvPr>
          <p:cNvPicPr>
            <a:picLocks noChangeAspect="1"/>
          </p:cNvPicPr>
          <p:nvPr/>
        </p:nvPicPr>
        <p:blipFill>
          <a:blip r:embed="rId3"/>
          <a:stretch>
            <a:fillRect/>
          </a:stretch>
        </p:blipFill>
        <p:spPr>
          <a:xfrm>
            <a:off x="5726430" y="2316256"/>
            <a:ext cx="6096952" cy="3814033"/>
          </a:xfrm>
          <a:prstGeom prst="rect">
            <a:avLst/>
          </a:prstGeom>
        </p:spPr>
      </p:pic>
      <p:sp>
        <p:nvSpPr>
          <p:cNvPr id="6" name="TextBox 5">
            <a:extLst>
              <a:ext uri="{FF2B5EF4-FFF2-40B4-BE49-F238E27FC236}">
                <a16:creationId xmlns:a16="http://schemas.microsoft.com/office/drawing/2014/main" id="{670D7998-5414-AD7B-2432-0F88A7240245}"/>
              </a:ext>
            </a:extLst>
          </p:cNvPr>
          <p:cNvSpPr txBox="1"/>
          <p:nvPr/>
        </p:nvSpPr>
        <p:spPr>
          <a:xfrm>
            <a:off x="548640" y="2537460"/>
            <a:ext cx="6389370" cy="4130361"/>
          </a:xfrm>
          <a:prstGeom prst="rect">
            <a:avLst/>
          </a:prstGeom>
          <a:noFill/>
        </p:spPr>
        <p:txBody>
          <a:bodyPr wrap="square" rtlCol="0">
            <a:spAutoFit/>
          </a:bodyPr>
          <a:lstStyle/>
          <a:p>
            <a:pPr marL="0" marR="0" algn="just">
              <a:lnSpc>
                <a:spcPct val="12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Các khả năng có thể xảy ra là:</a:t>
            </a:r>
            <a:endParaRPr lang="en-US" sz="3200" b="1"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Lấy được 3 quả bóng màu xanh.</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Lấy được 1 quả bóng màu đỏ và 2 quả bóng màu xanh.</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Lấy được 2 quả bóng màu đỏ và 1 quả bóng màu xanh.</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8225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1077218"/>
            <a:chOff x="394673" y="1300185"/>
            <a:chExt cx="11677793" cy="1077218"/>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1077218"/>
            </a:xfrm>
            <a:prstGeom prst="rect">
              <a:avLst/>
            </a:prstGeom>
            <a:noFill/>
            <a:ln w="38100">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r>
                <a:rPr kumimoji="0" lang="vi-VN" sz="32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Việt gieo xúc xắc nhiều lần rồi ghi lại kết quả nhận được như bảng sau (chẳng hạn, mặt 6 chấm xuất hiện 4 lần ghi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3" name="Picture 2">
            <a:extLst>
              <a:ext uri="{FF2B5EF4-FFF2-40B4-BE49-F238E27FC236}">
                <a16:creationId xmlns:a16="http://schemas.microsoft.com/office/drawing/2014/main" id="{B945E71E-84F2-ECCA-C631-EDC4366C3621}"/>
              </a:ext>
            </a:extLst>
          </p:cNvPr>
          <p:cNvPicPr>
            <a:picLocks noChangeAspect="1"/>
          </p:cNvPicPr>
          <p:nvPr/>
        </p:nvPicPr>
        <p:blipFill>
          <a:blip r:embed="rId3"/>
          <a:stretch>
            <a:fillRect/>
          </a:stretch>
        </p:blipFill>
        <p:spPr>
          <a:xfrm>
            <a:off x="2184082" y="1488757"/>
            <a:ext cx="7915275" cy="2371725"/>
          </a:xfrm>
          <a:prstGeom prst="rect">
            <a:avLst/>
          </a:prstGeom>
        </p:spPr>
      </p:pic>
      <p:sp>
        <p:nvSpPr>
          <p:cNvPr id="4" name="TextBox 3">
            <a:extLst>
              <a:ext uri="{FF2B5EF4-FFF2-40B4-BE49-F238E27FC236}">
                <a16:creationId xmlns:a16="http://schemas.microsoft.com/office/drawing/2014/main" id="{A63F1692-DB10-D184-66F3-2CFC76880126}"/>
              </a:ext>
            </a:extLst>
          </p:cNvPr>
          <p:cNvSpPr txBox="1"/>
          <p:nvPr/>
        </p:nvSpPr>
        <p:spPr>
          <a:xfrm>
            <a:off x="1040130" y="4194810"/>
            <a:ext cx="10961370" cy="1384995"/>
          </a:xfrm>
          <a:prstGeom prst="rect">
            <a:avLst/>
          </a:prstGeom>
          <a:noFill/>
        </p:spPr>
        <p:txBody>
          <a:bodyPr wrap="square" rtlCol="0">
            <a:spAutoFit/>
          </a:bodyPr>
          <a:lstStyle/>
          <a:p>
            <a:pPr algn="l"/>
            <a:r>
              <a:rPr lang="en-US" sz="2800" b="0" i="0" dirty="0">
                <a:solidFill>
                  <a:srgbClr val="333333"/>
                </a:solidFill>
                <a:effectLst/>
                <a:latin typeface="Cambria" panose="02040503050406030204" pitchFamily="18" charset="0"/>
                <a:ea typeface="Cambria" panose="02040503050406030204" pitchFamily="18" charset="0"/>
              </a:rPr>
              <a:t>a) </a:t>
            </a:r>
            <a:r>
              <a:rPr lang="en-US" sz="2800" b="0" i="0" dirty="0" err="1">
                <a:solidFill>
                  <a:srgbClr val="333333"/>
                </a:solidFill>
                <a:effectLst/>
                <a:latin typeface="Cambria" panose="02040503050406030204" pitchFamily="18" charset="0"/>
                <a:ea typeface="Cambria" panose="02040503050406030204" pitchFamily="18" charset="0"/>
              </a:rPr>
              <a:t>Chọn</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câu</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trả</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lời</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đúng</a:t>
            </a:r>
            <a:r>
              <a:rPr lang="en-US" sz="2800" b="0" i="0" dirty="0">
                <a:solidFill>
                  <a:srgbClr val="333333"/>
                </a:solidFill>
                <a:effectLst/>
                <a:latin typeface="Cambria" panose="02040503050406030204" pitchFamily="18" charset="0"/>
                <a:ea typeface="Cambria" panose="02040503050406030204" pitchFamily="18" charset="0"/>
              </a:rPr>
              <a:t>.</a:t>
            </a:r>
          </a:p>
          <a:p>
            <a:pPr algn="l"/>
            <a:r>
              <a:rPr lang="en-US" sz="2800" b="0" i="0" dirty="0" err="1">
                <a:solidFill>
                  <a:srgbClr val="333333"/>
                </a:solidFill>
                <a:effectLst/>
                <a:latin typeface="Cambria" panose="02040503050406030204" pitchFamily="18" charset="0"/>
                <a:ea typeface="Cambria" panose="02040503050406030204" pitchFamily="18" charset="0"/>
              </a:rPr>
              <a:t>Mặt</a:t>
            </a:r>
            <a:r>
              <a:rPr lang="en-US" sz="2800" b="0" i="0" dirty="0">
                <a:solidFill>
                  <a:srgbClr val="333333"/>
                </a:solidFill>
                <a:effectLst/>
                <a:latin typeface="Cambria" panose="02040503050406030204" pitchFamily="18" charset="0"/>
                <a:ea typeface="Cambria" panose="02040503050406030204" pitchFamily="18" charset="0"/>
              </a:rPr>
              <a:t> 5 </a:t>
            </a:r>
            <a:r>
              <a:rPr lang="en-US" sz="2800" b="0" i="0" dirty="0" err="1">
                <a:solidFill>
                  <a:srgbClr val="333333"/>
                </a:solidFill>
                <a:effectLst/>
                <a:latin typeface="Cambria" panose="02040503050406030204" pitchFamily="18" charset="0"/>
                <a:ea typeface="Cambria" panose="02040503050406030204" pitchFamily="18" charset="0"/>
              </a:rPr>
              <a:t>chấm</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đã</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xuất</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hiện</a:t>
            </a:r>
            <a:r>
              <a:rPr lang="en-US" sz="2800" b="0" i="0" dirty="0">
                <a:solidFill>
                  <a:srgbClr val="333333"/>
                </a:solidFill>
                <a:effectLst/>
                <a:latin typeface="Cambria" panose="02040503050406030204" pitchFamily="18" charset="0"/>
                <a:ea typeface="Cambria" panose="02040503050406030204" pitchFamily="18" charset="0"/>
              </a:rPr>
              <a:t> bao </a:t>
            </a:r>
            <a:r>
              <a:rPr lang="en-US" sz="2800" b="0" i="0" dirty="0" err="1">
                <a:solidFill>
                  <a:srgbClr val="333333"/>
                </a:solidFill>
                <a:effectLst/>
                <a:latin typeface="Cambria" panose="02040503050406030204" pitchFamily="18" charset="0"/>
                <a:ea typeface="Cambria" panose="02040503050406030204" pitchFamily="18" charset="0"/>
              </a:rPr>
              <a:t>nhiêu</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a:t>
            </a:r>
          </a:p>
          <a:p>
            <a:pPr algn="l"/>
            <a:r>
              <a:rPr lang="en-US" sz="2800" b="0" i="0" dirty="0">
                <a:solidFill>
                  <a:srgbClr val="333333"/>
                </a:solidFill>
                <a:effectLst/>
                <a:latin typeface="Cambria" panose="02040503050406030204" pitchFamily="18" charset="0"/>
                <a:ea typeface="Cambria" panose="02040503050406030204" pitchFamily="18" charset="0"/>
              </a:rPr>
              <a:t>A. 7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                B. 6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                C. 5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                     D. 4 </a:t>
            </a:r>
            <a:r>
              <a:rPr lang="en-US" sz="2800" b="0" i="0" dirty="0" err="1">
                <a:solidFill>
                  <a:srgbClr val="333333"/>
                </a:solidFill>
                <a:effectLst/>
                <a:latin typeface="Cambria" panose="02040503050406030204" pitchFamily="18" charset="0"/>
                <a:ea typeface="Cambria" panose="02040503050406030204" pitchFamily="18" charset="0"/>
              </a:rPr>
              <a:t>lần</a:t>
            </a:r>
            <a:endParaRPr lang="en-US" sz="2800" b="0" i="0" dirty="0">
              <a:solidFill>
                <a:srgbClr val="333333"/>
              </a:solidFill>
              <a:effectLst/>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CF038F21-C21D-4782-F06B-5E303DA1A368}"/>
              </a:ext>
            </a:extLst>
          </p:cNvPr>
          <p:cNvSpPr/>
          <p:nvPr/>
        </p:nvSpPr>
        <p:spPr>
          <a:xfrm>
            <a:off x="5760720" y="5120640"/>
            <a:ext cx="411480" cy="48006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090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1077218"/>
            <a:chOff x="394673" y="1300185"/>
            <a:chExt cx="11677793" cy="1077218"/>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1077218"/>
            </a:xfrm>
            <a:prstGeom prst="rect">
              <a:avLst/>
            </a:prstGeom>
            <a:noFill/>
            <a:ln w="38100">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r>
                <a:rPr kumimoji="0" lang="vi-VN" sz="32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Việt gieo xúc xắc nhiều lần rồi ghi lại kết quả nhận được như bảng sau (chẳng hạn, mặt 6 chấm xuất hiện 4 lần ghi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3" name="Picture 2">
            <a:extLst>
              <a:ext uri="{FF2B5EF4-FFF2-40B4-BE49-F238E27FC236}">
                <a16:creationId xmlns:a16="http://schemas.microsoft.com/office/drawing/2014/main" id="{B945E71E-84F2-ECCA-C631-EDC4366C3621}"/>
              </a:ext>
            </a:extLst>
          </p:cNvPr>
          <p:cNvPicPr>
            <a:picLocks noChangeAspect="1"/>
          </p:cNvPicPr>
          <p:nvPr/>
        </p:nvPicPr>
        <p:blipFill>
          <a:blip r:embed="rId3"/>
          <a:stretch>
            <a:fillRect/>
          </a:stretch>
        </p:blipFill>
        <p:spPr>
          <a:xfrm>
            <a:off x="2184082" y="1488757"/>
            <a:ext cx="7915275" cy="2371725"/>
          </a:xfrm>
          <a:prstGeom prst="rect">
            <a:avLst/>
          </a:prstGeom>
        </p:spPr>
      </p:pic>
      <p:sp>
        <p:nvSpPr>
          <p:cNvPr id="4" name="TextBox 3">
            <a:extLst>
              <a:ext uri="{FF2B5EF4-FFF2-40B4-BE49-F238E27FC236}">
                <a16:creationId xmlns:a16="http://schemas.microsoft.com/office/drawing/2014/main" id="{A63F1692-DB10-D184-66F3-2CFC76880126}"/>
              </a:ext>
            </a:extLst>
          </p:cNvPr>
          <p:cNvSpPr txBox="1"/>
          <p:nvPr/>
        </p:nvSpPr>
        <p:spPr>
          <a:xfrm>
            <a:off x="834390" y="4011930"/>
            <a:ext cx="10961370" cy="523220"/>
          </a:xfrm>
          <a:prstGeom prst="rect">
            <a:avLst/>
          </a:prstGeom>
          <a:noFill/>
        </p:spPr>
        <p:txBody>
          <a:bodyPr wrap="square" rtlCol="0">
            <a:spAutoFit/>
          </a:bodyPr>
          <a:lstStyle/>
          <a:p>
            <a:pPr lvl="0"/>
            <a:r>
              <a:rPr lang="en-US" sz="2800" b="1" dirty="0">
                <a:solidFill>
                  <a:srgbClr val="333333"/>
                </a:solidFill>
                <a:latin typeface="Cambria" panose="02040503050406030204" pitchFamily="18" charset="0"/>
                <a:ea typeface="Cambria" panose="02040503050406030204" pitchFamily="18" charset="0"/>
              </a:rPr>
              <a:t>b) </a:t>
            </a:r>
            <a:r>
              <a:rPr lang="en-US" sz="2800" b="1" dirty="0" err="1">
                <a:solidFill>
                  <a:srgbClr val="333333"/>
                </a:solidFill>
                <a:latin typeface="Cambria" panose="02040503050406030204" pitchFamily="18" charset="0"/>
                <a:ea typeface="Cambria" panose="02040503050406030204" pitchFamily="18" charset="0"/>
              </a:rPr>
              <a:t>Mặt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nào</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xuất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hiện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nhiều</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lần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nhất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mặt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nào</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xuất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hiện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ít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lần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nhất</a:t>
            </a:r>
            <a:r>
              <a:rPr lang="en-US" sz="2800" b="1" dirty="0">
                <a:solidFill>
                  <a:srgbClr val="333333"/>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51C24DEC-EC36-4334-1543-542D182C7916}"/>
              </a:ext>
            </a:extLst>
          </p:cNvPr>
          <p:cNvSpPr txBox="1"/>
          <p:nvPr/>
        </p:nvSpPr>
        <p:spPr>
          <a:xfrm>
            <a:off x="982980" y="4663440"/>
            <a:ext cx="10961370" cy="1077218"/>
          </a:xfrm>
          <a:prstGeom prst="rect">
            <a:avLst/>
          </a:prstGeom>
          <a:noFill/>
        </p:spPr>
        <p:txBody>
          <a:bodyPr wrap="square" rtlCol="0">
            <a:spAutoFit/>
          </a:bodyPr>
          <a:lstStyle/>
          <a:p>
            <a:pPr lvl="0" algn="just"/>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4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ít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nhất</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945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2062103"/>
            <a:chOff x="394673" y="1300185"/>
            <a:chExt cx="11677793" cy="2062103"/>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2062103"/>
            </a:xfrm>
            <a:prstGeom prst="rect">
              <a:avLst/>
            </a:prstGeom>
            <a:noFill/>
            <a:ln w="38100">
              <a:noFill/>
            </a:ln>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kumimoji="0" lang="vi-VN" sz="32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Mai gieo đồng thời hai đồng xu 25 lần, đếm số lần lặp lại của khả năng hai đồng xu xuất hiện cùng mặt sấp, hoặc xuất hiện cùng mặt ngửa hoặc xuất hiện một mặt sấp, một mặt ngửa rồi ghi lại kết quả nhận được như bảng sau: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pic>
        <p:nvPicPr>
          <p:cNvPr id="6" name="Picture 5">
            <a:extLst>
              <a:ext uri="{FF2B5EF4-FFF2-40B4-BE49-F238E27FC236}">
                <a16:creationId xmlns:a16="http://schemas.microsoft.com/office/drawing/2014/main" id="{98D9F04B-8685-99D0-DB65-BF72FDF0A190}"/>
              </a:ext>
            </a:extLst>
          </p:cNvPr>
          <p:cNvPicPr>
            <a:picLocks noChangeAspect="1"/>
          </p:cNvPicPr>
          <p:nvPr/>
        </p:nvPicPr>
        <p:blipFill>
          <a:blip r:embed="rId3"/>
          <a:stretch>
            <a:fillRect/>
          </a:stretch>
        </p:blipFill>
        <p:spPr>
          <a:xfrm>
            <a:off x="1414843" y="2381250"/>
            <a:ext cx="9277922" cy="1722120"/>
          </a:xfrm>
          <a:prstGeom prst="rect">
            <a:avLst/>
          </a:prstGeom>
        </p:spPr>
      </p:pic>
      <p:sp>
        <p:nvSpPr>
          <p:cNvPr id="8" name="TextBox 7">
            <a:extLst>
              <a:ext uri="{FF2B5EF4-FFF2-40B4-BE49-F238E27FC236}">
                <a16:creationId xmlns:a16="http://schemas.microsoft.com/office/drawing/2014/main" id="{7D6254A8-B2E1-A2AE-BC19-431CA9B85BFB}"/>
              </a:ext>
            </a:extLst>
          </p:cNvPr>
          <p:cNvSpPr txBox="1"/>
          <p:nvPr/>
        </p:nvSpPr>
        <p:spPr>
          <a:xfrm>
            <a:off x="671512" y="4237405"/>
            <a:ext cx="10587037" cy="1077218"/>
          </a:xfrm>
          <a:prstGeom prst="rect">
            <a:avLst/>
          </a:prstGeom>
          <a:noFill/>
        </p:spPr>
        <p:txBody>
          <a:bodyPr wrap="square">
            <a:spAutoFit/>
          </a:bodyPr>
          <a:lstStyle/>
          <a:p>
            <a:pPr algn="just"/>
            <a:r>
              <a:rPr lang="en-US" sz="3200" b="1" i="0" dirty="0">
                <a:solidFill>
                  <a:srgbClr val="333333"/>
                </a:solidFill>
                <a:effectLst/>
                <a:latin typeface="Cambria" panose="02040503050406030204" pitchFamily="18" charset="0"/>
                <a:ea typeface="Cambria" panose="02040503050406030204" pitchFamily="18" charset="0"/>
              </a:rPr>
              <a:t>a)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lần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lặp</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lại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khả</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năng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xuất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hiện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hai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mặt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đồng</a:t>
            </a:r>
            <a:r>
              <a:rPr lang="en-US" sz="3200" b="1" i="0" dirty="0">
                <a:solidFill>
                  <a:srgbClr val="333333"/>
                </a:solidFill>
                <a:effectLst/>
                <a:latin typeface="Cambria" panose="02040503050406030204" pitchFamily="18" charset="0"/>
                <a:ea typeface="Cambria" panose="02040503050406030204" pitchFamily="18" charset="0"/>
              </a:rPr>
              <a:t> xu ở </a:t>
            </a:r>
            <a:r>
              <a:rPr lang="en-US" sz="3200" b="1" i="0" dirty="0" err="1">
                <a:solidFill>
                  <a:srgbClr val="333333"/>
                </a:solidFill>
                <a:effectLst/>
                <a:latin typeface="Cambria" panose="02040503050406030204" pitchFamily="18" charset="0"/>
                <a:ea typeface="Cambria" panose="02040503050406030204" pitchFamily="18" charset="0"/>
              </a:rPr>
              <a:t>dạng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nào</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nhiều</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nhất</a:t>
            </a:r>
            <a:r>
              <a:rPr lang="en-US" sz="3200" b="1" i="0" dirty="0">
                <a:solidFill>
                  <a:srgbClr val="333333"/>
                </a:solidFill>
                <a:effectLst/>
                <a:latin typeface="Cambria" panose="02040503050406030204" pitchFamily="18" charset="0"/>
                <a:ea typeface="Cambria" panose="02040503050406030204" pitchFamily="18" charset="0"/>
              </a:rPr>
              <a:t>, ở </a:t>
            </a:r>
            <a:r>
              <a:rPr lang="en-US" sz="3200" b="1" i="0" dirty="0" err="1">
                <a:solidFill>
                  <a:srgbClr val="333333"/>
                </a:solidFill>
                <a:effectLst/>
                <a:latin typeface="Cambria" panose="02040503050406030204" pitchFamily="18" charset="0"/>
                <a:ea typeface="Cambria" panose="02040503050406030204" pitchFamily="18" charset="0"/>
              </a:rPr>
              <a:t>dạng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nào</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ít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nhất</a:t>
            </a:r>
            <a:r>
              <a:rPr lang="en-US" sz="3200" b="1" i="0" dirty="0">
                <a:solidFill>
                  <a:srgbClr val="333333"/>
                </a:solidFill>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A65264-1593-9151-D3AA-E2B796C26AFD}"/>
              </a:ext>
            </a:extLst>
          </p:cNvPr>
          <p:cNvSpPr txBox="1"/>
          <p:nvPr/>
        </p:nvSpPr>
        <p:spPr>
          <a:xfrm>
            <a:off x="682942" y="5380405"/>
            <a:ext cx="10587037" cy="1077218"/>
          </a:xfrm>
          <a:prstGeom prst="rect">
            <a:avLst/>
          </a:prstGeom>
          <a:noFill/>
        </p:spPr>
        <p:txBody>
          <a:bodyPr wrap="square">
            <a:spAutoFit/>
          </a:bodyPr>
          <a:lstStyle/>
          <a:p>
            <a:pPr algn="just"/>
            <a:r>
              <a:rPr lang="en-US" sz="3200" b="1" i="0" dirty="0">
                <a:solidFill>
                  <a:srgbClr val="333333"/>
                </a:solidFill>
                <a:effectLst/>
                <a:latin typeface="Cambria" panose="02040503050406030204" pitchFamily="18" charset="0"/>
                <a:ea typeface="Cambria" panose="02040503050406030204" pitchFamily="18" charset="0"/>
              </a:rPr>
              <a:t>b) </a:t>
            </a:r>
            <a:r>
              <a:rPr lang="en-US" sz="3200" b="1" i="0" dirty="0" err="1">
                <a:solidFill>
                  <a:srgbClr val="333333"/>
                </a:solidFill>
                <a:effectLst/>
                <a:latin typeface="Cambria" panose="02040503050406030204" pitchFamily="18" charset="0"/>
                <a:ea typeface="Cambria" panose="02040503050406030204" pitchFamily="18" charset="0"/>
              </a:rPr>
              <a:t>Tìm</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tỉ</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của</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lần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lặp</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lại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của</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mỗi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khả</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năng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xuất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hiện</a:t>
            </a:r>
            <a:r>
              <a:rPr lang="en-US" sz="3200" b="1" i="0" dirty="0">
                <a:solidFill>
                  <a:srgbClr val="333333"/>
                </a:solidFill>
                <a:effectLst/>
                <a:latin typeface="Cambria" panose="02040503050406030204" pitchFamily="18" charset="0"/>
                <a:ea typeface="Cambria" panose="02040503050406030204" pitchFamily="18" charset="0"/>
              </a:rPr>
              <a:t> so </a:t>
            </a:r>
            <a:r>
              <a:rPr lang="en-US" sz="3200" b="1" i="0" dirty="0" err="1">
                <a:solidFill>
                  <a:srgbClr val="333333"/>
                </a:solidFill>
                <a:effectLst/>
                <a:latin typeface="Cambria" panose="02040503050406030204" pitchFamily="18" charset="0"/>
                <a:ea typeface="Cambria" panose="02040503050406030204" pitchFamily="18" charset="0"/>
              </a:rPr>
              <a:t>với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tổng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lần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gieo</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hai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đồng</a:t>
            </a:r>
            <a:r>
              <a:rPr lang="en-US" sz="3200" b="1" i="0" dirty="0">
                <a:solidFill>
                  <a:srgbClr val="333333"/>
                </a:solidFill>
                <a:effectLst/>
                <a:latin typeface="Cambria" panose="02040503050406030204" pitchFamily="18" charset="0"/>
                <a:ea typeface="Cambria" panose="02040503050406030204" pitchFamily="18" charset="0"/>
              </a:rPr>
              <a:t> xu.</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765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98D9F04B-8685-99D0-DB65-BF72FDF0A190}"/>
              </a:ext>
            </a:extLst>
          </p:cNvPr>
          <p:cNvPicPr>
            <a:picLocks noChangeAspect="1"/>
          </p:cNvPicPr>
          <p:nvPr/>
        </p:nvPicPr>
        <p:blipFill>
          <a:blip r:embed="rId3"/>
          <a:stretch>
            <a:fillRect/>
          </a:stretch>
        </p:blipFill>
        <p:spPr>
          <a:xfrm>
            <a:off x="1311973" y="392430"/>
            <a:ext cx="9277922" cy="1722120"/>
          </a:xfrm>
          <a:prstGeom prst="rect">
            <a:avLst/>
          </a:prstGeom>
        </p:spPr>
      </p:pic>
      <p:sp>
        <p:nvSpPr>
          <p:cNvPr id="8" name="TextBox 7">
            <a:extLst>
              <a:ext uri="{FF2B5EF4-FFF2-40B4-BE49-F238E27FC236}">
                <a16:creationId xmlns:a16="http://schemas.microsoft.com/office/drawing/2014/main" id="{7D6254A8-B2E1-A2AE-BC19-431CA9B85BFB}"/>
              </a:ext>
            </a:extLst>
          </p:cNvPr>
          <p:cNvSpPr txBox="1"/>
          <p:nvPr/>
        </p:nvSpPr>
        <p:spPr>
          <a:xfrm>
            <a:off x="785812" y="2260015"/>
            <a:ext cx="10587037"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lần</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lặp</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khả</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xuất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hai</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đồng</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xu ở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dạng</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nhiều</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nhất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dạng</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ít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nhất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D0A45AEF-5F0E-C1CF-5C33-B847999F1A9A}"/>
              </a:ext>
            </a:extLst>
          </p:cNvPr>
          <p:cNvSpPr txBox="1"/>
          <p:nvPr/>
        </p:nvSpPr>
        <p:spPr>
          <a:xfrm>
            <a:off x="1140142" y="3448735"/>
            <a:ext cx="10587037" cy="1569660"/>
          </a:xfrm>
          <a:prstGeom prst="rect">
            <a:avLst/>
          </a:prstGeom>
          <a:noFill/>
        </p:spPr>
        <p:txBody>
          <a:bodyPr wrap="square">
            <a:spAutoFit/>
          </a:bodyPr>
          <a:lstStyle/>
          <a:p>
            <a:pPr lvl="0" algn="just"/>
            <a:r>
              <a:rPr lang="vi-VN" sz="3200" dirty="0">
                <a:solidFill>
                  <a:srgbClr val="FF0000"/>
                </a:solidFill>
                <a:latin typeface="Cambria" panose="02040503050406030204" pitchFamily="18" charset="0"/>
                <a:ea typeface="Cambria" panose="02040503050406030204" pitchFamily="18" charset="0"/>
              </a:rPr>
              <a:t>Số lần lặp lại khả năng hai đồng xu ở dạng một mặt sấp, một mặt ngửa là nhiều nhất (10 lần), số lần lặp lại khả năng hai đồng xu ở dạng hai mặt ngửa là ít nhất (7 lần).</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61218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98D9F04B-8685-99D0-DB65-BF72FDF0A190}"/>
              </a:ext>
            </a:extLst>
          </p:cNvPr>
          <p:cNvPicPr>
            <a:picLocks noChangeAspect="1"/>
          </p:cNvPicPr>
          <p:nvPr/>
        </p:nvPicPr>
        <p:blipFill>
          <a:blip r:embed="rId3"/>
          <a:stretch>
            <a:fillRect/>
          </a:stretch>
        </p:blipFill>
        <p:spPr>
          <a:xfrm>
            <a:off x="1311973" y="220980"/>
            <a:ext cx="9277922" cy="1722120"/>
          </a:xfrm>
          <a:prstGeom prst="rect">
            <a:avLst/>
          </a:prstGeom>
        </p:spPr>
      </p:pic>
      <p:sp>
        <p:nvSpPr>
          <p:cNvPr id="8" name="TextBox 7">
            <a:extLst>
              <a:ext uri="{FF2B5EF4-FFF2-40B4-BE49-F238E27FC236}">
                <a16:creationId xmlns:a16="http://schemas.microsoft.com/office/drawing/2014/main" id="{7D6254A8-B2E1-A2AE-BC19-431CA9B85BFB}"/>
              </a:ext>
            </a:extLst>
          </p:cNvPr>
          <p:cNvSpPr txBox="1"/>
          <p:nvPr/>
        </p:nvSpPr>
        <p:spPr>
          <a:xfrm>
            <a:off x="785812" y="1974265"/>
            <a:ext cx="10587037" cy="1077218"/>
          </a:xfrm>
          <a:prstGeom prst="rect">
            <a:avLst/>
          </a:prstGeom>
          <a:noFill/>
        </p:spPr>
        <p:txBody>
          <a:bodyPr wrap="square">
            <a:spAutoFit/>
          </a:bodyPr>
          <a:lstStyle/>
          <a:p>
            <a:pPr lvl="0" algn="just"/>
            <a:r>
              <a:rPr lang="en-US" sz="3200" b="1" dirty="0">
                <a:solidFill>
                  <a:srgbClr val="333333"/>
                </a:solidFill>
                <a:latin typeface="Cambria" panose="02040503050406030204" pitchFamily="18" charset="0"/>
                <a:ea typeface="Cambria" panose="02040503050406030204" pitchFamily="18" charset="0"/>
              </a:rPr>
              <a:t>b) </a:t>
            </a:r>
            <a:r>
              <a:rPr lang="en-US" sz="3200" b="1" dirty="0" err="1">
                <a:solidFill>
                  <a:srgbClr val="333333"/>
                </a:solidFill>
                <a:latin typeface="Cambria" panose="02040503050406030204" pitchFamily="18" charset="0"/>
                <a:ea typeface="Cambria" panose="02040503050406030204" pitchFamily="18" charset="0"/>
              </a:rPr>
              <a:t>Tìm</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tỉ</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số</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của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số</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lần</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lặp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lại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của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mỗi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khả</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năng</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xuất</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hiện</a:t>
            </a:r>
            <a:r>
              <a:rPr lang="en-US" sz="3200" b="1" dirty="0">
                <a:solidFill>
                  <a:srgbClr val="333333"/>
                </a:solidFill>
                <a:latin typeface="Cambria" panose="02040503050406030204" pitchFamily="18" charset="0"/>
                <a:ea typeface="Cambria" panose="02040503050406030204" pitchFamily="18" charset="0"/>
              </a:rPr>
              <a:t> so </a:t>
            </a:r>
            <a:r>
              <a:rPr lang="en-US" sz="3200" b="1" dirty="0" err="1">
                <a:solidFill>
                  <a:srgbClr val="333333"/>
                </a:solidFill>
                <a:latin typeface="Cambria" panose="02040503050406030204" pitchFamily="18" charset="0"/>
                <a:ea typeface="Cambria" panose="02040503050406030204" pitchFamily="18" charset="0"/>
              </a:rPr>
              <a:t>với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tổng</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số</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lần</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gieo</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hai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đồng</a:t>
            </a:r>
            <a:r>
              <a:rPr lang="en-US" sz="3200" b="1" dirty="0">
                <a:solidFill>
                  <a:srgbClr val="333333"/>
                </a:solidFill>
                <a:latin typeface="Cambria" panose="02040503050406030204" pitchFamily="18" charset="0"/>
                <a:ea typeface="Cambria" panose="02040503050406030204" pitchFamily="18" charset="0"/>
              </a:rPr>
              <a:t> xu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0A45AEF-5F0E-C1CF-5C33-B847999F1A9A}"/>
                  </a:ext>
                </a:extLst>
              </p:cNvPr>
              <p:cNvSpPr txBox="1"/>
              <p:nvPr/>
            </p:nvSpPr>
            <p:spPr>
              <a:xfrm>
                <a:off x="1094422" y="3277285"/>
                <a:ext cx="10587037" cy="3218445"/>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lại</a:t>
                </a:r>
                <a:r>
                  <a:rPr lang="en-US" sz="2800" dirty="0">
                    <a:solidFill>
                      <a:srgbClr val="FF0000"/>
                    </a:solidFill>
                    <a:latin typeface="Cambria" panose="02040503050406030204" pitchFamily="18" charset="0"/>
                    <a:ea typeface="Cambria" panose="02040503050406030204" pitchFamily="18" charset="0"/>
                  </a:rPr>
                  <a:t> khả </a:t>
                </a:r>
                <a:r>
                  <a:rPr lang="en-US" sz="2800" dirty="0" err="1">
                    <a:solidFill>
                      <a:srgbClr val="FF0000"/>
                    </a:solidFill>
                    <a:latin typeface="Cambria" panose="02040503050406030204" pitchFamily="18" charset="0"/>
                    <a:ea typeface="Cambria" panose="02040503050406030204" pitchFamily="18" charset="0"/>
                  </a:rPr>
                  <a:t>năng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mặt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sấp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gieo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xu là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8</m:t>
                        </m:r>
                      </m:num>
                      <m:den>
                        <m:r>
                          <a:rPr lang="en-US" sz="2800" i="1">
                            <a:solidFill>
                              <a:srgbClr val="FF0000"/>
                            </a:solidFill>
                            <a:latin typeface="Cambria Math" panose="02040503050406030204" pitchFamily="18" charset="0"/>
                          </a:rPr>
                          <m:t>25</m:t>
                        </m:r>
                      </m:den>
                    </m:f>
                  </m:oMath>
                </a14:m>
                <a:endParaRPr lang="en-US" sz="2800" dirty="0">
                  <a:solidFill>
                    <a:srgbClr val="FF0000"/>
                  </a:solidFill>
                  <a:latin typeface="Cambria" panose="02040503050406030204" pitchFamily="18" charset="0"/>
                </a:endParaRPr>
              </a:p>
              <a:p>
                <a:pPr marL="457200" indent="-457200">
                  <a:buFont typeface="Arial" panose="020B0604020202020204" pitchFamily="34" charset="0"/>
                  <a:buChar char="•"/>
                </a:pPr>
                <a:r>
                  <a:rPr lang="en-US" sz="2800" dirty="0" err="1">
                    <a:solidFill>
                      <a:srgbClr val="FF0000"/>
                    </a:solidFill>
                    <a:latin typeface="Cambria" panose="02040503050406030204" pitchFamily="18" charset="0"/>
                    <a:ea typeface="Cambria" panose="02040503050406030204" pitchFamily="18" charset="0"/>
                  </a:rPr>
                  <a:t>Tỉ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lại</a:t>
                </a:r>
                <a:r>
                  <a:rPr lang="en-US" sz="2800" dirty="0">
                    <a:solidFill>
                      <a:srgbClr val="FF0000"/>
                    </a:solidFill>
                    <a:latin typeface="Cambria" panose="02040503050406030204" pitchFamily="18" charset="0"/>
                    <a:ea typeface="Cambria" panose="02040503050406030204" pitchFamily="18" charset="0"/>
                  </a:rPr>
                  <a:t> khả </a:t>
                </a:r>
                <a:r>
                  <a:rPr lang="en-US" sz="2800" dirty="0" err="1">
                    <a:solidFill>
                      <a:srgbClr val="FF0000"/>
                    </a:solidFill>
                    <a:latin typeface="Cambria" panose="02040503050406030204" pitchFamily="18" charset="0"/>
                    <a:ea typeface="Cambria" panose="02040503050406030204" pitchFamily="18" charset="0"/>
                  </a:rPr>
                  <a:t>năng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mặt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ngửa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gieo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xu là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7</m:t>
                        </m:r>
                      </m:num>
                      <m:den>
                        <m:r>
                          <a:rPr lang="en-US" sz="2800" i="1">
                            <a:solidFill>
                              <a:srgbClr val="FF0000"/>
                            </a:solidFill>
                            <a:latin typeface="Cambria Math" panose="02040503050406030204" pitchFamily="18" charset="0"/>
                          </a:rPr>
                          <m:t>25</m:t>
                        </m:r>
                      </m:den>
                    </m:f>
                  </m:oMath>
                </a14:m>
                <a:endParaRPr lang="en-US" sz="2800" dirty="0">
                  <a:solidFill>
                    <a:srgbClr val="FF0000"/>
                  </a:solidFill>
                  <a:latin typeface="Cambria" panose="02040503050406030204" pitchFamily="18" charset="0"/>
                </a:endParaRPr>
              </a:p>
              <a:p>
                <a:pPr marL="457200" indent="-457200">
                  <a:buFont typeface="Arial" panose="020B0604020202020204" pitchFamily="34" charset="0"/>
                  <a:buChar char="•"/>
                </a:pPr>
                <a:r>
                  <a:rPr lang="en-US" sz="2800" dirty="0" err="1">
                    <a:solidFill>
                      <a:srgbClr val="FF0000"/>
                    </a:solidFill>
                    <a:latin typeface="Cambria" panose="02040503050406030204" pitchFamily="18" charset="0"/>
                    <a:ea typeface="Cambria" panose="02040503050406030204" pitchFamily="18" charset="0"/>
                  </a:rPr>
                  <a:t>Tỉ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lại</a:t>
                </a:r>
                <a:r>
                  <a:rPr lang="en-US" sz="2800" dirty="0">
                    <a:solidFill>
                      <a:srgbClr val="FF0000"/>
                    </a:solidFill>
                    <a:latin typeface="Cambria" panose="02040503050406030204" pitchFamily="18" charset="0"/>
                    <a:ea typeface="Cambria" panose="02040503050406030204" pitchFamily="18" charset="0"/>
                  </a:rPr>
                  <a:t> khả </a:t>
                </a:r>
                <a:r>
                  <a:rPr lang="en-US" sz="2800" dirty="0" err="1">
                    <a:solidFill>
                      <a:srgbClr val="FF0000"/>
                    </a:solidFill>
                    <a:latin typeface="Cambria" panose="02040503050406030204" pitchFamily="18" charset="0"/>
                    <a:ea typeface="Cambria" panose="02040503050406030204" pitchFamily="18" charset="0"/>
                  </a:rPr>
                  <a:t>năng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một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mặt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sấp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một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mặt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ngửa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gieo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xu là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10</m:t>
                        </m:r>
                      </m:num>
                      <m:den>
                        <m:r>
                          <a:rPr lang="en-US" sz="2800" i="1">
                            <a:solidFill>
                              <a:srgbClr val="FF0000"/>
                            </a:solidFill>
                            <a:latin typeface="Cambria Math" panose="02040503050406030204" pitchFamily="18" charset="0"/>
                          </a:rPr>
                          <m:t>25</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D0A45AEF-5F0E-C1CF-5C33-B847999F1A9A}"/>
                  </a:ext>
                </a:extLst>
              </p:cNvPr>
              <p:cNvSpPr txBox="1">
                <a:spLocks noRot="1" noChangeAspect="1" noMove="1" noResize="1" noEditPoints="1" noAdjustHandles="1" noChangeArrowheads="1" noChangeShapeType="1" noTextEdit="1"/>
              </p:cNvSpPr>
              <p:nvPr/>
            </p:nvSpPr>
            <p:spPr>
              <a:xfrm>
                <a:off x="1094422" y="3277285"/>
                <a:ext cx="10587037" cy="3218445"/>
              </a:xfrm>
              <a:prstGeom prst="rect">
                <a:avLst/>
              </a:prstGeom>
              <a:blipFill>
                <a:blip r:embed="rId4"/>
                <a:stretch>
                  <a:fillRect l="-1037" t="-2083" b="-1136"/>
                </a:stretch>
              </a:blipFill>
            </p:spPr>
            <p:txBody>
              <a:bodyPr/>
              <a:lstStyle/>
              <a:p>
                <a:r>
                  <a:rPr lang="en-US">
                    <a:noFill/>
                  </a:rPr>
                  <a:t> </a:t>
                </a:r>
              </a:p>
            </p:txBody>
          </p:sp>
        </mc:Fallback>
      </mc:AlternateContent>
    </p:spTree>
    <p:extLst>
      <p:ext uri="{BB962C8B-B14F-4D97-AF65-F5344CB8AC3E}">
        <p14:creationId xmlns:p14="http://schemas.microsoft.com/office/powerpoint/2010/main" val="1430170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FBE271A-6CCF-E2BD-1FB6-DAC8C10AC57D}"/>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EC295C-1855-3B18-2554-591BB0F1D91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A77BBD54-1128-0F99-7672-839540B2BAA4}"/>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4E87115D-8F48-26E6-5C8D-11978AC523FC}"/>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B9A0C1F-53E1-E6AA-9331-5ABB76298C7C}"/>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095187B0-5A11-EE6C-AF71-3F66B856E321}"/>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F3B7C7F8-E251-A01C-6032-A32DEACFC9D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ED5CECC0-99ED-4B0B-C1AB-404EBFA5FB75}"/>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2BEF1272-6820-F113-9AC0-2BD84CB701D6}"/>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FFA76D7C-65A5-ABD4-C664-D380411AF6F5}"/>
              </a:ext>
            </a:extLst>
          </p:cNvPr>
          <p:cNvPicPr>
            <a:picLocks noChangeAspect="1"/>
          </p:cNvPicPr>
          <p:nvPr/>
        </p:nvPicPr>
        <p:blipFill>
          <a:blip r:embed="rId4"/>
          <a:stretch>
            <a:fillRect/>
          </a:stretch>
        </p:blipFill>
        <p:spPr>
          <a:xfrm>
            <a:off x="2799811" y="177731"/>
            <a:ext cx="6572058" cy="1585097"/>
          </a:xfrm>
          <a:prstGeom prst="rect">
            <a:avLst/>
          </a:prstGeom>
        </p:spPr>
      </p:pic>
    </p:spTree>
    <p:extLst>
      <p:ext uri="{BB962C8B-B14F-4D97-AF65-F5344CB8AC3E}">
        <p14:creationId xmlns:p14="http://schemas.microsoft.com/office/powerpoint/2010/main" val="2898772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9" name="Picture 8" descr="Chatty cartoon bee">
            <a:extLst>
              <a:ext uri="{FF2B5EF4-FFF2-40B4-BE49-F238E27FC236}">
                <a16:creationId xmlns:a16="http://schemas.microsoft.com/office/drawing/2014/main" id="{3E822C7F-1D4E-42FB-9320-5730FF0A6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078" y="805726"/>
            <a:ext cx="1460032" cy="1868841"/>
          </a:xfrm>
          <a:prstGeom prst="rect">
            <a:avLst/>
          </a:prstGeom>
        </p:spPr>
      </p:pic>
      <p:pic>
        <p:nvPicPr>
          <p:cNvPr id="11" name="Picture 10" descr="A picture containing plant, flower&#10;&#10;Description automatically generated">
            <a:extLst>
              <a:ext uri="{FF2B5EF4-FFF2-40B4-BE49-F238E27FC236}">
                <a16:creationId xmlns:a16="http://schemas.microsoft.com/office/drawing/2014/main" id="{A284D0AB-10F6-44AE-9E2E-17B4F52BE2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41597"/>
            <a:ext cx="2294110" cy="1198880"/>
          </a:xfrm>
          <a:prstGeom prst="rect">
            <a:avLst/>
          </a:prstGeom>
        </p:spPr>
      </p:pic>
      <p:pic>
        <p:nvPicPr>
          <p:cNvPr id="23" name="Picture 22" descr="A field of colorful flowers&#10;&#10;Description automatically generated with medium confidence">
            <a:extLst>
              <a:ext uri="{FF2B5EF4-FFF2-40B4-BE49-F238E27FC236}">
                <a16:creationId xmlns:a16="http://schemas.microsoft.com/office/drawing/2014/main" id="{5109CA96-EEDB-4584-BFA7-2D7B5E289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4536" y="5699760"/>
            <a:ext cx="5122325" cy="1153677"/>
          </a:xfrm>
          <a:prstGeom prst="rect">
            <a:avLst/>
          </a:prstGeom>
        </p:spPr>
      </p:pic>
      <p:pic>
        <p:nvPicPr>
          <p:cNvPr id="25" name="Picture 24" descr="A field of colorful flowers&#10;&#10;Description automatically generated with medium confidence">
            <a:extLst>
              <a:ext uri="{FF2B5EF4-FFF2-40B4-BE49-F238E27FC236}">
                <a16:creationId xmlns:a16="http://schemas.microsoft.com/office/drawing/2014/main" id="{1B51975D-7FC4-4A46-AB15-90F429CD8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8210" y="5684677"/>
            <a:ext cx="5122325" cy="1153677"/>
          </a:xfrm>
          <a:prstGeom prst="rect">
            <a:avLst/>
          </a:prstGeom>
        </p:spPr>
      </p:pic>
      <p:pic>
        <p:nvPicPr>
          <p:cNvPr id="18" name="Picture 17" descr="A picture containing bubble, vector graphics&#10;&#10;Description automatically generated">
            <a:extLst>
              <a:ext uri="{FF2B5EF4-FFF2-40B4-BE49-F238E27FC236}">
                <a16:creationId xmlns:a16="http://schemas.microsoft.com/office/drawing/2014/main" id="{7E202891-AA7C-4BC9-AD05-DCA17026B3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4939" y="-256516"/>
            <a:ext cx="3993327" cy="3993327"/>
          </a:xfrm>
          <a:prstGeom prst="rect">
            <a:avLst/>
          </a:prstGeom>
        </p:spPr>
      </p:pic>
      <p:pic>
        <p:nvPicPr>
          <p:cNvPr id="2" name="Picture 1">
            <a:extLst>
              <a:ext uri="{FF2B5EF4-FFF2-40B4-BE49-F238E27FC236}">
                <a16:creationId xmlns:a16="http://schemas.microsoft.com/office/drawing/2014/main" id="{01AC7B58-87E4-9710-406A-7858048FAA56}"/>
              </a:ext>
            </a:extLst>
          </p:cNvPr>
          <p:cNvPicPr>
            <a:picLocks noChangeAspect="1"/>
          </p:cNvPicPr>
          <p:nvPr/>
        </p:nvPicPr>
        <p:blipFill>
          <a:blip r:embed="rId7"/>
          <a:stretch>
            <a:fillRect/>
          </a:stretch>
        </p:blipFill>
        <p:spPr>
          <a:xfrm>
            <a:off x="2460460" y="1037128"/>
            <a:ext cx="6742760" cy="4804064"/>
          </a:xfrm>
          <a:prstGeom prst="rect">
            <a:avLst/>
          </a:prstGeom>
        </p:spPr>
      </p:pic>
    </p:spTree>
    <p:extLst>
      <p:ext uri="{BB962C8B-B14F-4D97-AF65-F5344CB8AC3E}">
        <p14:creationId xmlns:p14="http://schemas.microsoft.com/office/powerpoint/2010/main" val="15914669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300" fill="hold">
                                          <p:stCondLst>
                                            <p:cond delay="0"/>
                                          </p:stCondLst>
                                        </p:cTn>
                                        <p:tgtEl>
                                          <p:spTgt spid="9"/>
                                        </p:tgtEl>
                                        <p:attrNameLst>
                                          <p:attrName>r</p:attrName>
                                        </p:attrNameLst>
                                      </p:cBhvr>
                                    </p:animRot>
                                    <p:animRot by="-240000">
                                      <p:cBhvr>
                                        <p:cTn id="7" dur="600" fill="hold">
                                          <p:stCondLst>
                                            <p:cond delay="600"/>
                                          </p:stCondLst>
                                        </p:cTn>
                                        <p:tgtEl>
                                          <p:spTgt spid="9"/>
                                        </p:tgtEl>
                                        <p:attrNameLst>
                                          <p:attrName>r</p:attrName>
                                        </p:attrNameLst>
                                      </p:cBhvr>
                                    </p:animRot>
                                    <p:animRot by="240000">
                                      <p:cBhvr>
                                        <p:cTn id="8" dur="600" fill="hold">
                                          <p:stCondLst>
                                            <p:cond delay="1200"/>
                                          </p:stCondLst>
                                        </p:cTn>
                                        <p:tgtEl>
                                          <p:spTgt spid="9"/>
                                        </p:tgtEl>
                                        <p:attrNameLst>
                                          <p:attrName>r</p:attrName>
                                        </p:attrNameLst>
                                      </p:cBhvr>
                                    </p:animRot>
                                    <p:animRot by="-240000">
                                      <p:cBhvr>
                                        <p:cTn id="9" dur="600" fill="hold">
                                          <p:stCondLst>
                                            <p:cond delay="1800"/>
                                          </p:stCondLst>
                                        </p:cTn>
                                        <p:tgtEl>
                                          <p:spTgt spid="9"/>
                                        </p:tgtEl>
                                        <p:attrNameLst>
                                          <p:attrName>r</p:attrName>
                                        </p:attrNameLst>
                                      </p:cBhvr>
                                    </p:animRot>
                                    <p:animRot by="120000">
                                      <p:cBhvr>
                                        <p:cTn id="10" dur="600" fill="hold">
                                          <p:stCondLst>
                                            <p:cond delay="24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gười tôi yêu tôi thương - Hương Thảo">
            <a:hlinkClick r:id="" action="ppaction://media"/>
            <a:extLst>
              <a:ext uri="{FF2B5EF4-FFF2-40B4-BE49-F238E27FC236}">
                <a16:creationId xmlns:a16="http://schemas.microsoft.com/office/drawing/2014/main" id="{0FBFE0BA-A9A0-4B5F-77B2-C008FB2851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710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7" name="Picture 16" descr="A group of colorful flowers&#10;&#10;Description automatically generated">
            <a:extLst>
              <a:ext uri="{FF2B5EF4-FFF2-40B4-BE49-F238E27FC236}">
                <a16:creationId xmlns:a16="http://schemas.microsoft.com/office/drawing/2014/main" id="{7898352A-A3C8-44C7-3C7B-C11CB6179743}"/>
              </a:ext>
            </a:extLst>
          </p:cNvPr>
          <p:cNvPicPr>
            <a:picLocks noChangeAspect="1"/>
          </p:cNvPicPr>
          <p:nvPr/>
        </p:nvPicPr>
        <p:blipFill rotWithShape="1">
          <a:blip r:embed="rId3">
            <a:extLst>
              <a:ext uri="{28A0092B-C50C-407E-A947-70E740481C1C}">
                <a14:useLocalDpi xmlns:a14="http://schemas.microsoft.com/office/drawing/2010/main" val="0"/>
              </a:ext>
            </a:extLst>
          </a:blip>
          <a:srcRect b="7831"/>
          <a:stretch/>
        </p:blipFill>
        <p:spPr>
          <a:xfrm flipH="1">
            <a:off x="2558905" y="2317971"/>
            <a:ext cx="5539740" cy="4540029"/>
          </a:xfrm>
          <a:prstGeom prst="rect">
            <a:avLst/>
          </a:prstGeom>
        </p:spPr>
      </p:pic>
      <p:sp>
        <p:nvSpPr>
          <p:cNvPr id="6" name="Rectangle: Rounded Corners 2">
            <a:extLst>
              <a:ext uri="{FF2B5EF4-FFF2-40B4-BE49-F238E27FC236}">
                <a16:creationId xmlns:a16="http://schemas.microsoft.com/office/drawing/2014/main" id="{8BB9202B-276D-805F-ECC3-38451271DC57}"/>
              </a:ext>
            </a:extLst>
          </p:cNvPr>
          <p:cNvSpPr/>
          <p:nvPr/>
        </p:nvSpPr>
        <p:spPr>
          <a:xfrm>
            <a:off x="3442027" y="1748590"/>
            <a:ext cx="8465318" cy="4057850"/>
          </a:xfrm>
          <a:custGeom>
            <a:avLst/>
            <a:gdLst>
              <a:gd name="connsiteX0" fmla="*/ 0 w 8465318"/>
              <a:gd name="connsiteY0" fmla="*/ 676322 h 4057850"/>
              <a:gd name="connsiteX1" fmla="*/ 676322 w 8465318"/>
              <a:gd name="connsiteY1" fmla="*/ 0 h 4057850"/>
              <a:gd name="connsiteX2" fmla="*/ 7788996 w 8465318"/>
              <a:gd name="connsiteY2" fmla="*/ 0 h 4057850"/>
              <a:gd name="connsiteX3" fmla="*/ 8465318 w 8465318"/>
              <a:gd name="connsiteY3" fmla="*/ 676322 h 4057850"/>
              <a:gd name="connsiteX4" fmla="*/ 8465318 w 8465318"/>
              <a:gd name="connsiteY4" fmla="*/ 3381528 h 4057850"/>
              <a:gd name="connsiteX5" fmla="*/ 7788996 w 8465318"/>
              <a:gd name="connsiteY5" fmla="*/ 4057850 h 4057850"/>
              <a:gd name="connsiteX6" fmla="*/ 676322 w 8465318"/>
              <a:gd name="connsiteY6" fmla="*/ 4057850 h 4057850"/>
              <a:gd name="connsiteX7" fmla="*/ 0 w 8465318"/>
              <a:gd name="connsiteY7" fmla="*/ 3381528 h 4057850"/>
              <a:gd name="connsiteX8" fmla="*/ 0 w 8465318"/>
              <a:gd name="connsiteY8" fmla="*/ 676322 h 405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4057850" fill="none" extrusionOk="0">
                <a:moveTo>
                  <a:pt x="0" y="676322"/>
                </a:moveTo>
                <a:cubicBezTo>
                  <a:pt x="-50925" y="294563"/>
                  <a:pt x="356276" y="43733"/>
                  <a:pt x="676322" y="0"/>
                </a:cubicBezTo>
                <a:cubicBezTo>
                  <a:pt x="2773856" y="130954"/>
                  <a:pt x="5732192" y="43574"/>
                  <a:pt x="7788996" y="0"/>
                </a:cubicBezTo>
                <a:cubicBezTo>
                  <a:pt x="8168351" y="8984"/>
                  <a:pt x="8510721" y="358416"/>
                  <a:pt x="8465318" y="676322"/>
                </a:cubicBezTo>
                <a:cubicBezTo>
                  <a:pt x="8314879" y="968698"/>
                  <a:pt x="8551197" y="2059140"/>
                  <a:pt x="8465318" y="3381528"/>
                </a:cubicBezTo>
                <a:cubicBezTo>
                  <a:pt x="8406621" y="3764689"/>
                  <a:pt x="8122943" y="4030544"/>
                  <a:pt x="7788996" y="4057850"/>
                </a:cubicBezTo>
                <a:cubicBezTo>
                  <a:pt x="6359490" y="4213047"/>
                  <a:pt x="3745867" y="4220870"/>
                  <a:pt x="676322" y="4057850"/>
                </a:cubicBezTo>
                <a:cubicBezTo>
                  <a:pt x="304261" y="4038084"/>
                  <a:pt x="-51849" y="3785325"/>
                  <a:pt x="0" y="3381528"/>
                </a:cubicBezTo>
                <a:cubicBezTo>
                  <a:pt x="64656" y="2675054"/>
                  <a:pt x="-17807" y="1456522"/>
                  <a:pt x="0" y="676322"/>
                </a:cubicBezTo>
                <a:close/>
              </a:path>
              <a:path w="8465318" h="4057850" stroke="0" extrusionOk="0">
                <a:moveTo>
                  <a:pt x="0" y="676322"/>
                </a:moveTo>
                <a:cubicBezTo>
                  <a:pt x="-27294" y="285964"/>
                  <a:pt x="259816" y="16133"/>
                  <a:pt x="676322" y="0"/>
                </a:cubicBezTo>
                <a:cubicBezTo>
                  <a:pt x="2429944" y="132882"/>
                  <a:pt x="4391777" y="-84951"/>
                  <a:pt x="7788996" y="0"/>
                </a:cubicBezTo>
                <a:cubicBezTo>
                  <a:pt x="8131398" y="30390"/>
                  <a:pt x="8459925" y="332610"/>
                  <a:pt x="8465318" y="676322"/>
                </a:cubicBezTo>
                <a:cubicBezTo>
                  <a:pt x="8485505" y="1787255"/>
                  <a:pt x="8617798" y="2977652"/>
                  <a:pt x="8465318" y="3381528"/>
                </a:cubicBezTo>
                <a:cubicBezTo>
                  <a:pt x="8537621" y="3763627"/>
                  <a:pt x="8178779" y="4024385"/>
                  <a:pt x="7788996" y="4057850"/>
                </a:cubicBezTo>
                <a:cubicBezTo>
                  <a:pt x="4779342" y="4145489"/>
                  <a:pt x="3949343" y="3985171"/>
                  <a:pt x="676322" y="4057850"/>
                </a:cubicBezTo>
                <a:cubicBezTo>
                  <a:pt x="299019" y="4021790"/>
                  <a:pt x="-7601" y="3765613"/>
                  <a:pt x="0" y="3381528"/>
                </a:cubicBezTo>
                <a:cubicBezTo>
                  <a:pt x="-38581" y="2176178"/>
                  <a:pt x="63341" y="1465779"/>
                  <a:pt x="0" y="676322"/>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A cartoon bee standing next to a beehive&#10;&#10;Description automatically generated">
            <a:extLst>
              <a:ext uri="{FF2B5EF4-FFF2-40B4-BE49-F238E27FC236}">
                <a16:creationId xmlns:a16="http://schemas.microsoft.com/office/drawing/2014/main" id="{9B3603BB-FD9A-B84D-86D9-C94BE0F9B55A}"/>
              </a:ext>
            </a:extLst>
          </p:cNvPr>
          <p:cNvPicPr>
            <a:picLocks noChangeAspect="1"/>
          </p:cNvPicPr>
          <p:nvPr/>
        </p:nvPicPr>
        <p:blipFill rotWithShape="1">
          <a:blip r:embed="rId4">
            <a:extLst>
              <a:ext uri="{28A0092B-C50C-407E-A947-70E740481C1C}">
                <a14:useLocalDpi xmlns:a14="http://schemas.microsoft.com/office/drawing/2010/main" val="0"/>
              </a:ext>
            </a:extLst>
          </a:blip>
          <a:srcRect b="11415"/>
          <a:stretch/>
        </p:blipFill>
        <p:spPr>
          <a:xfrm flipH="1">
            <a:off x="78516" y="198448"/>
            <a:ext cx="3312384" cy="2303652"/>
          </a:xfrm>
          <a:prstGeom prst="rect">
            <a:avLst/>
          </a:prstGeom>
        </p:spPr>
      </p:pic>
      <p:pic>
        <p:nvPicPr>
          <p:cNvPr id="16" name="Picture 8">
            <a:extLst>
              <a:ext uri="{FF2B5EF4-FFF2-40B4-BE49-F238E27FC236}">
                <a16:creationId xmlns:a16="http://schemas.microsoft.com/office/drawing/2014/main" id="{A74949FA-ABDE-0E83-6E6F-5E825385622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011" b="89837" l="9752" r="89894">
                        <a14:foregroundMark x1="33156" y1="4893" x2="33156" y2="4893"/>
                        <a14:foregroundMark x1="39362" y1="4893" x2="39362" y2="4893"/>
                        <a14:foregroundMark x1="28191" y1="4015" x2="28191" y2="4015"/>
                        <a14:foregroundMark x1="39716" y1="3011" x2="39716" y2="3011"/>
                      </a14:backgroundRemoval>
                    </a14:imgEffect>
                  </a14:imgLayer>
                </a14:imgProps>
              </a:ext>
              <a:ext uri="{28A0092B-C50C-407E-A947-70E740481C1C}">
                <a14:useLocalDpi xmlns:a14="http://schemas.microsoft.com/office/drawing/2010/main" val="0"/>
              </a:ext>
            </a:extLst>
          </a:blip>
          <a:srcRect b="5264"/>
          <a:stretch/>
        </p:blipFill>
        <p:spPr bwMode="auto">
          <a:xfrm>
            <a:off x="236789" y="4169395"/>
            <a:ext cx="2081554" cy="27867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E9B213F-945C-7200-9262-FC2778F9A9D8}"/>
              </a:ext>
            </a:extLst>
          </p:cNvPr>
          <p:cNvPicPr>
            <a:picLocks noChangeAspect="1"/>
          </p:cNvPicPr>
          <p:nvPr/>
        </p:nvPicPr>
        <p:blipFill>
          <a:blip r:embed="rId7"/>
          <a:stretch>
            <a:fillRect/>
          </a:stretch>
        </p:blipFill>
        <p:spPr>
          <a:xfrm>
            <a:off x="5405066" y="1938851"/>
            <a:ext cx="4182218" cy="1322947"/>
          </a:xfrm>
          <a:prstGeom prst="rect">
            <a:avLst/>
          </a:prstGeom>
        </p:spPr>
      </p:pic>
      <p:pic>
        <p:nvPicPr>
          <p:cNvPr id="10" name="Picture 9">
            <a:extLst>
              <a:ext uri="{FF2B5EF4-FFF2-40B4-BE49-F238E27FC236}">
                <a16:creationId xmlns:a16="http://schemas.microsoft.com/office/drawing/2014/main" id="{BDA0E888-46F1-7BAF-1FF2-8FE5BF5D870E}"/>
              </a:ext>
            </a:extLst>
          </p:cNvPr>
          <p:cNvPicPr>
            <a:picLocks noChangeAspect="1"/>
          </p:cNvPicPr>
          <p:nvPr/>
        </p:nvPicPr>
        <p:blipFill>
          <a:blip r:embed="rId8"/>
          <a:stretch>
            <a:fillRect/>
          </a:stretch>
        </p:blipFill>
        <p:spPr>
          <a:xfrm>
            <a:off x="3652695" y="3060104"/>
            <a:ext cx="7675529" cy="2017951"/>
          </a:xfrm>
          <a:prstGeom prst="rect">
            <a:avLst/>
          </a:prstGeom>
        </p:spPr>
      </p:pic>
      <p:pic>
        <p:nvPicPr>
          <p:cNvPr id="13" name="Picture 12">
            <a:extLst>
              <a:ext uri="{FF2B5EF4-FFF2-40B4-BE49-F238E27FC236}">
                <a16:creationId xmlns:a16="http://schemas.microsoft.com/office/drawing/2014/main" id="{A497EEC5-2633-1367-1181-C17BBDCCF8D1}"/>
              </a:ext>
            </a:extLst>
          </p:cNvPr>
          <p:cNvPicPr>
            <a:picLocks noChangeAspect="1"/>
          </p:cNvPicPr>
          <p:nvPr/>
        </p:nvPicPr>
        <p:blipFill>
          <a:blip r:embed="rId9"/>
          <a:stretch>
            <a:fillRect/>
          </a:stretch>
        </p:blipFill>
        <p:spPr>
          <a:xfrm>
            <a:off x="6998116" y="4681686"/>
            <a:ext cx="2127688" cy="969348"/>
          </a:xfrm>
          <a:prstGeom prst="rect">
            <a:avLst/>
          </a:prstGeom>
        </p:spPr>
      </p:pic>
    </p:spTree>
    <p:extLst>
      <p:ext uri="{BB962C8B-B14F-4D97-AF65-F5344CB8AC3E}">
        <p14:creationId xmlns:p14="http://schemas.microsoft.com/office/powerpoint/2010/main" val="35158685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Chatty cartoon bee">
            <a:extLst>
              <a:ext uri="{FF2B5EF4-FFF2-40B4-BE49-F238E27FC236}">
                <a16:creationId xmlns:a16="http://schemas.microsoft.com/office/drawing/2014/main" id="{23E739CB-3B75-8013-57A8-5348C0A91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169" y="4479671"/>
            <a:ext cx="1460032" cy="1868841"/>
          </a:xfrm>
          <a:prstGeom prst="rect">
            <a:avLst/>
          </a:prstGeom>
        </p:spPr>
      </p:pic>
      <p:pic>
        <p:nvPicPr>
          <p:cNvPr id="11" name="Picture 10" descr="Cartoon bee with pencil">
            <a:extLst>
              <a:ext uri="{FF2B5EF4-FFF2-40B4-BE49-F238E27FC236}">
                <a16:creationId xmlns:a16="http://schemas.microsoft.com/office/drawing/2014/main" id="{30A59368-97A5-9EDB-E435-E0A6C27F3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439" y="3668789"/>
            <a:ext cx="1518733" cy="1630171"/>
          </a:xfrm>
          <a:prstGeom prst="rect">
            <a:avLst/>
          </a:prstGeom>
        </p:spPr>
      </p:pic>
      <p:pic>
        <p:nvPicPr>
          <p:cNvPr id="12" name="Picture 11" descr="Cartoon bee with magnifying glass">
            <a:extLst>
              <a:ext uri="{FF2B5EF4-FFF2-40B4-BE49-F238E27FC236}">
                <a16:creationId xmlns:a16="http://schemas.microsoft.com/office/drawing/2014/main" id="{DF545ADA-1E7D-3B2F-0796-F077F0ADF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341" y="3981687"/>
            <a:ext cx="1711570" cy="1943068"/>
          </a:xfrm>
          <a:prstGeom prst="rect">
            <a:avLst/>
          </a:prstGeom>
        </p:spPr>
      </p:pic>
      <p:grpSp>
        <p:nvGrpSpPr>
          <p:cNvPr id="3" name="Group 2">
            <a:extLst>
              <a:ext uri="{FF2B5EF4-FFF2-40B4-BE49-F238E27FC236}">
                <a16:creationId xmlns:a16="http://schemas.microsoft.com/office/drawing/2014/main" id="{30AE137E-C359-1FE5-5600-B11E623C1730}"/>
              </a:ext>
            </a:extLst>
          </p:cNvPr>
          <p:cNvGrpSpPr/>
          <p:nvPr/>
        </p:nvGrpSpPr>
        <p:grpSpPr>
          <a:xfrm>
            <a:off x="7948544" y="324758"/>
            <a:ext cx="1916124" cy="1617993"/>
            <a:chOff x="7948544" y="324758"/>
            <a:chExt cx="1916124" cy="1617993"/>
          </a:xfrm>
        </p:grpSpPr>
        <p:sp>
          <p:nvSpPr>
            <p:cNvPr id="2" name="TextBox 2">
              <a:extLst>
                <a:ext uri="{FF2B5EF4-FFF2-40B4-BE49-F238E27FC236}">
                  <a16:creationId xmlns:a16="http://schemas.microsoft.com/office/drawing/2014/main" id="{636E3D14-E59B-F568-32E6-9B74B58374F5}"/>
                </a:ext>
              </a:extLst>
            </p:cNvPr>
            <p:cNvSpPr txBox="1"/>
            <p:nvPr/>
          </p:nvSpPr>
          <p:spPr>
            <a:xfrm>
              <a:off x="8328982" y="956323"/>
              <a:ext cx="1155247" cy="60016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NGUYỄN NGÂN TIỂU HỌC KIM BÀI</a:t>
              </a:r>
            </a:p>
          </p:txBody>
        </p:sp>
        <p:pic>
          <p:nvPicPr>
            <p:cNvPr id="13" name="Picture 2" descr="Tổ ong Clip nghệ thuật Mật ong đồ họa Véc tơ - con ong png tải về - Miễn  phí trong suốt ống png Tải về.">
              <a:extLst>
                <a:ext uri="{FF2B5EF4-FFF2-40B4-BE49-F238E27FC236}">
                  <a16:creationId xmlns:a16="http://schemas.microsoft.com/office/drawing/2014/main" id="{D0CB3732-29F6-074D-05D9-8A182BFD1B9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16" b="97500" l="3889" r="96889">
                          <a14:foregroundMark x1="3889" y1="8421" x2="9667" y2="14605"/>
                          <a14:foregroundMark x1="42444" y1="68816" x2="41667" y2="82105"/>
                          <a14:foregroundMark x1="41889" y1="69342" x2="39667" y2="78026"/>
                          <a14:foregroundMark x1="44222" y1="82105" x2="46556" y2="92237"/>
                          <a14:foregroundMark x1="46556" y1="92237" x2="46556" y2="92237"/>
                          <a14:foregroundMark x1="45444" y1="92237" x2="50222" y2="97237"/>
                          <a14:foregroundMark x1="50222" y1="97237" x2="51000" y2="97500"/>
                          <a14:foregroundMark x1="42222" y1="75395" x2="45111" y2="81053"/>
                          <a14:foregroundMark x1="52556" y1="1447" x2="52556" y2="1447"/>
                          <a14:foregroundMark x1="96889" y1="38553" x2="96889" y2="38553"/>
                        </a14:backgroundRemoval>
                      </a14:imgEffect>
                    </a14:imgLayer>
                  </a14:imgProps>
                </a:ext>
                <a:ext uri="{28A0092B-C50C-407E-A947-70E740481C1C}">
                  <a14:useLocalDpi xmlns:a14="http://schemas.microsoft.com/office/drawing/2010/main" val="0"/>
                </a:ext>
              </a:extLst>
            </a:blip>
            <a:srcRect/>
            <a:stretch>
              <a:fillRect/>
            </a:stretch>
          </p:blipFill>
          <p:spPr bwMode="auto">
            <a:xfrm rot="386426" flipH="1">
              <a:off x="7948544" y="324758"/>
              <a:ext cx="1916124" cy="1617993"/>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descr="Happy cartoon bee">
            <a:extLst>
              <a:ext uri="{FF2B5EF4-FFF2-40B4-BE49-F238E27FC236}">
                <a16:creationId xmlns:a16="http://schemas.microsoft.com/office/drawing/2014/main" id="{A0D22751-43D3-0DC5-4C7B-DF1E468AC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9928" y="92479"/>
            <a:ext cx="2080481" cy="2285850"/>
          </a:xfrm>
          <a:prstGeom prst="rect">
            <a:avLst/>
          </a:prstGeom>
        </p:spPr>
      </p:pic>
      <p:pic>
        <p:nvPicPr>
          <p:cNvPr id="15" name="Picture 14" descr="Cartoon bee with megaphone">
            <a:extLst>
              <a:ext uri="{FF2B5EF4-FFF2-40B4-BE49-F238E27FC236}">
                <a16:creationId xmlns:a16="http://schemas.microsoft.com/office/drawing/2014/main" id="{29E1C519-EBF0-EB81-6693-8DB119DBF4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238" y="975918"/>
            <a:ext cx="2013868" cy="1943068"/>
          </a:xfrm>
          <a:prstGeom prst="rect">
            <a:avLst/>
          </a:prstGeom>
        </p:spPr>
      </p:pic>
      <p:pic>
        <p:nvPicPr>
          <p:cNvPr id="5" name="Picture 4" descr="A black and orange text&#10;&#10;Description automatically generated">
            <a:extLst>
              <a:ext uri="{FF2B5EF4-FFF2-40B4-BE49-F238E27FC236}">
                <a16:creationId xmlns:a16="http://schemas.microsoft.com/office/drawing/2014/main" id="{5BF4868E-B046-4F60-7638-FFFE6BC265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7923" y="1497330"/>
            <a:ext cx="16714503" cy="4030179"/>
          </a:xfrm>
          <a:prstGeom prst="rect">
            <a:avLst/>
          </a:prstGeom>
        </p:spPr>
      </p:pic>
    </p:spTree>
    <p:extLst>
      <p:ext uri="{BB962C8B-B14F-4D97-AF65-F5344CB8AC3E}">
        <p14:creationId xmlns:p14="http://schemas.microsoft.com/office/powerpoint/2010/main" val="852291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4543-912B-4CC3-BDD3-60A9C6DFF4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8" y="0"/>
            <a:ext cx="12184622" cy="6858000"/>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8" name="Picture 7">
            <a:extLst>
              <a:ext uri="{FF2B5EF4-FFF2-40B4-BE49-F238E27FC236}">
                <a16:creationId xmlns:a16="http://schemas.microsoft.com/office/drawing/2014/main" id="{6945B04B-7773-48CE-A84A-2D83E8557A37}"/>
              </a:ext>
            </a:extLst>
          </p:cNvPr>
          <p:cNvPicPr>
            <a:picLocks noChangeAspect="1"/>
          </p:cNvPicPr>
          <p:nvPr/>
        </p:nvPicPr>
        <p:blipFill rotWithShape="1">
          <a:blip r:embed="rId8">
            <a:extLst>
              <a:ext uri="{28A0092B-C50C-407E-A947-70E740481C1C}">
                <a14:useLocalDpi xmlns:a14="http://schemas.microsoft.com/office/drawing/2010/main" val="0"/>
              </a:ext>
            </a:extLst>
          </a:blip>
          <a:srcRect b="7422"/>
          <a:stretch/>
        </p:blipFill>
        <p:spPr>
          <a:xfrm flipH="1">
            <a:off x="4159036" y="3077776"/>
            <a:ext cx="2431739" cy="2118832"/>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9">
            <a:extLst>
              <a:ext uri="{28A0092B-C50C-407E-A947-70E740481C1C}">
                <a14:useLocalDpi xmlns:a14="http://schemas.microsoft.com/office/drawing/2010/main" val="0"/>
              </a:ext>
            </a:extLst>
          </a:blip>
          <a:srcRect l="49419" t="65091" r="29942"/>
          <a:stretch/>
        </p:blipFill>
        <p:spPr>
          <a:xfrm>
            <a:off x="5246489" y="4152352"/>
            <a:ext cx="659151" cy="1114869"/>
          </a:xfrm>
          <a:prstGeom prst="rect">
            <a:avLst/>
          </a:prstGeom>
        </p:spPr>
      </p:pic>
      <p:pic>
        <p:nvPicPr>
          <p:cNvPr id="10" name="Picture 9">
            <a:extLst>
              <a:ext uri="{FF2B5EF4-FFF2-40B4-BE49-F238E27FC236}">
                <a16:creationId xmlns:a16="http://schemas.microsoft.com/office/drawing/2014/main" id="{E85C12DE-A151-4345-AE8B-CE47838CA59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a:off x="3606725" y="4301968"/>
            <a:ext cx="936777" cy="1239201"/>
          </a:xfrm>
          <a:prstGeom prst="rect">
            <a:avLst/>
          </a:prstGeom>
        </p:spPr>
      </p:pic>
      <p:pic>
        <p:nvPicPr>
          <p:cNvPr id="11" name="Picture 10">
            <a:extLst>
              <a:ext uri="{FF2B5EF4-FFF2-40B4-BE49-F238E27FC236}">
                <a16:creationId xmlns:a16="http://schemas.microsoft.com/office/drawing/2014/main" id="{7B874174-A4F1-44A2-B6DC-FFCEFAE2AB3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19915307">
            <a:off x="4134618" y="4294096"/>
            <a:ext cx="933090" cy="1234323"/>
          </a:xfrm>
          <a:prstGeom prst="rect">
            <a:avLst/>
          </a:prstGeom>
        </p:spPr>
      </p:pic>
      <p:pic>
        <p:nvPicPr>
          <p:cNvPr id="12" name="Picture 11">
            <a:extLst>
              <a:ext uri="{FF2B5EF4-FFF2-40B4-BE49-F238E27FC236}">
                <a16:creationId xmlns:a16="http://schemas.microsoft.com/office/drawing/2014/main" id="{A548D407-33BD-4B98-920B-CB1DD570ABF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3081473" y="4367025"/>
            <a:ext cx="933090" cy="1234323"/>
          </a:xfrm>
          <a:prstGeom prst="rect">
            <a:avLst/>
          </a:prstGeom>
        </p:spPr>
      </p:pic>
      <p:pic>
        <p:nvPicPr>
          <p:cNvPr id="13" name="Picture 12">
            <a:extLst>
              <a:ext uri="{FF2B5EF4-FFF2-40B4-BE49-F238E27FC236}">
                <a16:creationId xmlns:a16="http://schemas.microsoft.com/office/drawing/2014/main" id="{5EDB16AB-D121-4BAB-A4D7-14E9A1CDD8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2518049" y="4387379"/>
            <a:ext cx="933090" cy="1234323"/>
          </a:xfrm>
          <a:prstGeom prst="rect">
            <a:avLst/>
          </a:prstGeom>
        </p:spPr>
      </p:pic>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5110" y="4007351"/>
            <a:ext cx="1605587" cy="1564337"/>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14">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sp>
        <p:nvSpPr>
          <p:cNvPr id="2" name="Rectangle 1">
            <a:extLst>
              <a:ext uri="{FF2B5EF4-FFF2-40B4-BE49-F238E27FC236}">
                <a16:creationId xmlns:a16="http://schemas.microsoft.com/office/drawing/2014/main" id="{2486E112-6867-4F1F-9C55-6D710F36F0B4}"/>
              </a:ext>
            </a:extLst>
          </p:cNvPr>
          <p:cNvSpPr/>
          <p:nvPr/>
        </p:nvSpPr>
        <p:spPr>
          <a:xfrm>
            <a:off x="2717159" y="248834"/>
            <a:ext cx="6617902" cy="728342"/>
          </a:xfrm>
          <a:prstGeom prst="rect">
            <a:avLst/>
          </a:prstGeom>
          <a:no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0000"/>
                  </a:solidFill>
                  <a:prstDash val="solid"/>
                </a:ln>
                <a:solidFill>
                  <a:srgbClr val="FF0000"/>
                </a:solidFill>
                <a:effectLst>
                  <a:outerShdw dist="38100" dir="2640000" algn="bl" rotWithShape="0">
                    <a:srgbClr val="4472C4"/>
                  </a:outerShdw>
                </a:effectLst>
                <a:uLnTx/>
                <a:uFillTx/>
              </a:rPr>
              <a:t>GIẢI CỨU CÔNG CHÚA</a:t>
            </a:r>
          </a:p>
        </p:txBody>
      </p:sp>
      <p:grpSp>
        <p:nvGrpSpPr>
          <p:cNvPr id="22" name="Group 21">
            <a:extLst>
              <a:ext uri="{FF2B5EF4-FFF2-40B4-BE49-F238E27FC236}">
                <a16:creationId xmlns:a16="http://schemas.microsoft.com/office/drawing/2014/main" id="{370EBA12-4849-4481-B865-34566C207AEF}"/>
              </a:ext>
            </a:extLst>
          </p:cNvPr>
          <p:cNvGrpSpPr/>
          <p:nvPr/>
        </p:nvGrpSpPr>
        <p:grpSpPr>
          <a:xfrm>
            <a:off x="1315298" y="866521"/>
            <a:ext cx="9561404" cy="4898549"/>
            <a:chOff x="2366497" y="407795"/>
            <a:chExt cx="7205382" cy="4471964"/>
          </a:xfrm>
        </p:grpSpPr>
        <p:pic>
          <p:nvPicPr>
            <p:cNvPr id="20" name="Picture 19">
              <a:extLst>
                <a:ext uri="{FF2B5EF4-FFF2-40B4-BE49-F238E27FC236}">
                  <a16:creationId xmlns:a16="http://schemas.microsoft.com/office/drawing/2014/main" id="{D58584F6-73FE-4FCC-AABE-067F925D8B3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3733206" y="-958914"/>
              <a:ext cx="4471964" cy="7205382"/>
            </a:xfrm>
            <a:prstGeom prst="rect">
              <a:avLst/>
            </a:prstGeom>
          </p:spPr>
        </p:pic>
        <p:sp>
          <p:nvSpPr>
            <p:cNvPr id="21" name="TextBox 20">
              <a:extLst>
                <a:ext uri="{FF2B5EF4-FFF2-40B4-BE49-F238E27FC236}">
                  <a16:creationId xmlns:a16="http://schemas.microsoft.com/office/drawing/2014/main" id="{1112C827-EB78-42A7-BB93-223BB4C4355A}"/>
                </a:ext>
              </a:extLst>
            </p:cNvPr>
            <p:cNvSpPr txBox="1"/>
            <p:nvPr/>
          </p:nvSpPr>
          <p:spPr>
            <a:xfrm>
              <a:off x="3083672" y="1110227"/>
              <a:ext cx="5679912" cy="278164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rPr>
                <a:t>Ngày</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xửa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ngày</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xưa</a:t>
              </a:r>
              <a:r>
                <a:rPr kumimoji="0" lang="en-US" sz="2400" b="0" i="0" u="none" strike="noStrike" kern="1200" cap="none" spc="0" normalizeH="0" baseline="0" noProof="0" dirty="0">
                  <a:ln>
                    <a:noFill/>
                  </a:ln>
                  <a:solidFill>
                    <a:prstClr val="black"/>
                  </a:solidFill>
                  <a:effectLst/>
                  <a:uLnTx/>
                  <a:uFillTx/>
                </a:rPr>
                <a:t>, ở </a:t>
              </a:r>
              <a:r>
                <a:rPr kumimoji="0" lang="en-US" sz="2400" b="0" i="0" u="none" strike="noStrike" kern="1200" cap="none" spc="0" normalizeH="0" baseline="0" noProof="0" dirty="0" err="1">
                  <a:ln>
                    <a:noFill/>
                  </a:ln>
                  <a:solidFill>
                    <a:prstClr val="black"/>
                  </a:solidFill>
                  <a:effectLst/>
                  <a:uLnTx/>
                  <a:uFillTx/>
                </a:rPr>
                <a:t>một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vương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quốc</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nọ</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có</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một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nàng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công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chúa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xinh</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đẹp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đang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bị</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rồng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lửa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bắt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đi</a:t>
              </a:r>
              <a:r>
                <a:rPr kumimoji="0" lang="en-US" sz="2400" b="0" i="0" u="none" strike="noStrike" kern="1200" cap="none" spc="0" normalizeH="0" baseline="0" noProof="0" dirty="0">
                  <a:ln>
                    <a:noFill/>
                  </a:ln>
                  <a:solidFill>
                    <a:prstClr val="black"/>
                  </a:solidFill>
                  <a:effectLst/>
                  <a:uLnTx/>
                  <a:uFillTx/>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rPr>
                <a:t>Chàng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hiệp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sĩ</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muốn</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giải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cứu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công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chúa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phải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vượt</a:t>
              </a:r>
              <a:r>
                <a:rPr kumimoji="0" lang="en-US" sz="2400" b="0" i="0" u="none" strike="noStrike" kern="1200" cap="none" spc="0" normalizeH="0" baseline="0" noProof="0" dirty="0">
                  <a:ln>
                    <a:noFill/>
                  </a:ln>
                  <a:solidFill>
                    <a:prstClr val="black"/>
                  </a:solidFill>
                  <a:effectLst/>
                  <a:uLnTx/>
                  <a:uFillTx/>
                </a:rPr>
                <a:t> qua </a:t>
              </a:r>
              <a:r>
                <a:rPr kumimoji="0" lang="en-US" sz="2400" b="0" i="0" u="none" strike="noStrike" kern="1200" cap="none" spc="0" normalizeH="0" baseline="0" noProof="0" dirty="0" err="1">
                  <a:ln>
                    <a:noFill/>
                  </a:ln>
                  <a:solidFill>
                    <a:prstClr val="black"/>
                  </a:solidFill>
                  <a:effectLst/>
                  <a:uLnTx/>
                  <a:uFillTx/>
                </a:rPr>
                <a:t>rất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nhiều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thử</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thách</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gặp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rất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nhiều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quái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vật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người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khổng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lồ</a:t>
              </a:r>
              <a:r>
                <a:rPr kumimoji="0" lang="en-US" sz="2400" b="0" i="0" u="none" strike="noStrike" kern="1200" cap="none" spc="0" normalizeH="0" baseline="0" noProof="0" dirty="0">
                  <a:ln>
                    <a:noFill/>
                  </a:ln>
                  <a:solidFill>
                    <a:prstClr val="black"/>
                  </a:solidFill>
                  <a:effectLst/>
                  <a:uLnTx/>
                  <a:uFillTx/>
                </a:rPr>
                <a:t> hung </a:t>
              </a:r>
              <a:r>
                <a:rPr kumimoji="0" lang="en-US" sz="2400" b="0" i="0" u="none" strike="noStrike" kern="1200" cap="none" spc="0" normalizeH="0" baseline="0" noProof="0" dirty="0" err="1">
                  <a:ln>
                    <a:noFill/>
                  </a:ln>
                  <a:solidFill>
                    <a:prstClr val="black"/>
                  </a:solidFill>
                  <a:effectLst/>
                  <a:uLnTx/>
                  <a:uFillTx/>
                </a:rPr>
                <a:t>dữ</a:t>
              </a:r>
              <a:r>
                <a:rPr kumimoji="0" lang="en-US" sz="2400" b="0" i="0" u="none" strike="noStrike" kern="1200" cap="none" spc="0" normalizeH="0" baseline="0" noProof="0" dirty="0">
                  <a:ln>
                    <a:noFill/>
                  </a:ln>
                  <a:solidFill>
                    <a:prstClr val="black"/>
                  </a:solidFill>
                  <a:effectLst/>
                  <a:uLnTx/>
                  <a:uFillTx/>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rPr>
                <a:t>Em</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hãy</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giúp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Hiệp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sĩ</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đánh</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bại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quái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vật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người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khổng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lồ</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và</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rồng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lửa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để</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giải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cứu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công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chúa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bằng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cách</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trả</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lời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đúng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các</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câu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hỏi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nhé</a:t>
              </a:r>
              <a:r>
                <a:rPr kumimoji="0" lang="en-US" sz="2400" b="0" i="0" u="none" strike="noStrike" kern="1200" cap="none" spc="0" normalizeH="0" baseline="0" noProof="0" dirty="0">
                  <a:ln>
                    <a:noFill/>
                  </a:ln>
                  <a:solidFill>
                    <a:prstClr val="black"/>
                  </a:solidFill>
                  <a:effectLst/>
                  <a:uLnTx/>
                  <a:uFillTx/>
                </a:rPr>
                <a:t>! </a:t>
              </a:r>
            </a:p>
          </p:txBody>
        </p:sp>
      </p:grpSp>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pic>
        <p:nvPicPr>
          <p:cNvPr id="24" name="Tieng-ngua-chay-www_tiengdong_com">
            <a:hlinkClick r:id="" action="ppaction://media"/>
            <a:extLst>
              <a:ext uri="{FF2B5EF4-FFF2-40B4-BE49-F238E27FC236}">
                <a16:creationId xmlns:a16="http://schemas.microsoft.com/office/drawing/2014/main" id="{22E1360F-2D81-4AFE-9217-0CDDBB05C896}"/>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17"/>
          <a:stretch>
            <a:fillRect/>
          </a:stretch>
        </p:blipFill>
        <p:spPr>
          <a:xfrm>
            <a:off x="12336497" y="2123085"/>
            <a:ext cx="487363" cy="487363"/>
          </a:xfrm>
          <a:prstGeom prst="rect">
            <a:avLst/>
          </a:prstGeom>
        </p:spPr>
      </p:pic>
      <p:pic>
        <p:nvPicPr>
          <p:cNvPr id="25" name="Tieng-chim-bo-cau-vo-canh-www_tiengdong_com">
            <a:hlinkClick r:id="" action="ppaction://media"/>
            <a:extLst>
              <a:ext uri="{FF2B5EF4-FFF2-40B4-BE49-F238E27FC236}">
                <a16:creationId xmlns:a16="http://schemas.microsoft.com/office/drawing/2014/main" id="{16994D88-5D27-479F-B1F8-5C3354288CA6}"/>
              </a:ext>
            </a:extLst>
          </p:cNvPr>
          <p:cNvPicPr>
            <a:picLocks noChangeAspect="1"/>
          </p:cNvPicPr>
          <p:nvPr>
            <a:audioFile r:link="rId1"/>
            <p:extLst>
              <p:ext uri="{DAA4B4D4-6D71-4841-9C94-3DE7FCFB9230}">
                <p14:media xmlns:p14="http://schemas.microsoft.com/office/powerpoint/2010/main" r:embed="rId3">
                  <p14:trim end="23997.9375"/>
                </p14:media>
              </p:ext>
            </p:extLst>
          </p:nvPr>
        </p:nvPicPr>
        <p:blipFill>
          <a:blip r:embed="rId17"/>
          <a:stretch>
            <a:fillRect/>
          </a:stretch>
        </p:blipFill>
        <p:spPr>
          <a:xfrm>
            <a:off x="12336497" y="2777729"/>
            <a:ext cx="487363" cy="487363"/>
          </a:xfrm>
          <a:prstGeom prst="rect">
            <a:avLst/>
          </a:prstGeom>
        </p:spPr>
      </p:pic>
      <p:pic>
        <p:nvPicPr>
          <p:cNvPr id="26" name="Tieng-chim-bo-cau-vo-canh-www_tiengdong_com">
            <a:hlinkClick r:id="" action="ppaction://media"/>
            <a:extLst>
              <a:ext uri="{FF2B5EF4-FFF2-40B4-BE49-F238E27FC236}">
                <a16:creationId xmlns:a16="http://schemas.microsoft.com/office/drawing/2014/main" id="{2AE15658-955E-4BA6-BE5D-06C4270BB758}"/>
              </a:ext>
            </a:extLst>
          </p:cNvPr>
          <p:cNvPicPr>
            <a:picLocks noChangeAspect="1"/>
          </p:cNvPicPr>
          <p:nvPr>
            <a:audioFile r:link="rId1"/>
            <p:extLst>
              <p:ext uri="{DAA4B4D4-6D71-4841-9C94-3DE7FCFB9230}">
                <p14:media xmlns:p14="http://schemas.microsoft.com/office/powerpoint/2010/main" r:embed="rId3">
                  <p14:trim end="23997.9375"/>
                </p14:media>
              </p:ext>
            </p:extLst>
          </p:nvPr>
        </p:nvPicPr>
        <p:blipFill>
          <a:blip r:embed="rId17"/>
          <a:stretch>
            <a:fillRect/>
          </a:stretch>
        </p:blipFill>
        <p:spPr>
          <a:xfrm>
            <a:off x="12445354" y="3265092"/>
            <a:ext cx="487363" cy="487363"/>
          </a:xfrm>
          <a:prstGeom prst="rect">
            <a:avLst/>
          </a:prstGeom>
        </p:spPr>
      </p:pic>
    </p:spTree>
    <p:extLst>
      <p:ext uri="{BB962C8B-B14F-4D97-AF65-F5344CB8AC3E}">
        <p14:creationId xmlns:p14="http://schemas.microsoft.com/office/powerpoint/2010/main" val="319374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2" presetClass="entr" presetSubtype="9"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0" fill="hold"/>
                                        <p:tgtEl>
                                          <p:spTgt spid="16"/>
                                        </p:tgtEl>
                                        <p:attrNameLst>
                                          <p:attrName>ppt_x</p:attrName>
                                        </p:attrNameLst>
                                      </p:cBhvr>
                                      <p:tavLst>
                                        <p:tav tm="0">
                                          <p:val>
                                            <p:strVal val="0-#ppt_w/2"/>
                                          </p:val>
                                        </p:tav>
                                        <p:tav tm="100000">
                                          <p:val>
                                            <p:strVal val="#ppt_x"/>
                                          </p:val>
                                        </p:tav>
                                      </p:tavLst>
                                    </p:anim>
                                    <p:anim calcmode="lin" valueType="num">
                                      <p:cBhvr additive="base">
                                        <p:cTn id="20" dur="5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0-#ppt_w/2"/>
                                          </p:val>
                                        </p:tav>
                                        <p:tav tm="100000">
                                          <p:val>
                                            <p:strVal val="#ppt_x"/>
                                          </p:val>
                                        </p:tav>
                                      </p:tavLst>
                                    </p:anim>
                                    <p:anim calcmode="lin" valueType="num">
                                      <p:cBhvr additive="base">
                                        <p:cTn id="26" dur="2000" fill="hold"/>
                                        <p:tgtEl>
                                          <p:spTgt spid="8"/>
                                        </p:tgtEl>
                                        <p:attrNameLst>
                                          <p:attrName>ppt_y</p:attrName>
                                        </p:attrNameLst>
                                      </p:cBhvr>
                                      <p:tavLst>
                                        <p:tav tm="0">
                                          <p:val>
                                            <p:strVal val="0-#ppt_h/2"/>
                                          </p:val>
                                        </p:tav>
                                        <p:tav tm="100000">
                                          <p:val>
                                            <p:strVal val="#ppt_y"/>
                                          </p:val>
                                        </p:tav>
                                      </p:tavLst>
                                    </p:anim>
                                  </p:childTnLst>
                                </p:cTn>
                              </p:par>
                              <p:par>
                                <p:cTn id="27" presetID="1" presetClass="mediacall" presetSubtype="0" fill="hold" nodeType="withEffect">
                                  <p:stCondLst>
                                    <p:cond delay="0"/>
                                  </p:stCondLst>
                                  <p:childTnLst>
                                    <p:cmd type="call" cmd="playFrom(0.0)">
                                      <p:cBhvr>
                                        <p:cTn id="28" dur="3091" fill="hold"/>
                                        <p:tgtEl>
                                          <p:spTgt spid="25"/>
                                        </p:tgtEl>
                                      </p:cBhvr>
                                    </p:cmd>
                                  </p:childTnLst>
                                </p:cTn>
                              </p:par>
                            </p:childTnLst>
                          </p:cTn>
                        </p:par>
                        <p:par>
                          <p:cTn id="29" fill="hold">
                            <p:stCondLst>
                              <p:cond delay="3091"/>
                            </p:stCondLst>
                            <p:childTnLst>
                              <p:par>
                                <p:cTn id="30" presetID="56" presetClass="path" presetSubtype="0" accel="50000" decel="50000" fill="hold" nodeType="afterEffect">
                                  <p:stCondLst>
                                    <p:cond delay="0"/>
                                  </p:stCondLst>
                                  <p:childTnLst>
                                    <p:animMotion origin="layout" path="M 4.58333E-6 -7.40741E-7 L 0.4207 -0.27755 " pathEditMode="relative" rAng="0" ptsTypes="AA">
                                      <p:cBhvr>
                                        <p:cTn id="31" dur="2000" fill="hold"/>
                                        <p:tgtEl>
                                          <p:spTgt spid="8"/>
                                        </p:tgtEl>
                                        <p:attrNameLst>
                                          <p:attrName>ppt_x</p:attrName>
                                          <p:attrName>ppt_y</p:attrName>
                                        </p:attrNameLst>
                                      </p:cBhvr>
                                      <p:rCtr x="21029" y="-13889"/>
                                    </p:animMotion>
                                  </p:childTnLst>
                                </p:cTn>
                              </p:par>
                              <p:par>
                                <p:cTn id="32" presetID="56" presetClass="path" presetSubtype="0" accel="50000" decel="50000" fill="hold" nodeType="withEffect">
                                  <p:stCondLst>
                                    <p:cond delay="0"/>
                                  </p:stCondLst>
                                  <p:childTnLst>
                                    <p:animMotion origin="layout" path="M -1.66667E-6 4.44444E-6 L 0.40287 -0.28033 " pathEditMode="relative" rAng="0" ptsTypes="AA">
                                      <p:cBhvr>
                                        <p:cTn id="33" dur="2000" fill="hold"/>
                                        <p:tgtEl>
                                          <p:spTgt spid="7"/>
                                        </p:tgtEl>
                                        <p:attrNameLst>
                                          <p:attrName>ppt_x</p:attrName>
                                          <p:attrName>ppt_y</p:attrName>
                                        </p:attrNameLst>
                                      </p:cBhvr>
                                      <p:rCtr x="20143" y="-14028"/>
                                    </p:animMotion>
                                  </p:childTnLst>
                                </p:cTn>
                              </p:par>
                              <p:par>
                                <p:cTn id="34" presetID="1" presetClass="mediacall" presetSubtype="0" fill="hold" nodeType="withEffect">
                                  <p:stCondLst>
                                    <p:cond delay="0"/>
                                  </p:stCondLst>
                                  <p:childTnLst>
                                    <p:cmd type="call" cmd="playFrom(0.0)">
                                      <p:cBhvr>
                                        <p:cTn id="35" dur="3091" fill="hold"/>
                                        <p:tgtEl>
                                          <p:spTgt spid="26"/>
                                        </p:tgtEl>
                                      </p:cBhvr>
                                    </p:cmd>
                                  </p:childTnLst>
                                </p:cTn>
                              </p:par>
                              <p:par>
                                <p:cTn id="36" presetID="2" presetClass="entr" presetSubtype="8"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3000" fill="hold"/>
                                        <p:tgtEl>
                                          <p:spTgt spid="13"/>
                                        </p:tgtEl>
                                        <p:attrNameLst>
                                          <p:attrName>ppt_x</p:attrName>
                                        </p:attrNameLst>
                                      </p:cBhvr>
                                      <p:tavLst>
                                        <p:tav tm="0">
                                          <p:val>
                                            <p:strVal val="0-#ppt_w/2"/>
                                          </p:val>
                                        </p:tav>
                                        <p:tav tm="100000">
                                          <p:val>
                                            <p:strVal val="#ppt_x"/>
                                          </p:val>
                                        </p:tav>
                                      </p:tavLst>
                                    </p:anim>
                                    <p:anim calcmode="lin" valueType="num">
                                      <p:cBhvr additive="base">
                                        <p:cTn id="39" dur="3000" fill="hold"/>
                                        <p:tgtEl>
                                          <p:spTgt spid="13"/>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3000" fill="hold"/>
                                        <p:tgtEl>
                                          <p:spTgt spid="12"/>
                                        </p:tgtEl>
                                        <p:attrNameLst>
                                          <p:attrName>ppt_x</p:attrName>
                                        </p:attrNameLst>
                                      </p:cBhvr>
                                      <p:tavLst>
                                        <p:tav tm="0">
                                          <p:val>
                                            <p:strVal val="0-#ppt_w/2"/>
                                          </p:val>
                                        </p:tav>
                                        <p:tav tm="100000">
                                          <p:val>
                                            <p:strVal val="#ppt_x"/>
                                          </p:val>
                                        </p:tav>
                                      </p:tavLst>
                                    </p:anim>
                                    <p:anim calcmode="lin" valueType="num">
                                      <p:cBhvr additive="base">
                                        <p:cTn id="43" dur="3000" fill="hold"/>
                                        <p:tgtEl>
                                          <p:spTgt spid="12"/>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3000" fill="hold"/>
                                        <p:tgtEl>
                                          <p:spTgt spid="10"/>
                                        </p:tgtEl>
                                        <p:attrNameLst>
                                          <p:attrName>ppt_x</p:attrName>
                                        </p:attrNameLst>
                                      </p:cBhvr>
                                      <p:tavLst>
                                        <p:tav tm="0">
                                          <p:val>
                                            <p:strVal val="0-#ppt_w/2"/>
                                          </p:val>
                                        </p:tav>
                                        <p:tav tm="100000">
                                          <p:val>
                                            <p:strVal val="#ppt_x"/>
                                          </p:val>
                                        </p:tav>
                                      </p:tavLst>
                                    </p:anim>
                                    <p:anim calcmode="lin" valueType="num">
                                      <p:cBhvr additive="base">
                                        <p:cTn id="47" dur="3000" fill="hold"/>
                                        <p:tgtEl>
                                          <p:spTgt spid="10"/>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3000" fill="hold"/>
                                        <p:tgtEl>
                                          <p:spTgt spid="11"/>
                                        </p:tgtEl>
                                        <p:attrNameLst>
                                          <p:attrName>ppt_x</p:attrName>
                                        </p:attrNameLst>
                                      </p:cBhvr>
                                      <p:tavLst>
                                        <p:tav tm="0">
                                          <p:val>
                                            <p:strVal val="0-#ppt_w/2"/>
                                          </p:val>
                                        </p:tav>
                                        <p:tav tm="100000">
                                          <p:val>
                                            <p:strVal val="#ppt_x"/>
                                          </p:val>
                                        </p:tav>
                                      </p:tavLst>
                                    </p:anim>
                                    <p:anim calcmode="lin" valueType="num">
                                      <p:cBhvr additive="base">
                                        <p:cTn id="51" dur="3000" fill="hold"/>
                                        <p:tgtEl>
                                          <p:spTgt spid="11"/>
                                        </p:tgtEl>
                                        <p:attrNameLst>
                                          <p:attrName>ppt_y</p:attrName>
                                        </p:attrNameLst>
                                      </p:cBhvr>
                                      <p:tavLst>
                                        <p:tav tm="0">
                                          <p:val>
                                            <p:strVal val="#ppt_y"/>
                                          </p:val>
                                        </p:tav>
                                        <p:tav tm="100000">
                                          <p:val>
                                            <p:strVal val="#ppt_y"/>
                                          </p:val>
                                        </p:tav>
                                      </p:tavLst>
                                    </p:anim>
                                  </p:childTnLst>
                                </p:cTn>
                              </p:par>
                              <p:par>
                                <p:cTn id="52" presetID="35" presetClass="path" presetSubtype="0" accel="50000" decel="50000" fill="hold" nodeType="withEffect">
                                  <p:stCondLst>
                                    <p:cond delay="0"/>
                                  </p:stCondLst>
                                  <p:childTnLst>
                                    <p:animMotion origin="layout" path="M -4.58333E-6 2.96296E-6 L 0.23099 -0.00371 " pathEditMode="relative" rAng="0" ptsTypes="AA">
                                      <p:cBhvr>
                                        <p:cTn id="53" dur="2000" fill="hold"/>
                                        <p:tgtEl>
                                          <p:spTgt spid="6"/>
                                        </p:tgtEl>
                                        <p:attrNameLst>
                                          <p:attrName>ppt_x</p:attrName>
                                          <p:attrName>ppt_y</p:attrName>
                                        </p:attrNameLst>
                                      </p:cBhvr>
                                      <p:rCtr x="11549" y="-185"/>
                                    </p:animMotion>
                                  </p:childTnLst>
                                </p:cTn>
                              </p:par>
                            </p:childTnLst>
                          </p:cTn>
                        </p:par>
                        <p:par>
                          <p:cTn id="54" fill="hold">
                            <p:stCondLst>
                              <p:cond delay="6182"/>
                            </p:stCondLst>
                            <p:childTnLst>
                              <p:par>
                                <p:cTn id="55" presetID="56" presetClass="path" presetSubtype="0" accel="50000" decel="50000" fill="hold" nodeType="afterEffect">
                                  <p:stCondLst>
                                    <p:cond delay="0"/>
                                  </p:stCondLst>
                                  <p:childTnLst>
                                    <p:animMotion origin="layout" path="M 0.40287 -0.28033 L 0.65052 -0.44584 " pathEditMode="relative" rAng="0" ptsTypes="AA">
                                      <p:cBhvr>
                                        <p:cTn id="56" dur="2000" fill="hold"/>
                                        <p:tgtEl>
                                          <p:spTgt spid="7"/>
                                        </p:tgtEl>
                                        <p:attrNameLst>
                                          <p:attrName>ppt_x</p:attrName>
                                          <p:attrName>ppt_y</p:attrName>
                                        </p:attrNameLst>
                                      </p:cBhvr>
                                      <p:rCtr x="12383" y="-8287"/>
                                    </p:animMotion>
                                  </p:childTnLst>
                                </p:cTn>
                              </p:par>
                              <p:par>
                                <p:cTn id="57" presetID="56" presetClass="path" presetSubtype="0" accel="50000" decel="50000" fill="hold" nodeType="withEffect">
                                  <p:stCondLst>
                                    <p:cond delay="0"/>
                                  </p:stCondLst>
                                  <p:childTnLst>
                                    <p:animMotion origin="layout" path="M 0.4207 -0.27755 L 0.66289 -0.43866 " pathEditMode="relative" rAng="0" ptsTypes="AA">
                                      <p:cBhvr>
                                        <p:cTn id="58" dur="2000" fill="hold"/>
                                        <p:tgtEl>
                                          <p:spTgt spid="8"/>
                                        </p:tgtEl>
                                        <p:attrNameLst>
                                          <p:attrName>ppt_x</p:attrName>
                                          <p:attrName>ppt_y</p:attrName>
                                        </p:attrNameLst>
                                      </p:cBhvr>
                                      <p:rCtr x="12109" y="-8056"/>
                                    </p:animMotion>
                                  </p:childTnLst>
                                </p:cTn>
                              </p:par>
                            </p:childTnLst>
                          </p:cTn>
                        </p:par>
                        <p:par>
                          <p:cTn id="59" fill="hold">
                            <p:stCondLst>
                              <p:cond delay="8182"/>
                            </p:stCondLst>
                            <p:childTnLst>
                              <p:par>
                                <p:cTn id="60" presetID="2" presetClass="entr" presetSubtype="8"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2000" fill="hold"/>
                                        <p:tgtEl>
                                          <p:spTgt spid="14"/>
                                        </p:tgtEl>
                                        <p:attrNameLst>
                                          <p:attrName>ppt_x</p:attrName>
                                        </p:attrNameLst>
                                      </p:cBhvr>
                                      <p:tavLst>
                                        <p:tav tm="0">
                                          <p:val>
                                            <p:strVal val="0-#ppt_w/2"/>
                                          </p:val>
                                        </p:tav>
                                        <p:tav tm="100000">
                                          <p:val>
                                            <p:strVal val="#ppt_x"/>
                                          </p:val>
                                        </p:tav>
                                      </p:tavLst>
                                    </p:anim>
                                    <p:anim calcmode="lin" valueType="num">
                                      <p:cBhvr additive="base">
                                        <p:cTn id="63" dur="2000" fill="hold"/>
                                        <p:tgtEl>
                                          <p:spTgt spid="14"/>
                                        </p:tgtEl>
                                        <p:attrNameLst>
                                          <p:attrName>ppt_y</p:attrName>
                                        </p:attrNameLst>
                                      </p:cBhvr>
                                      <p:tavLst>
                                        <p:tav tm="0">
                                          <p:val>
                                            <p:strVal val="#ppt_y"/>
                                          </p:val>
                                        </p:tav>
                                        <p:tav tm="100000">
                                          <p:val>
                                            <p:strVal val="#ppt_y"/>
                                          </p:val>
                                        </p:tav>
                                      </p:tavLst>
                                    </p:anim>
                                  </p:childTnLst>
                                </p:cTn>
                              </p:par>
                              <p:par>
                                <p:cTn id="64" presetID="1" presetClass="mediacall" presetSubtype="0" fill="hold" nodeType="withEffect">
                                  <p:stCondLst>
                                    <p:cond delay="0"/>
                                  </p:stCondLst>
                                  <p:childTnLst>
                                    <p:cmd type="call" cmd="playFrom(0.0)">
                                      <p:cBhvr>
                                        <p:cTn id="65" dur="2839" fill="hold"/>
                                        <p:tgtEl>
                                          <p:spTgt spid="24"/>
                                        </p:tgtEl>
                                      </p:cBhvr>
                                    </p:cmd>
                                  </p:childTnLst>
                                </p:cTn>
                              </p:par>
                              <p:par>
                                <p:cTn id="66" presetID="32" presetClass="emph" presetSubtype="0" repeatCount="indefinite" fill="hold" nodeType="withEffect">
                                  <p:stCondLst>
                                    <p:cond delay="0"/>
                                  </p:stCondLst>
                                  <p:childTnLst>
                                    <p:animRot by="120000">
                                      <p:cBhvr>
                                        <p:cTn id="67" dur="100" fill="hold">
                                          <p:stCondLst>
                                            <p:cond delay="0"/>
                                          </p:stCondLst>
                                        </p:cTn>
                                        <p:tgtEl>
                                          <p:spTgt spid="14"/>
                                        </p:tgtEl>
                                        <p:attrNameLst>
                                          <p:attrName>r</p:attrName>
                                        </p:attrNameLst>
                                      </p:cBhvr>
                                    </p:animRot>
                                    <p:animRot by="-240000">
                                      <p:cBhvr>
                                        <p:cTn id="68" dur="200" fill="hold">
                                          <p:stCondLst>
                                            <p:cond delay="200"/>
                                          </p:stCondLst>
                                        </p:cTn>
                                        <p:tgtEl>
                                          <p:spTgt spid="14"/>
                                        </p:tgtEl>
                                        <p:attrNameLst>
                                          <p:attrName>r</p:attrName>
                                        </p:attrNameLst>
                                      </p:cBhvr>
                                    </p:animRot>
                                    <p:animRot by="240000">
                                      <p:cBhvr>
                                        <p:cTn id="69" dur="200" fill="hold">
                                          <p:stCondLst>
                                            <p:cond delay="400"/>
                                          </p:stCondLst>
                                        </p:cTn>
                                        <p:tgtEl>
                                          <p:spTgt spid="14"/>
                                        </p:tgtEl>
                                        <p:attrNameLst>
                                          <p:attrName>r</p:attrName>
                                        </p:attrNameLst>
                                      </p:cBhvr>
                                    </p:animRot>
                                    <p:animRot by="-240000">
                                      <p:cBhvr>
                                        <p:cTn id="70" dur="200" fill="hold">
                                          <p:stCondLst>
                                            <p:cond delay="600"/>
                                          </p:stCondLst>
                                        </p:cTn>
                                        <p:tgtEl>
                                          <p:spTgt spid="14"/>
                                        </p:tgtEl>
                                        <p:attrNameLst>
                                          <p:attrName>r</p:attrName>
                                        </p:attrNameLst>
                                      </p:cBhvr>
                                    </p:animRot>
                                    <p:animRot by="120000">
                                      <p:cBhvr>
                                        <p:cTn id="71" dur="200" fill="hold">
                                          <p:stCondLst>
                                            <p:cond delay="800"/>
                                          </p:stCondLst>
                                        </p:cTn>
                                        <p:tgtEl>
                                          <p:spTgt spid="14"/>
                                        </p:tgtEl>
                                        <p:attrNameLst>
                                          <p:attrName>r</p:attrName>
                                        </p:attrNameLst>
                                      </p:cBhvr>
                                    </p:animRot>
                                  </p:childTnLst>
                                </p:cTn>
                              </p:par>
                            </p:childTnLst>
                          </p:cTn>
                        </p:par>
                        <p:par>
                          <p:cTn id="72" fill="hold">
                            <p:stCondLst>
                              <p:cond delay="11021"/>
                            </p:stCondLst>
                            <p:childTnLst>
                              <p:par>
                                <p:cTn id="73" presetID="26" presetClass="entr" presetSubtype="0" fill="hold" grpId="0" nodeType="after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wipe(down)">
                                      <p:cBhvr>
                                        <p:cTn id="75" dur="580">
                                          <p:stCondLst>
                                            <p:cond delay="0"/>
                                          </p:stCondLst>
                                        </p:cTn>
                                        <p:tgtEl>
                                          <p:spTgt spid="2"/>
                                        </p:tgtEl>
                                      </p:cBhvr>
                                    </p:animEffect>
                                    <p:anim calcmode="lin" valueType="num">
                                      <p:cBhvr>
                                        <p:cTn id="7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81" dur="26">
                                          <p:stCondLst>
                                            <p:cond delay="650"/>
                                          </p:stCondLst>
                                        </p:cTn>
                                        <p:tgtEl>
                                          <p:spTgt spid="2"/>
                                        </p:tgtEl>
                                      </p:cBhvr>
                                      <p:to x="100000" y="60000"/>
                                    </p:animScale>
                                    <p:animScale>
                                      <p:cBhvr>
                                        <p:cTn id="82" dur="166" decel="50000">
                                          <p:stCondLst>
                                            <p:cond delay="676"/>
                                          </p:stCondLst>
                                        </p:cTn>
                                        <p:tgtEl>
                                          <p:spTgt spid="2"/>
                                        </p:tgtEl>
                                      </p:cBhvr>
                                      <p:to x="100000" y="100000"/>
                                    </p:animScale>
                                    <p:animScale>
                                      <p:cBhvr>
                                        <p:cTn id="83" dur="26">
                                          <p:stCondLst>
                                            <p:cond delay="1312"/>
                                          </p:stCondLst>
                                        </p:cTn>
                                        <p:tgtEl>
                                          <p:spTgt spid="2"/>
                                        </p:tgtEl>
                                      </p:cBhvr>
                                      <p:to x="100000" y="80000"/>
                                    </p:animScale>
                                    <p:animScale>
                                      <p:cBhvr>
                                        <p:cTn id="84" dur="166" decel="50000">
                                          <p:stCondLst>
                                            <p:cond delay="1338"/>
                                          </p:stCondLst>
                                        </p:cTn>
                                        <p:tgtEl>
                                          <p:spTgt spid="2"/>
                                        </p:tgtEl>
                                      </p:cBhvr>
                                      <p:to x="100000" y="100000"/>
                                    </p:animScale>
                                    <p:animScale>
                                      <p:cBhvr>
                                        <p:cTn id="85" dur="26">
                                          <p:stCondLst>
                                            <p:cond delay="1642"/>
                                          </p:stCondLst>
                                        </p:cTn>
                                        <p:tgtEl>
                                          <p:spTgt spid="2"/>
                                        </p:tgtEl>
                                      </p:cBhvr>
                                      <p:to x="100000" y="90000"/>
                                    </p:animScale>
                                    <p:animScale>
                                      <p:cBhvr>
                                        <p:cTn id="86" dur="166" decel="50000">
                                          <p:stCondLst>
                                            <p:cond delay="1668"/>
                                          </p:stCondLst>
                                        </p:cTn>
                                        <p:tgtEl>
                                          <p:spTgt spid="2"/>
                                        </p:tgtEl>
                                      </p:cBhvr>
                                      <p:to x="100000" y="100000"/>
                                    </p:animScale>
                                    <p:animScale>
                                      <p:cBhvr>
                                        <p:cTn id="87" dur="26">
                                          <p:stCondLst>
                                            <p:cond delay="1808"/>
                                          </p:stCondLst>
                                        </p:cTn>
                                        <p:tgtEl>
                                          <p:spTgt spid="2"/>
                                        </p:tgtEl>
                                      </p:cBhvr>
                                      <p:to x="100000" y="95000"/>
                                    </p:animScale>
                                    <p:animScale>
                                      <p:cBhvr>
                                        <p:cTn id="88" dur="166" decel="50000">
                                          <p:stCondLst>
                                            <p:cond delay="1834"/>
                                          </p:stCondLst>
                                        </p:cTn>
                                        <p:tgtEl>
                                          <p:spTgt spid="2"/>
                                        </p:tgtEl>
                                      </p:cBhvr>
                                      <p:to x="100000" y="100000"/>
                                    </p:animScale>
                                  </p:childTnLst>
                                </p:cTn>
                              </p:par>
                            </p:childTnLst>
                          </p:cTn>
                        </p:par>
                        <p:par>
                          <p:cTn id="89" fill="hold">
                            <p:stCondLst>
                              <p:cond delay="13021"/>
                            </p:stCondLst>
                            <p:childTnLst>
                              <p:par>
                                <p:cTn id="90" presetID="16" presetClass="entr" presetSubtype="37" fill="hold"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barn(outVertical)">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24"/>
                </p:tgtEl>
              </p:cMediaNode>
            </p:audio>
            <p:audio>
              <p:cMediaNode vol="80000">
                <p:cTn id="94" fill="hold" display="0">
                  <p:stCondLst>
                    <p:cond delay="indefinite"/>
                  </p:stCondLst>
                  <p:endCondLst>
                    <p:cond evt="onStopAudio" delay="0">
                      <p:tgtEl>
                        <p:sldTgt/>
                      </p:tgtEl>
                    </p:cond>
                  </p:endCondLst>
                </p:cTn>
                <p:tgtEl>
                  <p:spTgt spid="25"/>
                </p:tgtEl>
              </p:cMediaNode>
            </p:audio>
            <p:audio>
              <p:cMediaNode vol="80000">
                <p:cTn id="95" fill="hold" display="0">
                  <p:stCondLst>
                    <p:cond delay="indefinite"/>
                  </p:stCondLst>
                  <p:endCondLst>
                    <p:cond evt="onStopAudio" delay="0">
                      <p:tgtEl>
                        <p:sldTgt/>
                      </p:tgtEl>
                    </p:cond>
                  </p:endCondLst>
                </p:cTn>
                <p:tgtEl>
                  <p:spTgt spid="26"/>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9B588A2-7E62-47B6-97E7-DF5A7B240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6" y="-35117"/>
            <a:ext cx="12192000" cy="6438900"/>
          </a:xfrm>
          <a:prstGeom prst="rect">
            <a:avLst/>
          </a:prstGeom>
        </p:spPr>
      </p:pic>
      <p:pic>
        <p:nvPicPr>
          <p:cNvPr id="2" name="Picture 1">
            <a:extLst>
              <a:ext uri="{FF2B5EF4-FFF2-40B4-BE49-F238E27FC236}">
                <a16:creationId xmlns:a16="http://schemas.microsoft.com/office/drawing/2014/main" id="{F4DE287A-01CB-4584-8D84-5C8F38302B01}"/>
              </a:ext>
            </a:extLst>
          </p:cNvPr>
          <p:cNvPicPr>
            <a:picLocks noChangeAspect="1"/>
          </p:cNvPicPr>
          <p:nvPr/>
        </p:nvPicPr>
        <p:blipFill rotWithShape="1">
          <a:blip r:embed="rId8"/>
          <a:srcRect t="7770"/>
          <a:stretch/>
        </p:blipFill>
        <p:spPr>
          <a:xfrm>
            <a:off x="0" y="5593281"/>
            <a:ext cx="12192000" cy="1264719"/>
          </a:xfrm>
          <a:prstGeom prst="rect">
            <a:avLst/>
          </a:prstGeom>
        </p:spPr>
      </p:pic>
      <p:pic>
        <p:nvPicPr>
          <p:cNvPr id="4" name="Picture 3">
            <a:extLst>
              <a:ext uri="{FF2B5EF4-FFF2-40B4-BE49-F238E27FC236}">
                <a16:creationId xmlns:a16="http://schemas.microsoft.com/office/drawing/2014/main" id="{EC189AD4-2775-4C11-A2A5-4D1FBA1BB5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1455" y="395075"/>
            <a:ext cx="1309089" cy="800414"/>
          </a:xfrm>
          <a:prstGeom prst="rect">
            <a:avLst/>
          </a:prstGeom>
        </p:spPr>
      </p:pic>
      <p:pic>
        <p:nvPicPr>
          <p:cNvPr id="5" name="Picture 4">
            <a:extLst>
              <a:ext uri="{FF2B5EF4-FFF2-40B4-BE49-F238E27FC236}">
                <a16:creationId xmlns:a16="http://schemas.microsoft.com/office/drawing/2014/main" id="{7B6E5928-3CAC-4E67-88D2-15C16DC7E0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40344" y="691397"/>
            <a:ext cx="1309089" cy="800414"/>
          </a:xfrm>
          <a:prstGeom prst="rect">
            <a:avLst/>
          </a:prstGeom>
        </p:spPr>
      </p:pic>
      <p:pic>
        <p:nvPicPr>
          <p:cNvPr id="6" name="Picture 5">
            <a:extLst>
              <a:ext uri="{FF2B5EF4-FFF2-40B4-BE49-F238E27FC236}">
                <a16:creationId xmlns:a16="http://schemas.microsoft.com/office/drawing/2014/main" id="{D97C6CBC-BDE0-456D-AD69-8A8CE8F8C5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7" name="Picture 6">
            <a:extLst>
              <a:ext uri="{FF2B5EF4-FFF2-40B4-BE49-F238E27FC236}">
                <a16:creationId xmlns:a16="http://schemas.microsoft.com/office/drawing/2014/main" id="{A2AECDC0-74B8-4C0E-A51D-7ACA87B2EB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2870" y="395075"/>
            <a:ext cx="1309089" cy="800414"/>
          </a:xfrm>
          <a:prstGeom prst="rect">
            <a:avLst/>
          </a:prstGeom>
        </p:spPr>
      </p:pic>
      <p:pic>
        <p:nvPicPr>
          <p:cNvPr id="8" name="Picture 7">
            <a:extLst>
              <a:ext uri="{FF2B5EF4-FFF2-40B4-BE49-F238E27FC236}">
                <a16:creationId xmlns:a16="http://schemas.microsoft.com/office/drawing/2014/main" id="{1A577E94-65BC-4B8E-8EFC-15EE6D1BE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17597" y="152300"/>
            <a:ext cx="1309089" cy="800414"/>
          </a:xfrm>
          <a:prstGeom prst="rect">
            <a:avLst/>
          </a:prstGeom>
        </p:spPr>
      </p:pic>
      <p:pic>
        <p:nvPicPr>
          <p:cNvPr id="9" name="Picture 8">
            <a:extLst>
              <a:ext uri="{FF2B5EF4-FFF2-40B4-BE49-F238E27FC236}">
                <a16:creationId xmlns:a16="http://schemas.microsoft.com/office/drawing/2014/main" id="{BAC48BA8-6DF4-4A21-8EA8-4069DE7940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9744" y="169896"/>
            <a:ext cx="3321796" cy="1677023"/>
          </a:xfrm>
          <a:prstGeom prst="rect">
            <a:avLst/>
          </a:prstGeom>
        </p:spPr>
      </p:pic>
      <p:pic>
        <p:nvPicPr>
          <p:cNvPr id="10" name="Picture 9">
            <a:extLst>
              <a:ext uri="{FF2B5EF4-FFF2-40B4-BE49-F238E27FC236}">
                <a16:creationId xmlns:a16="http://schemas.microsoft.com/office/drawing/2014/main" id="{B9FAA063-8C94-44C2-97E2-16076481F0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4539" y="1528256"/>
            <a:ext cx="3321796" cy="1677023"/>
          </a:xfrm>
          <a:prstGeom prst="rect">
            <a:avLst/>
          </a:prstGeom>
        </p:spPr>
      </p:pic>
      <p:pic>
        <p:nvPicPr>
          <p:cNvPr id="11" name="Picture 10">
            <a:extLst>
              <a:ext uri="{FF2B5EF4-FFF2-40B4-BE49-F238E27FC236}">
                <a16:creationId xmlns:a16="http://schemas.microsoft.com/office/drawing/2014/main" id="{DD83CF80-21CE-47E2-9194-29737D8708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5819" y="2939482"/>
            <a:ext cx="1707051" cy="2417225"/>
          </a:xfrm>
          <a:prstGeom prst="rect">
            <a:avLst/>
          </a:prstGeom>
        </p:spPr>
      </p:pic>
      <p:pic>
        <p:nvPicPr>
          <p:cNvPr id="12" name="Picture 11">
            <a:extLst>
              <a:ext uri="{FF2B5EF4-FFF2-40B4-BE49-F238E27FC236}">
                <a16:creationId xmlns:a16="http://schemas.microsoft.com/office/drawing/2014/main" id="{B513FE17-8413-4E53-A3F7-599F20654F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82759" y="3260558"/>
            <a:ext cx="1273118" cy="1581642"/>
          </a:xfrm>
          <a:prstGeom prst="rect">
            <a:avLst/>
          </a:prstGeom>
        </p:spPr>
      </p:pic>
      <p:pic>
        <p:nvPicPr>
          <p:cNvPr id="13" name="Picture 12">
            <a:extLst>
              <a:ext uri="{FF2B5EF4-FFF2-40B4-BE49-F238E27FC236}">
                <a16:creationId xmlns:a16="http://schemas.microsoft.com/office/drawing/2014/main" id="{63C620A6-450E-4FF2-8D89-D1FEB48C43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35127" y="3260558"/>
            <a:ext cx="1273118" cy="1581642"/>
          </a:xfrm>
          <a:prstGeom prst="rect">
            <a:avLst/>
          </a:prstGeom>
        </p:spPr>
      </p:pic>
      <p:pic>
        <p:nvPicPr>
          <p:cNvPr id="3" name="Picture 2">
            <a:extLst>
              <a:ext uri="{FF2B5EF4-FFF2-40B4-BE49-F238E27FC236}">
                <a16:creationId xmlns:a16="http://schemas.microsoft.com/office/drawing/2014/main" id="{57001495-E5B6-4E79-B3FE-16862977B26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875" b="91750" l="10000" r="90000">
                        <a14:foregroundMark x1="28500" y1="7125" x2="28500" y2="7125"/>
                        <a14:foregroundMark x1="26625" y1="3875" x2="26625" y2="3875"/>
                        <a14:foregroundMark x1="27125" y1="91000" x2="27125" y2="91000"/>
                        <a14:foregroundMark x1="60375" y1="91750" x2="60375" y2="91750"/>
                        <a14:foregroundMark x1="25875" y1="53500" x2="25875" y2="53500"/>
                        <a14:foregroundMark x1="23375" y1="59125" x2="23375" y2="59125"/>
                      </a14:backgroundRemoval>
                    </a14:imgEffect>
                  </a14:imgLayer>
                </a14:imgProps>
              </a:ext>
              <a:ext uri="{28A0092B-C50C-407E-A947-70E740481C1C}">
                <a14:useLocalDpi xmlns:a14="http://schemas.microsoft.com/office/drawing/2010/main" val="0"/>
              </a:ext>
            </a:extLst>
          </a:blip>
          <a:stretch>
            <a:fillRect/>
          </a:stretch>
        </p:blipFill>
        <p:spPr>
          <a:xfrm>
            <a:off x="7268736" y="1914292"/>
            <a:ext cx="4037015" cy="4037015"/>
          </a:xfrm>
          <a:prstGeom prst="rect">
            <a:avLst/>
          </a:prstGeom>
        </p:spPr>
      </p:pic>
      <p:pic>
        <p:nvPicPr>
          <p:cNvPr id="14" name="Picture 13">
            <a:extLst>
              <a:ext uri="{FF2B5EF4-FFF2-40B4-BE49-F238E27FC236}">
                <a16:creationId xmlns:a16="http://schemas.microsoft.com/office/drawing/2014/main" id="{B158A3CA-48D7-4B3E-8C45-16B15EDA00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82463" y="2366768"/>
            <a:ext cx="2043203" cy="2893224"/>
          </a:xfrm>
          <a:prstGeom prst="rect">
            <a:avLst/>
          </a:prstGeom>
        </p:spPr>
      </p:pic>
      <p:sp>
        <p:nvSpPr>
          <p:cNvPr id="15" name="C">
            <a:extLst>
              <a:ext uri="{FF2B5EF4-FFF2-40B4-BE49-F238E27FC236}">
                <a16:creationId xmlns:a16="http://schemas.microsoft.com/office/drawing/2014/main" id="{234E6D47-E631-42B5-8CBA-0CF3FFFE5B19}"/>
              </a:ext>
            </a:extLst>
          </p:cNvPr>
          <p:cNvSpPr/>
          <p:nvPr/>
        </p:nvSpPr>
        <p:spPr>
          <a:xfrm>
            <a:off x="7680960" y="1833532"/>
            <a:ext cx="2787015"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 </a:t>
            </a:r>
            <a:r>
              <a:rPr kumimoji="0" lang="en-US" sz="32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Không</a:t>
            </a:r>
            <a:r>
              <a:rPr kumimoji="0" lang="en-US" sz="32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 </a:t>
            </a:r>
            <a:r>
              <a:rPr kumimoji="0" lang="en-US" sz="32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thể</a:t>
            </a:r>
            <a:endPar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endParaRPr>
          </a:p>
        </p:txBody>
      </p:sp>
      <p:sp>
        <p:nvSpPr>
          <p:cNvPr id="16" name="B">
            <a:extLst>
              <a:ext uri="{FF2B5EF4-FFF2-40B4-BE49-F238E27FC236}">
                <a16:creationId xmlns:a16="http://schemas.microsoft.com/office/drawing/2014/main" id="{C0239616-DB52-4B97-BC38-B71199E99E2B}"/>
              </a:ext>
            </a:extLst>
          </p:cNvPr>
          <p:cNvSpPr/>
          <p:nvPr/>
        </p:nvSpPr>
        <p:spPr>
          <a:xfrm>
            <a:off x="4697730" y="1834431"/>
            <a:ext cx="2560319"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B. </a:t>
            </a:r>
            <a:r>
              <a:rPr kumimoji="0" lang="en-US" sz="32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chắc</a:t>
            </a:r>
            <a:r>
              <a:rPr kumimoji="0" lang="en-US" sz="32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 </a:t>
            </a:r>
            <a:r>
              <a:rPr kumimoji="0" lang="en-US" sz="32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chắn</a:t>
            </a:r>
            <a:endPar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endParaRPr>
          </a:p>
        </p:txBody>
      </p:sp>
      <p:sp>
        <p:nvSpPr>
          <p:cNvPr id="17" name="D">
            <a:extLst>
              <a:ext uri="{FF2B5EF4-FFF2-40B4-BE49-F238E27FC236}">
                <a16:creationId xmlns:a16="http://schemas.microsoft.com/office/drawing/2014/main" id="{4DAC91B1-2D82-41B4-B21E-2C204D4624C4}"/>
              </a:ext>
            </a:extLst>
          </p:cNvPr>
          <p:cNvSpPr/>
          <p:nvPr/>
        </p:nvSpPr>
        <p:spPr>
          <a:xfrm>
            <a:off x="1143000" y="1890600"/>
            <a:ext cx="2578715"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A. </a:t>
            </a:r>
            <a:r>
              <a:rPr kumimoji="0" lang="en-US" sz="32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Có</a:t>
            </a:r>
            <a:r>
              <a:rPr kumimoji="0" lang="en-US" sz="32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 </a:t>
            </a:r>
            <a:r>
              <a:rPr kumimoji="0" lang="en-US" sz="32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thể</a:t>
            </a:r>
            <a:endPar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endParaRPr>
          </a:p>
        </p:txBody>
      </p:sp>
      <p:grpSp>
        <p:nvGrpSpPr>
          <p:cNvPr id="18" name="Group 17">
            <a:extLst>
              <a:ext uri="{FF2B5EF4-FFF2-40B4-BE49-F238E27FC236}">
                <a16:creationId xmlns:a16="http://schemas.microsoft.com/office/drawing/2014/main" id="{029203BF-4820-48F1-93B6-40AC936EE853}"/>
              </a:ext>
            </a:extLst>
          </p:cNvPr>
          <p:cNvGrpSpPr/>
          <p:nvPr/>
        </p:nvGrpSpPr>
        <p:grpSpPr>
          <a:xfrm>
            <a:off x="1005840" y="238922"/>
            <a:ext cx="9989820" cy="1385212"/>
            <a:chOff x="3436491" y="48411"/>
            <a:chExt cx="4806636" cy="1385212"/>
          </a:xfrm>
        </p:grpSpPr>
        <p:sp>
          <p:nvSpPr>
            <p:cNvPr id="19" name="Round Same Side Corner Rectangle 10">
              <a:extLst>
                <a:ext uri="{FF2B5EF4-FFF2-40B4-BE49-F238E27FC236}">
                  <a16:creationId xmlns:a16="http://schemas.microsoft.com/office/drawing/2014/main" id="{634559CE-9E08-4A21-9207-176384DB279C}"/>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31D10FDB-67E6-4C7B-B32E-A1A4ADE71C5E}"/>
                </a:ext>
              </a:extLst>
            </p:cNvPr>
            <p:cNvSpPr/>
            <p:nvPr/>
          </p:nvSpPr>
          <p:spPr>
            <a:xfrm>
              <a:off x="3507986" y="151449"/>
              <a:ext cx="4718642" cy="937885"/>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en-US" sz="2400" b="1" dirty="0">
                  <a:effectLst/>
                  <a:latin typeface="Cambria" panose="02040503050406030204" pitchFamily="18" charset="0"/>
                  <a:ea typeface="Cambria" panose="02040503050406030204" pitchFamily="18" charset="0"/>
                </a:rPr>
                <a:t>1. </a:t>
              </a:r>
              <a:r>
                <a:rPr lang="vi-VN" sz="2400" b="1" dirty="0">
                  <a:effectLst/>
                  <a:latin typeface="Cambria" panose="02040503050406030204" pitchFamily="18" charset="0"/>
                  <a:ea typeface="Cambria" panose="02040503050406030204" pitchFamily="18" charset="0"/>
                </a:rPr>
                <a:t>Gieo hai xúc xắc. Chọn khả năng xảy ra trong mỗi trường hợp sau:</a:t>
              </a:r>
              <a:endParaRPr lang="en-US" sz="24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b="1" dirty="0">
                  <a:effectLst/>
                  <a:latin typeface="Cambria" panose="02040503050406030204" pitchFamily="18" charset="0"/>
                  <a:ea typeface="Cambria" panose="02040503050406030204" pitchFamily="18" charset="0"/>
                </a:rPr>
                <a:t>a) Tổng số chấm ở hai mặt trên của hai xúc xắc là số chẵn.</a:t>
              </a:r>
              <a:endParaRPr lang="en-US" sz="2400" b="1" dirty="0">
                <a:effectLst/>
                <a:latin typeface="Cambria" panose="02040503050406030204" pitchFamily="18" charset="0"/>
                <a:ea typeface="Cambria" panose="02040503050406030204" pitchFamily="18" charset="0"/>
              </a:endParaRPr>
            </a:p>
          </p:txBody>
        </p:sp>
      </p:grpSp>
      <p:pic>
        <p:nvPicPr>
          <p:cNvPr id="22" name="Picture 21">
            <a:extLst>
              <a:ext uri="{FF2B5EF4-FFF2-40B4-BE49-F238E27FC236}">
                <a16:creationId xmlns:a16="http://schemas.microsoft.com/office/drawing/2014/main" id="{445319B7-AA7E-44ED-B9B4-6ABD5FE72C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53660" y="3789272"/>
            <a:ext cx="2009289" cy="1957667"/>
          </a:xfrm>
          <a:prstGeom prst="rect">
            <a:avLst/>
          </a:prstGeom>
        </p:spPr>
      </p:pic>
      <p:pic>
        <p:nvPicPr>
          <p:cNvPr id="23" name="Picture 22">
            <a:extLst>
              <a:ext uri="{FF2B5EF4-FFF2-40B4-BE49-F238E27FC236}">
                <a16:creationId xmlns:a16="http://schemas.microsoft.com/office/drawing/2014/main" id="{A3271BCC-85A5-4320-90D6-16109CAF1F7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740734" y="5593281"/>
            <a:ext cx="923733" cy="810502"/>
          </a:xfrm>
          <a:prstGeom prst="rect">
            <a:avLst/>
          </a:prstGeom>
        </p:spPr>
      </p:pic>
      <p:pic>
        <p:nvPicPr>
          <p:cNvPr id="24" name="Tieng-ngua-chay-www_tiengdong_com">
            <a:hlinkClick r:id="" action="ppaction://media"/>
            <a:extLst>
              <a:ext uri="{FF2B5EF4-FFF2-40B4-BE49-F238E27FC236}">
                <a16:creationId xmlns:a16="http://schemas.microsoft.com/office/drawing/2014/main" id="{72622E4C-57AA-4918-817F-76E9F26BC326}"/>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17"/>
          <a:stretch>
            <a:fillRect/>
          </a:stretch>
        </p:blipFill>
        <p:spPr>
          <a:xfrm>
            <a:off x="12336497" y="2123085"/>
            <a:ext cx="487363" cy="487363"/>
          </a:xfrm>
          <a:prstGeom prst="rect">
            <a:avLst/>
          </a:prstGeom>
        </p:spPr>
      </p:pic>
    </p:spTree>
    <p:extLst>
      <p:ext uri="{BB962C8B-B14F-4D97-AF65-F5344CB8AC3E}">
        <p14:creationId xmlns:p14="http://schemas.microsoft.com/office/powerpoint/2010/main" val="8659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0" fill="hold"/>
                                        <p:tgtEl>
                                          <p:spTgt spid="22"/>
                                        </p:tgtEl>
                                        <p:attrNameLst>
                                          <p:attrName>ppt_x</p:attrName>
                                        </p:attrNameLst>
                                      </p:cBhvr>
                                      <p:tavLst>
                                        <p:tav tm="0">
                                          <p:val>
                                            <p:strVal val="0-#ppt_w/2"/>
                                          </p:val>
                                        </p:tav>
                                        <p:tav tm="100000">
                                          <p:val>
                                            <p:strVal val="#ppt_x"/>
                                          </p:val>
                                        </p:tav>
                                      </p:tavLst>
                                    </p:anim>
                                    <p:anim calcmode="lin" valueType="num">
                                      <p:cBhvr additive="base">
                                        <p:cTn id="8" dur="2000" fill="hold"/>
                                        <p:tgtEl>
                                          <p:spTgt spid="22"/>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39" fill="hold"/>
                                        <p:tgtEl>
                                          <p:spTgt spid="24"/>
                                        </p:tgtEl>
                                      </p:cBhvr>
                                    </p:cmd>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2"/>
                                        </p:tgtEl>
                                        <p:attrNameLst>
                                          <p:attrName>r</p:attrName>
                                        </p:attrNameLst>
                                      </p:cBhvr>
                                    </p:animRot>
                                    <p:animRot by="-240000">
                                      <p:cBhvr>
                                        <p:cTn id="13" dur="400" fill="hold">
                                          <p:stCondLst>
                                            <p:cond delay="400"/>
                                          </p:stCondLst>
                                        </p:cTn>
                                        <p:tgtEl>
                                          <p:spTgt spid="22"/>
                                        </p:tgtEl>
                                        <p:attrNameLst>
                                          <p:attrName>r</p:attrName>
                                        </p:attrNameLst>
                                      </p:cBhvr>
                                    </p:animRot>
                                    <p:animRot by="240000">
                                      <p:cBhvr>
                                        <p:cTn id="14" dur="400" fill="hold">
                                          <p:stCondLst>
                                            <p:cond delay="800"/>
                                          </p:stCondLst>
                                        </p:cTn>
                                        <p:tgtEl>
                                          <p:spTgt spid="22"/>
                                        </p:tgtEl>
                                        <p:attrNameLst>
                                          <p:attrName>r</p:attrName>
                                        </p:attrNameLst>
                                      </p:cBhvr>
                                    </p:animRot>
                                    <p:animRot by="-240000">
                                      <p:cBhvr>
                                        <p:cTn id="15" dur="400" fill="hold">
                                          <p:stCondLst>
                                            <p:cond delay="1200"/>
                                          </p:stCondLst>
                                        </p:cTn>
                                        <p:tgtEl>
                                          <p:spTgt spid="22"/>
                                        </p:tgtEl>
                                        <p:attrNameLst>
                                          <p:attrName>r</p:attrName>
                                        </p:attrNameLst>
                                      </p:cBhvr>
                                    </p:animRot>
                                    <p:animRot by="120000">
                                      <p:cBhvr>
                                        <p:cTn id="16" dur="400" fill="hold">
                                          <p:stCondLst>
                                            <p:cond delay="1600"/>
                                          </p:stCondLst>
                                        </p:cTn>
                                        <p:tgtEl>
                                          <p:spTgt spid="22"/>
                                        </p:tgtEl>
                                        <p:attrNameLst>
                                          <p:attrName>r</p:attrName>
                                        </p:attrNameLst>
                                      </p:cBhvr>
                                    </p:animRot>
                                  </p:childTnLst>
                                </p:cTn>
                              </p:par>
                            </p:childTnLst>
                          </p:cTn>
                        </p:par>
                        <p:par>
                          <p:cTn id="17" fill="hold">
                            <p:stCondLst>
                              <p:cond delay="2839"/>
                            </p:stCondLst>
                            <p:childTnLst>
                              <p:par>
                                <p:cTn id="18" presetID="2" presetClass="entr" presetSubtype="3"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0-#ppt_h/2"/>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par>
                          <p:cTn id="28" fill="hold">
                            <p:stCondLst>
                              <p:cond delay="3839"/>
                            </p:stCondLst>
                            <p:childTnLst>
                              <p:par>
                                <p:cTn id="29" presetID="1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ppt_y</p:attrName>
                                        </p:attrNameLst>
                                      </p:cBhvr>
                                      <p:tavLst>
                                        <p:tav tm="0">
                                          <p:val>
                                            <p:strVal val="#ppt_y+#ppt_h*1.125000"/>
                                          </p:val>
                                        </p:tav>
                                        <p:tav tm="100000">
                                          <p:val>
                                            <p:strVal val="#ppt_y"/>
                                          </p:val>
                                        </p:tav>
                                      </p:tavLst>
                                    </p:anim>
                                    <p:animEffect transition="in" filter="wipe(up)">
                                      <p:cBhvr>
                                        <p:cTn id="32" dur="500"/>
                                        <p:tgtEl>
                                          <p:spTgt spid="15"/>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ppt_y</p:attrName>
                                        </p:attrNameLst>
                                      </p:cBhvr>
                                      <p:tavLst>
                                        <p:tav tm="0">
                                          <p:val>
                                            <p:strVal val="#ppt_y+#ppt_h*1.125000"/>
                                          </p:val>
                                        </p:tav>
                                        <p:tav tm="100000">
                                          <p:val>
                                            <p:strVal val="#ppt_y"/>
                                          </p:val>
                                        </p:tav>
                                      </p:tavLst>
                                    </p:anim>
                                    <p:animEffect transition="in" filter="wipe(up)">
                                      <p:cBhvr>
                                        <p:cTn id="36" dur="500"/>
                                        <p:tgtEl>
                                          <p:spTgt spid="16"/>
                                        </p:tgtEl>
                                      </p:cBhvr>
                                    </p:animEffect>
                                  </p:childTnLst>
                                </p:cTn>
                              </p:par>
                              <p:par>
                                <p:cTn id="37" presetID="1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p:tgtEl>
                                          <p:spTgt spid="17"/>
                                        </p:tgtEl>
                                        <p:attrNameLst>
                                          <p:attrName>ppt_y</p:attrName>
                                        </p:attrNameLst>
                                      </p:cBhvr>
                                      <p:tavLst>
                                        <p:tav tm="0">
                                          <p:val>
                                            <p:strVal val="#ppt_y+#ppt_h*1.125000"/>
                                          </p:val>
                                        </p:tav>
                                        <p:tav tm="100000">
                                          <p:val>
                                            <p:strVal val="#ppt_y"/>
                                          </p:val>
                                        </p:tav>
                                      </p:tavLst>
                                    </p:anim>
                                    <p:animEffect transition="in" filter="wipe(up)">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grpId="1" nodeType="clickEffect">
                                  <p:stCondLst>
                                    <p:cond delay="0"/>
                                  </p:stCondLst>
                                  <p:childTnLst>
                                    <p:anim calcmode="lin" valueType="num">
                                      <p:cBhvr>
                                        <p:cTn id="49" dur="500"/>
                                        <p:tgtEl>
                                          <p:spTgt spid="15"/>
                                        </p:tgtEl>
                                        <p:attrNameLst>
                                          <p:attrName>ppt_w</p:attrName>
                                        </p:attrNameLst>
                                      </p:cBhvr>
                                      <p:tavLst>
                                        <p:tav tm="0">
                                          <p:val>
                                            <p:strVal val="ppt_w"/>
                                          </p:val>
                                        </p:tav>
                                        <p:tav tm="100000">
                                          <p:val>
                                            <p:fltVal val="0"/>
                                          </p:val>
                                        </p:tav>
                                      </p:tavLst>
                                    </p:anim>
                                    <p:anim calcmode="lin" valueType="num">
                                      <p:cBhvr>
                                        <p:cTn id="50" dur="500"/>
                                        <p:tgtEl>
                                          <p:spTgt spid="15"/>
                                        </p:tgtEl>
                                        <p:attrNameLst>
                                          <p:attrName>ppt_h</p:attrName>
                                        </p:attrNameLst>
                                      </p:cBhvr>
                                      <p:tavLst>
                                        <p:tav tm="0">
                                          <p:val>
                                            <p:strVal val="ppt_h"/>
                                          </p:val>
                                        </p:tav>
                                        <p:tav tm="100000">
                                          <p:val>
                                            <p:fltVal val="0"/>
                                          </p:val>
                                        </p:tav>
                                      </p:tavLst>
                                    </p:anim>
                                    <p:set>
                                      <p:cBhvr>
                                        <p:cTn id="51"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23" presetClass="emph" presetSubtype="0" fill="hold" grpId="1" nodeType="withEffect">
                                  <p:stCondLst>
                                    <p:cond delay="0"/>
                                  </p:stCondLst>
                                  <p:childTnLst>
                                    <p:animClr clrSpc="hsl" dir="cw">
                                      <p:cBhvr override="childStyle">
                                        <p:cTn id="56" dur="500" fill="hold"/>
                                        <p:tgtEl>
                                          <p:spTgt spid="17"/>
                                        </p:tgtEl>
                                        <p:attrNameLst>
                                          <p:attrName>style.color</p:attrName>
                                        </p:attrNameLst>
                                      </p:cBhvr>
                                      <p:by>
                                        <p:hsl h="10842353" s="0" l="0"/>
                                      </p:by>
                                    </p:animClr>
                                    <p:animClr clrSpc="hsl" dir="cw">
                                      <p:cBhvr>
                                        <p:cTn id="57" dur="500" fill="hold"/>
                                        <p:tgtEl>
                                          <p:spTgt spid="17"/>
                                        </p:tgtEl>
                                        <p:attrNameLst>
                                          <p:attrName>fillcolor</p:attrName>
                                        </p:attrNameLst>
                                      </p:cBhvr>
                                      <p:by>
                                        <p:hsl h="10842353" s="0" l="0"/>
                                      </p:by>
                                    </p:animClr>
                                    <p:animClr clrSpc="hsl" dir="cw">
                                      <p:cBhvr>
                                        <p:cTn id="58" dur="500" fill="hold"/>
                                        <p:tgtEl>
                                          <p:spTgt spid="17"/>
                                        </p:tgtEl>
                                        <p:attrNameLst>
                                          <p:attrName>stroke.color</p:attrName>
                                        </p:attrNameLst>
                                      </p:cBhvr>
                                      <p:by>
                                        <p:hsl h="10842353" s="0" l="0"/>
                                      </p:by>
                                    </p:animClr>
                                    <p:set>
                                      <p:cBhvr>
                                        <p:cTn id="59" dur="500" fill="hold"/>
                                        <p:tgtEl>
                                          <p:spTgt spid="17"/>
                                        </p:tgtEl>
                                        <p:attrNameLst>
                                          <p:attrName>fill.type</p:attrName>
                                        </p:attrNameLst>
                                      </p:cBhvr>
                                      <p:to>
                                        <p:strVal val="solid"/>
                                      </p:to>
                                    </p:set>
                                  </p:childTnLst>
                                  <p:subTnLst>
                                    <p:audio>
                                      <p:cMediaNode>
                                        <p:cTn display="0" masterRel="sameClick">
                                          <p:stCondLst>
                                            <p:cond evt="begin" delay="0">
                                              <p:tn val="5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23" presetClass="exit" presetSubtype="32" fill="hold" grpId="1" nodeType="clickEffect">
                                  <p:stCondLst>
                                    <p:cond delay="0"/>
                                  </p:stCondLst>
                                  <p:childTnLst>
                                    <p:anim calcmode="lin" valueType="num">
                                      <p:cBhvr>
                                        <p:cTn id="64" dur="500"/>
                                        <p:tgtEl>
                                          <p:spTgt spid="16"/>
                                        </p:tgtEl>
                                        <p:attrNameLst>
                                          <p:attrName>ppt_w</p:attrName>
                                        </p:attrNameLst>
                                      </p:cBhvr>
                                      <p:tavLst>
                                        <p:tav tm="0">
                                          <p:val>
                                            <p:strVal val="ppt_w"/>
                                          </p:val>
                                        </p:tav>
                                        <p:tav tm="100000">
                                          <p:val>
                                            <p:fltVal val="0"/>
                                          </p:val>
                                        </p:tav>
                                      </p:tavLst>
                                    </p:anim>
                                    <p:anim calcmode="lin" valueType="num">
                                      <p:cBhvr>
                                        <p:cTn id="65" dur="500"/>
                                        <p:tgtEl>
                                          <p:spTgt spid="16"/>
                                        </p:tgtEl>
                                        <p:attrNameLst>
                                          <p:attrName>ppt_h</p:attrName>
                                        </p:attrNameLst>
                                      </p:cBhvr>
                                      <p:tavLst>
                                        <p:tav tm="0">
                                          <p:val>
                                            <p:strVal val="ppt_h"/>
                                          </p:val>
                                        </p:tav>
                                        <p:tav tm="100000">
                                          <p:val>
                                            <p:fltVal val="0"/>
                                          </p:val>
                                        </p:tav>
                                      </p:tavLst>
                                    </p:anim>
                                    <p:set>
                                      <p:cBhvr>
                                        <p:cTn id="6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0" presetClass="exit" presetSubtype="0" accel="100000" fill="hold" grpId="2" nodeType="clickEffect">
                                  <p:stCondLst>
                                    <p:cond delay="0"/>
                                  </p:stCondLst>
                                  <p:childTnLst>
                                    <p:anim calcmode="lin" valueType="num">
                                      <p:cBhvr>
                                        <p:cTn id="71" dur="1000"/>
                                        <p:tgtEl>
                                          <p:spTgt spid="15"/>
                                        </p:tgtEl>
                                        <p:attrNameLst>
                                          <p:attrName>ppt_w</p:attrName>
                                        </p:attrNameLst>
                                      </p:cBhvr>
                                      <p:tavLst>
                                        <p:tav tm="0">
                                          <p:val>
                                            <p:strVal val="ppt_w"/>
                                          </p:val>
                                        </p:tav>
                                        <p:tav tm="100000">
                                          <p:val>
                                            <p:strVal val="ppt_w+.3"/>
                                          </p:val>
                                        </p:tav>
                                      </p:tavLst>
                                    </p:anim>
                                    <p:anim calcmode="lin" valueType="num">
                                      <p:cBhvr>
                                        <p:cTn id="72" dur="1000"/>
                                        <p:tgtEl>
                                          <p:spTgt spid="15"/>
                                        </p:tgtEl>
                                        <p:attrNameLst>
                                          <p:attrName>ppt_h</p:attrName>
                                        </p:attrNameLst>
                                      </p:cBhvr>
                                      <p:tavLst>
                                        <p:tav tm="0">
                                          <p:val>
                                            <p:strVal val="ppt_h"/>
                                          </p:val>
                                        </p:tav>
                                        <p:tav tm="100000">
                                          <p:val>
                                            <p:strVal val="ppt_h"/>
                                          </p:val>
                                        </p:tav>
                                      </p:tavLst>
                                    </p:anim>
                                    <p:animEffect transition="out" filter="fade">
                                      <p:cBhvr>
                                        <p:cTn id="73" dur="1000"/>
                                        <p:tgtEl>
                                          <p:spTgt spid="15"/>
                                        </p:tgtEl>
                                      </p:cBhvr>
                                    </p:animEffect>
                                    <p:set>
                                      <p:cBhvr>
                                        <p:cTn id="74" dur="1" fill="hold">
                                          <p:stCondLst>
                                            <p:cond delay="999"/>
                                          </p:stCondLst>
                                        </p:cTn>
                                        <p:tgtEl>
                                          <p:spTgt spid="15"/>
                                        </p:tgtEl>
                                        <p:attrNameLst>
                                          <p:attrName>style.visibility</p:attrName>
                                        </p:attrNameLst>
                                      </p:cBhvr>
                                      <p:to>
                                        <p:strVal val="hidden"/>
                                      </p:to>
                                    </p:set>
                                  </p:childTnLst>
                                </p:cTn>
                              </p:par>
                              <p:par>
                                <p:cTn id="75" presetID="50" presetClass="exit" presetSubtype="0" accel="100000" fill="hold" grpId="2" nodeType="withEffect">
                                  <p:stCondLst>
                                    <p:cond delay="0"/>
                                  </p:stCondLst>
                                  <p:childTnLst>
                                    <p:anim calcmode="lin" valueType="num">
                                      <p:cBhvr>
                                        <p:cTn id="76" dur="1000"/>
                                        <p:tgtEl>
                                          <p:spTgt spid="16"/>
                                        </p:tgtEl>
                                        <p:attrNameLst>
                                          <p:attrName>ppt_w</p:attrName>
                                        </p:attrNameLst>
                                      </p:cBhvr>
                                      <p:tavLst>
                                        <p:tav tm="0">
                                          <p:val>
                                            <p:strVal val="ppt_w"/>
                                          </p:val>
                                        </p:tav>
                                        <p:tav tm="100000">
                                          <p:val>
                                            <p:strVal val="ppt_w+.3"/>
                                          </p:val>
                                        </p:tav>
                                      </p:tavLst>
                                    </p:anim>
                                    <p:anim calcmode="lin" valueType="num">
                                      <p:cBhvr>
                                        <p:cTn id="77" dur="1000"/>
                                        <p:tgtEl>
                                          <p:spTgt spid="16"/>
                                        </p:tgtEl>
                                        <p:attrNameLst>
                                          <p:attrName>ppt_h</p:attrName>
                                        </p:attrNameLst>
                                      </p:cBhvr>
                                      <p:tavLst>
                                        <p:tav tm="0">
                                          <p:val>
                                            <p:strVal val="ppt_h"/>
                                          </p:val>
                                        </p:tav>
                                        <p:tav tm="100000">
                                          <p:val>
                                            <p:strVal val="ppt_h"/>
                                          </p:val>
                                        </p:tav>
                                      </p:tavLst>
                                    </p:anim>
                                    <p:animEffect transition="out" filter="fade">
                                      <p:cBhvr>
                                        <p:cTn id="78" dur="1000"/>
                                        <p:tgtEl>
                                          <p:spTgt spid="16"/>
                                        </p:tgtEl>
                                      </p:cBhvr>
                                    </p:animEffect>
                                    <p:set>
                                      <p:cBhvr>
                                        <p:cTn id="79" dur="1" fill="hold">
                                          <p:stCondLst>
                                            <p:cond delay="999"/>
                                          </p:stCondLst>
                                        </p:cTn>
                                        <p:tgtEl>
                                          <p:spTgt spid="16"/>
                                        </p:tgtEl>
                                        <p:attrNameLst>
                                          <p:attrName>style.visibility</p:attrName>
                                        </p:attrNameLst>
                                      </p:cBhvr>
                                      <p:to>
                                        <p:strVal val="hidden"/>
                                      </p:to>
                                    </p:set>
                                  </p:childTnLst>
                                </p:cTn>
                              </p:par>
                              <p:par>
                                <p:cTn id="80" presetID="50" presetClass="exit" presetSubtype="0" accel="100000" fill="hold" nodeType="withEffect">
                                  <p:stCondLst>
                                    <p:cond delay="0"/>
                                  </p:stCondLst>
                                  <p:childTnLst>
                                    <p:anim calcmode="lin" valueType="num">
                                      <p:cBhvr>
                                        <p:cTn id="81" dur="1000"/>
                                        <p:tgtEl>
                                          <p:spTgt spid="18"/>
                                        </p:tgtEl>
                                        <p:attrNameLst>
                                          <p:attrName>ppt_w</p:attrName>
                                        </p:attrNameLst>
                                      </p:cBhvr>
                                      <p:tavLst>
                                        <p:tav tm="0">
                                          <p:val>
                                            <p:strVal val="ppt_w"/>
                                          </p:val>
                                        </p:tav>
                                        <p:tav tm="100000">
                                          <p:val>
                                            <p:strVal val="ppt_w+.3"/>
                                          </p:val>
                                        </p:tav>
                                      </p:tavLst>
                                    </p:anim>
                                    <p:anim calcmode="lin" valueType="num">
                                      <p:cBhvr>
                                        <p:cTn id="82" dur="1000"/>
                                        <p:tgtEl>
                                          <p:spTgt spid="18"/>
                                        </p:tgtEl>
                                        <p:attrNameLst>
                                          <p:attrName>ppt_h</p:attrName>
                                        </p:attrNameLst>
                                      </p:cBhvr>
                                      <p:tavLst>
                                        <p:tav tm="0">
                                          <p:val>
                                            <p:strVal val="ppt_h"/>
                                          </p:val>
                                        </p:tav>
                                        <p:tav tm="100000">
                                          <p:val>
                                            <p:strVal val="ppt_h"/>
                                          </p:val>
                                        </p:tav>
                                      </p:tavLst>
                                    </p:anim>
                                    <p:animEffect transition="out" filter="fade">
                                      <p:cBhvr>
                                        <p:cTn id="83" dur="1000"/>
                                        <p:tgtEl>
                                          <p:spTgt spid="18"/>
                                        </p:tgtEl>
                                      </p:cBhvr>
                                    </p:animEffect>
                                    <p:set>
                                      <p:cBhvr>
                                        <p:cTn id="84" dur="1" fill="hold">
                                          <p:stCondLst>
                                            <p:cond delay="999"/>
                                          </p:stCondLst>
                                        </p:cTn>
                                        <p:tgtEl>
                                          <p:spTgt spid="18"/>
                                        </p:tgtEl>
                                        <p:attrNameLst>
                                          <p:attrName>style.visibility</p:attrName>
                                        </p:attrNameLst>
                                      </p:cBhvr>
                                      <p:to>
                                        <p:strVal val="hidden"/>
                                      </p:to>
                                    </p:set>
                                  </p:childTnLst>
                                </p:cTn>
                              </p:par>
                              <p:par>
                                <p:cTn id="85" presetID="50" presetClass="exit" presetSubtype="0" accel="100000" fill="hold" grpId="2" nodeType="withEffect">
                                  <p:stCondLst>
                                    <p:cond delay="0"/>
                                  </p:stCondLst>
                                  <p:childTnLst>
                                    <p:anim calcmode="lin" valueType="num">
                                      <p:cBhvr>
                                        <p:cTn id="86" dur="1000"/>
                                        <p:tgtEl>
                                          <p:spTgt spid="17"/>
                                        </p:tgtEl>
                                        <p:attrNameLst>
                                          <p:attrName>ppt_w</p:attrName>
                                        </p:attrNameLst>
                                      </p:cBhvr>
                                      <p:tavLst>
                                        <p:tav tm="0">
                                          <p:val>
                                            <p:strVal val="ppt_w"/>
                                          </p:val>
                                        </p:tav>
                                        <p:tav tm="100000">
                                          <p:val>
                                            <p:strVal val="ppt_w+.3"/>
                                          </p:val>
                                        </p:tav>
                                      </p:tavLst>
                                    </p:anim>
                                    <p:anim calcmode="lin" valueType="num">
                                      <p:cBhvr>
                                        <p:cTn id="87" dur="1000"/>
                                        <p:tgtEl>
                                          <p:spTgt spid="17"/>
                                        </p:tgtEl>
                                        <p:attrNameLst>
                                          <p:attrName>ppt_h</p:attrName>
                                        </p:attrNameLst>
                                      </p:cBhvr>
                                      <p:tavLst>
                                        <p:tav tm="0">
                                          <p:val>
                                            <p:strVal val="ppt_h"/>
                                          </p:val>
                                        </p:tav>
                                        <p:tav tm="100000">
                                          <p:val>
                                            <p:strVal val="ppt_h"/>
                                          </p:val>
                                        </p:tav>
                                      </p:tavLst>
                                    </p:anim>
                                    <p:animEffect transition="out" filter="fade">
                                      <p:cBhvr>
                                        <p:cTn id="88" dur="1000"/>
                                        <p:tgtEl>
                                          <p:spTgt spid="17"/>
                                        </p:tgtEl>
                                      </p:cBhvr>
                                    </p:animEffect>
                                    <p:set>
                                      <p:cBhvr>
                                        <p:cTn id="89" dur="1" fill="hold">
                                          <p:stCondLst>
                                            <p:cond delay="999"/>
                                          </p:stCondLst>
                                        </p:cTn>
                                        <p:tgtEl>
                                          <p:spTgt spid="17"/>
                                        </p:tgtEl>
                                        <p:attrNameLst>
                                          <p:attrName>style.visibility</p:attrName>
                                        </p:attrNameLst>
                                      </p:cBhvr>
                                      <p:to>
                                        <p:strVal val="hidden"/>
                                      </p:to>
                                    </p:set>
                                  </p:childTnLst>
                                </p:cTn>
                              </p:par>
                            </p:childTnLst>
                          </p:cTn>
                        </p:par>
                        <p:par>
                          <p:cTn id="90" fill="hold">
                            <p:stCondLst>
                              <p:cond delay="1000"/>
                            </p:stCondLst>
                            <p:childTnLst>
                              <p:par>
                                <p:cTn id="91" presetID="8" presetClass="exit" presetSubtype="32" fill="hold" nodeType="afterEffect">
                                  <p:stCondLst>
                                    <p:cond delay="0"/>
                                  </p:stCondLst>
                                  <p:childTnLst>
                                    <p:animEffect transition="out" filter="diamond(out)">
                                      <p:cBhvr>
                                        <p:cTn id="92" dur="2000"/>
                                        <p:tgtEl>
                                          <p:spTgt spid="3"/>
                                        </p:tgtEl>
                                      </p:cBhvr>
                                    </p:animEffect>
                                    <p:set>
                                      <p:cBhvr>
                                        <p:cTn id="93" dur="1" fill="hold">
                                          <p:stCondLst>
                                            <p:cond delay="1999"/>
                                          </p:stCondLst>
                                        </p:cTn>
                                        <p:tgtEl>
                                          <p:spTgt spid="3"/>
                                        </p:tgtEl>
                                        <p:attrNameLst>
                                          <p:attrName>style.visibility</p:attrName>
                                        </p:attrNameLst>
                                      </p:cBhvr>
                                      <p:to>
                                        <p:strVal val="hidden"/>
                                      </p:to>
                                    </p:set>
                                  </p:childTnLst>
                                </p:cTn>
                              </p:par>
                            </p:childTnLst>
                          </p:cTn>
                        </p:par>
                        <p:par>
                          <p:cTn id="94" fill="hold">
                            <p:stCondLst>
                              <p:cond delay="3000"/>
                            </p:stCondLst>
                            <p:childTnLst>
                              <p:par>
                                <p:cTn id="95" presetID="2" presetClass="exit" presetSubtype="2" fill="hold" nodeType="afterEffect">
                                  <p:stCondLst>
                                    <p:cond delay="0"/>
                                  </p:stCondLst>
                                  <p:childTnLst>
                                    <p:anim calcmode="lin" valueType="num">
                                      <p:cBhvr additive="base">
                                        <p:cTn id="96" dur="2000"/>
                                        <p:tgtEl>
                                          <p:spTgt spid="22"/>
                                        </p:tgtEl>
                                        <p:attrNameLst>
                                          <p:attrName>ppt_x</p:attrName>
                                        </p:attrNameLst>
                                      </p:cBhvr>
                                      <p:tavLst>
                                        <p:tav tm="0">
                                          <p:val>
                                            <p:strVal val="ppt_x"/>
                                          </p:val>
                                        </p:tav>
                                        <p:tav tm="100000">
                                          <p:val>
                                            <p:strVal val="1+ppt_w/2"/>
                                          </p:val>
                                        </p:tav>
                                      </p:tavLst>
                                    </p:anim>
                                    <p:anim calcmode="lin" valueType="num">
                                      <p:cBhvr additive="base">
                                        <p:cTn id="97" dur="2000"/>
                                        <p:tgtEl>
                                          <p:spTgt spid="22"/>
                                        </p:tgtEl>
                                        <p:attrNameLst>
                                          <p:attrName>ppt_y</p:attrName>
                                        </p:attrNameLst>
                                      </p:cBhvr>
                                      <p:tavLst>
                                        <p:tav tm="0">
                                          <p:val>
                                            <p:strVal val="ppt_y"/>
                                          </p:val>
                                        </p:tav>
                                        <p:tav tm="100000">
                                          <p:val>
                                            <p:strVal val="ppt_y"/>
                                          </p:val>
                                        </p:tav>
                                      </p:tavLst>
                                    </p:anim>
                                    <p:set>
                                      <p:cBhvr>
                                        <p:cTn id="9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99" fill="hold" display="0">
                  <p:stCondLst>
                    <p:cond delay="indefinite"/>
                  </p:stCondLst>
                  <p:endCondLst>
                    <p:cond evt="onStopAudio" delay="0">
                      <p:tgtEl>
                        <p:sldTgt/>
                      </p:tgtEl>
                    </p:cond>
                  </p:endCondLst>
                </p:cTn>
                <p:tgtEl>
                  <p:spTgt spid="24"/>
                </p:tgtEl>
              </p:cMediaNode>
            </p:audio>
          </p:childTnLst>
        </p:cTn>
      </p:par>
    </p:tnLst>
    <p:bldLst>
      <p:bldP spid="15" grpId="0" animBg="1"/>
      <p:bldP spid="15" grpId="1" animBg="1"/>
      <p:bldP spid="15" grpId="2" animBg="1"/>
      <p:bldP spid="16" grpId="0" animBg="1"/>
      <p:bldP spid="16" grpId="1" animBg="1"/>
      <p:bldP spid="16" grpId="2" animBg="1"/>
      <p:bldP spid="17" grpId="0" animBg="1"/>
      <p:bldP spid="17" grpId="1" animBg="1"/>
      <p:bldP spid="17"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65F9A-BFD8-411F-9404-1AA9E55D6C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426200"/>
          </a:xfrm>
          <a:prstGeom prst="rect">
            <a:avLst/>
          </a:prstGeom>
        </p:spPr>
      </p:pic>
      <p:pic>
        <p:nvPicPr>
          <p:cNvPr id="45" name="Picture 44">
            <a:extLst>
              <a:ext uri="{FF2B5EF4-FFF2-40B4-BE49-F238E27FC236}">
                <a16:creationId xmlns:a16="http://schemas.microsoft.com/office/drawing/2014/main" id="{A75A6B12-F0FB-4B0E-8AA3-B19320E37C74}"/>
              </a:ext>
            </a:extLst>
          </p:cNvPr>
          <p:cNvPicPr>
            <a:picLocks noChangeAspect="1"/>
          </p:cNvPicPr>
          <p:nvPr/>
        </p:nvPicPr>
        <p:blipFill>
          <a:blip r:embed="rId8"/>
          <a:stretch>
            <a:fillRect/>
          </a:stretch>
        </p:blipFill>
        <p:spPr>
          <a:xfrm>
            <a:off x="-1517655" y="-1923649"/>
            <a:ext cx="6872303" cy="7622707"/>
          </a:xfrm>
          <a:prstGeom prst="rect">
            <a:avLst/>
          </a:prstGeom>
        </p:spPr>
      </p:pic>
      <p:pic>
        <p:nvPicPr>
          <p:cNvPr id="5" name="Picture 4">
            <a:extLst>
              <a:ext uri="{FF2B5EF4-FFF2-40B4-BE49-F238E27FC236}">
                <a16:creationId xmlns:a16="http://schemas.microsoft.com/office/drawing/2014/main" id="{AAB4CBF3-F0F8-4817-A46A-4DAF4BE6E373}"/>
              </a:ext>
            </a:extLst>
          </p:cNvPr>
          <p:cNvPicPr>
            <a:picLocks noChangeAspect="1"/>
          </p:cNvPicPr>
          <p:nvPr/>
        </p:nvPicPr>
        <p:blipFill>
          <a:blip r:embed="rId9"/>
          <a:stretch>
            <a:fillRect/>
          </a:stretch>
        </p:blipFill>
        <p:spPr>
          <a:xfrm>
            <a:off x="3922320" y="1730418"/>
            <a:ext cx="2849927" cy="3008257"/>
          </a:xfrm>
          <a:prstGeom prst="rect">
            <a:avLst/>
          </a:prstGeom>
        </p:spPr>
      </p:pic>
      <p:pic>
        <p:nvPicPr>
          <p:cNvPr id="3" name="Picture 2">
            <a:extLst>
              <a:ext uri="{FF2B5EF4-FFF2-40B4-BE49-F238E27FC236}">
                <a16:creationId xmlns:a16="http://schemas.microsoft.com/office/drawing/2014/main" id="{4B48CD9A-99AB-4F7B-82E8-962FFB439921}"/>
              </a:ext>
            </a:extLst>
          </p:cNvPr>
          <p:cNvPicPr>
            <a:picLocks noChangeAspect="1"/>
          </p:cNvPicPr>
          <p:nvPr/>
        </p:nvPicPr>
        <p:blipFill>
          <a:blip r:embed="rId8"/>
          <a:stretch>
            <a:fillRect/>
          </a:stretch>
        </p:blipFill>
        <p:spPr>
          <a:xfrm>
            <a:off x="9518792" y="741017"/>
            <a:ext cx="3498136" cy="3880106"/>
          </a:xfrm>
          <a:prstGeom prst="rect">
            <a:avLst/>
          </a:prstGeom>
        </p:spPr>
      </p:pic>
      <p:pic>
        <p:nvPicPr>
          <p:cNvPr id="16" name="Picture 15">
            <a:extLst>
              <a:ext uri="{FF2B5EF4-FFF2-40B4-BE49-F238E27FC236}">
                <a16:creationId xmlns:a16="http://schemas.microsoft.com/office/drawing/2014/main" id="{DD65D4DE-77F0-4280-AB69-C6A7A36F383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8" b="93778" l="2157" r="96275">
                        <a14:foregroundMark x1="6667" y1="71111" x2="6667" y2="71111"/>
                        <a14:foregroundMark x1="2157" y1="68000" x2="2157" y2="68000"/>
                        <a14:foregroundMark x1="31373" y1="89333" x2="31373" y2="89333"/>
                        <a14:foregroundMark x1="48039" y1="93778" x2="48039" y2="93778"/>
                        <a14:foregroundMark x1="96275" y1="89333" x2="96275" y2="89333"/>
                        <a14:foregroundMark x1="55098" y1="14222" x2="55098" y2="14222"/>
                      </a14:backgroundRemoval>
                    </a14:imgEffect>
                  </a14:imgLayer>
                </a14:imgProps>
              </a:ext>
            </a:extLst>
          </a:blip>
          <a:stretch>
            <a:fillRect/>
          </a:stretch>
        </p:blipFill>
        <p:spPr>
          <a:xfrm>
            <a:off x="6349462" y="3429000"/>
            <a:ext cx="4857143" cy="2142857"/>
          </a:xfrm>
          <a:prstGeom prst="rect">
            <a:avLst/>
          </a:prstGeom>
        </p:spPr>
      </p:pic>
      <p:pic>
        <p:nvPicPr>
          <p:cNvPr id="14" name="Picture 13">
            <a:extLst>
              <a:ext uri="{FF2B5EF4-FFF2-40B4-BE49-F238E27FC236}">
                <a16:creationId xmlns:a16="http://schemas.microsoft.com/office/drawing/2014/main" id="{B0C4279C-E447-4EC7-BA23-A8129D6318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153876" y="1606419"/>
            <a:ext cx="2817973" cy="2973109"/>
          </a:xfrm>
          <a:prstGeom prst="rect">
            <a:avLst/>
          </a:prstGeom>
        </p:spPr>
      </p:pic>
      <p:pic>
        <p:nvPicPr>
          <p:cNvPr id="18" name="Picture 17">
            <a:extLst>
              <a:ext uri="{FF2B5EF4-FFF2-40B4-BE49-F238E27FC236}">
                <a16:creationId xmlns:a16="http://schemas.microsoft.com/office/drawing/2014/main" id="{9520AB4B-5DD7-4B82-867C-6F46B9DD4E3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601" b="95845" l="5634" r="94366">
                        <a14:foregroundMark x1="11871" y1="66482" x2="11871" y2="66482"/>
                        <a14:foregroundMark x1="8451" y1="66482" x2="8451" y2="66482"/>
                        <a14:foregroundMark x1="5835" y1="68975" x2="5835" y2="68975"/>
                        <a14:foregroundMark x1="33803" y1="88089" x2="33803" y2="88089"/>
                        <a14:foregroundMark x1="42254" y1="85596" x2="42254" y2="85596"/>
                        <a14:foregroundMark x1="57746" y1="85596" x2="57746" y2="85596"/>
                        <a14:foregroundMark x1="73038" y1="82548" x2="74245" y2="80055"/>
                        <a14:foregroundMark x1="79879" y1="76454" x2="80684" y2="75069"/>
                        <a14:foregroundMark x1="82696" y1="71191" x2="82696" y2="71191"/>
                        <a14:foregroundMark x1="82696" y1="62881" x2="82696" y2="60665"/>
                        <a14:foregroundMark x1="80282" y1="50693" x2="80282" y2="49584"/>
                        <a14:foregroundMark x1="77867" y1="34903" x2="77867" y2="33795"/>
                        <a14:foregroundMark x1="76258" y1="26316" x2="76258" y2="24377"/>
                        <a14:foregroundMark x1="72233" y1="10803" x2="70624" y2="9141"/>
                        <a14:foregroundMark x1="61569" y1="4155" x2="61569" y2="4155"/>
                        <a14:foregroundMark x1="61972" y1="8033" x2="61972" y2="8033"/>
                        <a14:foregroundMark x1="66197" y1="26593" x2="66197" y2="26593"/>
                        <a14:foregroundMark x1="66197" y1="16620" x2="80080" y2="72299"/>
                        <a14:foregroundMark x1="81891" y1="73684" x2="81891" y2="73684"/>
                        <a14:foregroundMark x1="85513" y1="60111" x2="87928" y2="75069"/>
                        <a14:foregroundMark x1="94567" y1="72299" x2="94567" y2="72299"/>
                        <a14:foregroundMark x1="49095" y1="95845" x2="49095" y2="95845"/>
                      </a14:backgroundRemoval>
                    </a14:imgEffect>
                  </a14:imgLayer>
                </a14:imgProps>
              </a:ext>
            </a:extLst>
          </a:blip>
          <a:stretch>
            <a:fillRect/>
          </a:stretch>
        </p:blipFill>
        <p:spPr>
          <a:xfrm>
            <a:off x="-216551" y="1880146"/>
            <a:ext cx="5181878" cy="3763900"/>
          </a:xfrm>
          <a:prstGeom prst="rect">
            <a:avLst/>
          </a:prstGeom>
        </p:spPr>
      </p:pic>
      <p:pic>
        <p:nvPicPr>
          <p:cNvPr id="23" name="Picture 22">
            <a:extLst>
              <a:ext uri="{FF2B5EF4-FFF2-40B4-BE49-F238E27FC236}">
                <a16:creationId xmlns:a16="http://schemas.microsoft.com/office/drawing/2014/main" id="{EEA615DF-8CBA-4202-B666-8DFEA12C993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73090" y="4242499"/>
            <a:ext cx="1035150" cy="1193256"/>
          </a:xfrm>
          <a:prstGeom prst="rect">
            <a:avLst/>
          </a:prstGeom>
        </p:spPr>
      </p:pic>
      <p:pic>
        <p:nvPicPr>
          <p:cNvPr id="24" name="Picture 23">
            <a:extLst>
              <a:ext uri="{FF2B5EF4-FFF2-40B4-BE49-F238E27FC236}">
                <a16:creationId xmlns:a16="http://schemas.microsoft.com/office/drawing/2014/main" id="{6D6D365F-ADF5-4F7B-99A6-45B423CE8A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90665" y="3996835"/>
            <a:ext cx="1035150" cy="1193256"/>
          </a:xfrm>
          <a:prstGeom prst="rect">
            <a:avLst/>
          </a:prstGeom>
        </p:spPr>
      </p:pic>
      <p:pic>
        <p:nvPicPr>
          <p:cNvPr id="25" name="Picture 24">
            <a:extLst>
              <a:ext uri="{FF2B5EF4-FFF2-40B4-BE49-F238E27FC236}">
                <a16:creationId xmlns:a16="http://schemas.microsoft.com/office/drawing/2014/main" id="{DB9AC41A-5D02-4C13-BD5B-B81AF1AB968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16003" y="4346645"/>
            <a:ext cx="1035150" cy="1193256"/>
          </a:xfrm>
          <a:prstGeom prst="rect">
            <a:avLst/>
          </a:prstGeom>
        </p:spPr>
      </p:pic>
      <p:pic>
        <p:nvPicPr>
          <p:cNvPr id="26" name="Picture 25">
            <a:extLst>
              <a:ext uri="{FF2B5EF4-FFF2-40B4-BE49-F238E27FC236}">
                <a16:creationId xmlns:a16="http://schemas.microsoft.com/office/drawing/2014/main" id="{70AFC137-509C-4BD7-9002-BB89CC187AB6}"/>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288207" y="3981499"/>
            <a:ext cx="578830" cy="667239"/>
          </a:xfrm>
          <a:prstGeom prst="rect">
            <a:avLst/>
          </a:prstGeom>
        </p:spPr>
      </p:pic>
      <p:pic>
        <p:nvPicPr>
          <p:cNvPr id="27" name="Picture 26">
            <a:extLst>
              <a:ext uri="{FF2B5EF4-FFF2-40B4-BE49-F238E27FC236}">
                <a16:creationId xmlns:a16="http://schemas.microsoft.com/office/drawing/2014/main" id="{3BCE0D81-5A2E-4F17-83A7-28650D55FD42}"/>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697909" y="3894490"/>
            <a:ext cx="620925" cy="715763"/>
          </a:xfrm>
          <a:prstGeom prst="rect">
            <a:avLst/>
          </a:prstGeom>
        </p:spPr>
      </p:pic>
      <p:pic>
        <p:nvPicPr>
          <p:cNvPr id="28" name="Picture 27">
            <a:extLst>
              <a:ext uri="{FF2B5EF4-FFF2-40B4-BE49-F238E27FC236}">
                <a16:creationId xmlns:a16="http://schemas.microsoft.com/office/drawing/2014/main" id="{F768451D-F849-423C-81A0-C4FF403D5CB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35628" y="4359703"/>
            <a:ext cx="1035150" cy="1193256"/>
          </a:xfrm>
          <a:prstGeom prst="rect">
            <a:avLst/>
          </a:prstGeom>
        </p:spPr>
      </p:pic>
      <p:pic>
        <p:nvPicPr>
          <p:cNvPr id="29" name="Picture 28">
            <a:extLst>
              <a:ext uri="{FF2B5EF4-FFF2-40B4-BE49-F238E27FC236}">
                <a16:creationId xmlns:a16="http://schemas.microsoft.com/office/drawing/2014/main" id="{FF8C7B16-9FCD-45E1-8672-422637A57C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77959" y="15800"/>
            <a:ext cx="1529158" cy="934970"/>
          </a:xfrm>
          <a:prstGeom prst="rect">
            <a:avLst/>
          </a:prstGeom>
        </p:spPr>
      </p:pic>
      <p:pic>
        <p:nvPicPr>
          <p:cNvPr id="30" name="Picture 29">
            <a:extLst>
              <a:ext uri="{FF2B5EF4-FFF2-40B4-BE49-F238E27FC236}">
                <a16:creationId xmlns:a16="http://schemas.microsoft.com/office/drawing/2014/main" id="{ECC47FBA-CF66-47A5-8DEF-EB3FE204381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64697" y="175192"/>
            <a:ext cx="1189180" cy="727098"/>
          </a:xfrm>
          <a:prstGeom prst="rect">
            <a:avLst/>
          </a:prstGeom>
        </p:spPr>
      </p:pic>
      <p:pic>
        <p:nvPicPr>
          <p:cNvPr id="31" name="Picture 30">
            <a:extLst>
              <a:ext uri="{FF2B5EF4-FFF2-40B4-BE49-F238E27FC236}">
                <a16:creationId xmlns:a16="http://schemas.microsoft.com/office/drawing/2014/main" id="{C6A1EEA9-35EE-4830-BB85-B9B2C812A4B6}"/>
              </a:ext>
            </a:extLst>
          </p:cNvPr>
          <p:cNvPicPr>
            <a:picLocks noChangeAspect="1"/>
          </p:cNvPicPr>
          <p:nvPr/>
        </p:nvPicPr>
        <p:blipFill rotWithShape="1">
          <a:blip r:embed="rId17"/>
          <a:srcRect t="7770"/>
          <a:stretch/>
        </p:blipFill>
        <p:spPr>
          <a:xfrm>
            <a:off x="0" y="5522764"/>
            <a:ext cx="12192000" cy="1335236"/>
          </a:xfrm>
          <a:prstGeom prst="rect">
            <a:avLst/>
          </a:prstGeom>
        </p:spPr>
      </p:pic>
      <p:pic>
        <p:nvPicPr>
          <p:cNvPr id="33" name="Picture 32">
            <a:extLst>
              <a:ext uri="{FF2B5EF4-FFF2-40B4-BE49-F238E27FC236}">
                <a16:creationId xmlns:a16="http://schemas.microsoft.com/office/drawing/2014/main" id="{260AF362-A025-401F-9E81-4257D5685394}"/>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857055" y="4087214"/>
            <a:ext cx="1204022" cy="1374454"/>
          </a:xfrm>
          <a:prstGeom prst="rect">
            <a:avLst/>
          </a:prstGeom>
        </p:spPr>
      </p:pic>
      <p:pic>
        <p:nvPicPr>
          <p:cNvPr id="34" name="Picture 33">
            <a:extLst>
              <a:ext uri="{FF2B5EF4-FFF2-40B4-BE49-F238E27FC236}">
                <a16:creationId xmlns:a16="http://schemas.microsoft.com/office/drawing/2014/main" id="{92A9554A-2B20-4443-B168-BB570FA09659}"/>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8554468" y="4809608"/>
            <a:ext cx="596267" cy="596267"/>
          </a:xfrm>
          <a:prstGeom prst="rect">
            <a:avLst/>
          </a:prstGeom>
        </p:spPr>
      </p:pic>
      <p:pic>
        <p:nvPicPr>
          <p:cNvPr id="35" name="Picture 34">
            <a:extLst>
              <a:ext uri="{FF2B5EF4-FFF2-40B4-BE49-F238E27FC236}">
                <a16:creationId xmlns:a16="http://schemas.microsoft.com/office/drawing/2014/main" id="{AF111387-2A01-4A16-B552-33F271B63227}"/>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0679526" y="4781989"/>
            <a:ext cx="596267" cy="596267"/>
          </a:xfrm>
          <a:prstGeom prst="rect">
            <a:avLst/>
          </a:prstGeom>
        </p:spPr>
      </p:pic>
      <p:pic>
        <p:nvPicPr>
          <p:cNvPr id="36" name="Picture 35">
            <a:extLst>
              <a:ext uri="{FF2B5EF4-FFF2-40B4-BE49-F238E27FC236}">
                <a16:creationId xmlns:a16="http://schemas.microsoft.com/office/drawing/2014/main" id="{57B875D6-F712-41D5-9FB5-EF20B27C6616}"/>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6418650" y="4698438"/>
            <a:ext cx="596267" cy="596267"/>
          </a:xfrm>
          <a:prstGeom prst="rect">
            <a:avLst/>
          </a:prstGeom>
        </p:spPr>
      </p:pic>
      <p:sp>
        <p:nvSpPr>
          <p:cNvPr id="22" name="A">
            <a:extLst>
              <a:ext uri="{FF2B5EF4-FFF2-40B4-BE49-F238E27FC236}">
                <a16:creationId xmlns:a16="http://schemas.microsoft.com/office/drawing/2014/main" id="{78C0AD2B-1F66-4C9D-AABB-2405B2B39DD0}"/>
              </a:ext>
            </a:extLst>
          </p:cNvPr>
          <p:cNvSpPr/>
          <p:nvPr/>
        </p:nvSpPr>
        <p:spPr>
          <a:xfrm>
            <a:off x="7938941" y="1712199"/>
            <a:ext cx="2610949"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C</a:t>
            </a: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endPar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B">
            <a:extLst>
              <a:ext uri="{FF2B5EF4-FFF2-40B4-BE49-F238E27FC236}">
                <a16:creationId xmlns:a16="http://schemas.microsoft.com/office/drawing/2014/main" id="{7A24BF87-46C3-4BD7-9AF6-5F3818EC53AD}"/>
              </a:ext>
            </a:extLst>
          </p:cNvPr>
          <p:cNvSpPr/>
          <p:nvPr/>
        </p:nvSpPr>
        <p:spPr>
          <a:xfrm>
            <a:off x="1423558" y="1702410"/>
            <a:ext cx="2622662"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Chắc</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chắn</a:t>
            </a:r>
            <a:endPar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9" name="Group 38">
            <a:extLst>
              <a:ext uri="{FF2B5EF4-FFF2-40B4-BE49-F238E27FC236}">
                <a16:creationId xmlns:a16="http://schemas.microsoft.com/office/drawing/2014/main" id="{521667C3-73E8-424C-A73D-050AE0527D76}"/>
              </a:ext>
            </a:extLst>
          </p:cNvPr>
          <p:cNvGrpSpPr/>
          <p:nvPr/>
        </p:nvGrpSpPr>
        <p:grpSpPr>
          <a:xfrm>
            <a:off x="1474470" y="48411"/>
            <a:ext cx="9235440" cy="1385212"/>
            <a:chOff x="3436491" y="48411"/>
            <a:chExt cx="4806636" cy="1385212"/>
          </a:xfrm>
        </p:grpSpPr>
        <p:sp>
          <p:nvSpPr>
            <p:cNvPr id="40" name="Round Same Side Corner Rectangle 10">
              <a:extLst>
                <a:ext uri="{FF2B5EF4-FFF2-40B4-BE49-F238E27FC236}">
                  <a16:creationId xmlns:a16="http://schemas.microsoft.com/office/drawing/2014/main" id="{4BBB03F6-0537-47AA-97EE-9EC88B21A736}"/>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Rectangle 40">
              <a:extLst>
                <a:ext uri="{FF2B5EF4-FFF2-40B4-BE49-F238E27FC236}">
                  <a16:creationId xmlns:a16="http://schemas.microsoft.com/office/drawing/2014/main" id="{C569BE79-E04F-43D7-AB5A-27FBA9A12ACD}"/>
                </a:ext>
              </a:extLst>
            </p:cNvPr>
            <p:cNvSpPr/>
            <p:nvPr/>
          </p:nvSpPr>
          <p:spPr>
            <a:xfrm>
              <a:off x="3934217" y="137160"/>
              <a:ext cx="3766273" cy="1200329"/>
            </a:xfrm>
            <a:prstGeom prst="rect">
              <a:avLst/>
            </a:prstGeom>
            <a:noFill/>
          </p:spPr>
          <p:txBody>
            <a:bodyPr wrap="square" lIns="91440" tIns="45720" rIns="91440" bIns="45720">
              <a:spAutoFit/>
            </a:bodyPr>
            <a:lstStyle/>
            <a:p>
              <a:pPr marL="0" marR="0" algn="ctr">
                <a:spcBef>
                  <a:spcPts val="0"/>
                </a:spcBef>
                <a:spcAft>
                  <a:spcPts val="0"/>
                </a:spcAft>
              </a:pPr>
              <a:r>
                <a:rPr lang="vi-VN" sz="3600" dirty="0">
                  <a:effectLst/>
                  <a:latin typeface="Cambria" panose="02040503050406030204" pitchFamily="18" charset="0"/>
                  <a:ea typeface="Cambria" panose="02040503050406030204" pitchFamily="18" charset="0"/>
                </a:rPr>
                <a:t>Tổng số chấm ở hai mặt trên của hai xúc xắc là 13.</a:t>
              </a:r>
              <a:endParaRPr lang="en-US" sz="3600" dirty="0">
                <a:effectLst/>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BC05AC37-A470-4A41-868A-19CD4A9C156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50268" y="3674722"/>
            <a:ext cx="2009289" cy="1957667"/>
          </a:xfrm>
          <a:prstGeom prst="rect">
            <a:avLst/>
          </a:prstGeom>
        </p:spPr>
      </p:pic>
      <p:pic>
        <p:nvPicPr>
          <p:cNvPr id="43" name="Picture 42">
            <a:extLst>
              <a:ext uri="{FF2B5EF4-FFF2-40B4-BE49-F238E27FC236}">
                <a16:creationId xmlns:a16="http://schemas.microsoft.com/office/drawing/2014/main" id="{25EE8CE1-1797-4348-B738-9DA6352238D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352060" y="5688747"/>
            <a:ext cx="923733" cy="810502"/>
          </a:xfrm>
          <a:prstGeom prst="rect">
            <a:avLst/>
          </a:prstGeom>
        </p:spPr>
      </p:pic>
      <p:sp>
        <p:nvSpPr>
          <p:cNvPr id="44" name="B">
            <a:extLst>
              <a:ext uri="{FF2B5EF4-FFF2-40B4-BE49-F238E27FC236}">
                <a16:creationId xmlns:a16="http://schemas.microsoft.com/office/drawing/2014/main" id="{05269886-688F-4C77-AB75-75CB4947F801}"/>
              </a:ext>
            </a:extLst>
          </p:cNvPr>
          <p:cNvSpPr/>
          <p:nvPr/>
        </p:nvSpPr>
        <p:spPr>
          <a:xfrm>
            <a:off x="4572001" y="1774408"/>
            <a:ext cx="2547734"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endPar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8" name="Tieng-ngua-chay-www_tiengdong_com">
            <a:hlinkClick r:id="" action="ppaction://media"/>
            <a:extLst>
              <a:ext uri="{FF2B5EF4-FFF2-40B4-BE49-F238E27FC236}">
                <a16:creationId xmlns:a16="http://schemas.microsoft.com/office/drawing/2014/main" id="{D96DA844-1FB4-43A2-81CA-E81E8286ABCC}"/>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23"/>
          <a:stretch>
            <a:fillRect/>
          </a:stretch>
        </p:blipFill>
        <p:spPr>
          <a:xfrm>
            <a:off x="12336497" y="2123085"/>
            <a:ext cx="487363" cy="487363"/>
          </a:xfrm>
          <a:prstGeom prst="rect">
            <a:avLst/>
          </a:prstGeom>
        </p:spPr>
      </p:pic>
    </p:spTree>
    <p:extLst>
      <p:ext uri="{BB962C8B-B14F-4D97-AF65-F5344CB8AC3E}">
        <p14:creationId xmlns:p14="http://schemas.microsoft.com/office/powerpoint/2010/main" val="2689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2000" fill="hold"/>
                                        <p:tgtEl>
                                          <p:spTgt spid="42"/>
                                        </p:tgtEl>
                                        <p:attrNameLst>
                                          <p:attrName>ppt_x</p:attrName>
                                        </p:attrNameLst>
                                      </p:cBhvr>
                                      <p:tavLst>
                                        <p:tav tm="0">
                                          <p:val>
                                            <p:strVal val="0-#ppt_w/2"/>
                                          </p:val>
                                        </p:tav>
                                        <p:tav tm="100000">
                                          <p:val>
                                            <p:strVal val="#ppt_x"/>
                                          </p:val>
                                        </p:tav>
                                      </p:tavLst>
                                    </p:anim>
                                    <p:anim calcmode="lin" valueType="num">
                                      <p:cBhvr additive="base">
                                        <p:cTn id="8" dur="2000" fill="hold"/>
                                        <p:tgtEl>
                                          <p:spTgt spid="42"/>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39" fill="hold"/>
                                        <p:tgtEl>
                                          <p:spTgt spid="38"/>
                                        </p:tgtEl>
                                      </p:cBhvr>
                                    </p:cmd>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2"/>
                                        </p:tgtEl>
                                        <p:attrNameLst>
                                          <p:attrName>r</p:attrName>
                                        </p:attrNameLst>
                                      </p:cBhvr>
                                    </p:animRot>
                                    <p:animRot by="-240000">
                                      <p:cBhvr>
                                        <p:cTn id="13" dur="200" fill="hold">
                                          <p:stCondLst>
                                            <p:cond delay="200"/>
                                          </p:stCondLst>
                                        </p:cTn>
                                        <p:tgtEl>
                                          <p:spTgt spid="42"/>
                                        </p:tgtEl>
                                        <p:attrNameLst>
                                          <p:attrName>r</p:attrName>
                                        </p:attrNameLst>
                                      </p:cBhvr>
                                    </p:animRot>
                                    <p:animRot by="240000">
                                      <p:cBhvr>
                                        <p:cTn id="14" dur="200" fill="hold">
                                          <p:stCondLst>
                                            <p:cond delay="400"/>
                                          </p:stCondLst>
                                        </p:cTn>
                                        <p:tgtEl>
                                          <p:spTgt spid="42"/>
                                        </p:tgtEl>
                                        <p:attrNameLst>
                                          <p:attrName>r</p:attrName>
                                        </p:attrNameLst>
                                      </p:cBhvr>
                                    </p:animRot>
                                    <p:animRot by="-240000">
                                      <p:cBhvr>
                                        <p:cTn id="15" dur="200" fill="hold">
                                          <p:stCondLst>
                                            <p:cond delay="600"/>
                                          </p:stCondLst>
                                        </p:cTn>
                                        <p:tgtEl>
                                          <p:spTgt spid="42"/>
                                        </p:tgtEl>
                                        <p:attrNameLst>
                                          <p:attrName>r</p:attrName>
                                        </p:attrNameLst>
                                      </p:cBhvr>
                                    </p:animRot>
                                    <p:animRot by="120000">
                                      <p:cBhvr>
                                        <p:cTn id="16" dur="200" fill="hold">
                                          <p:stCondLst>
                                            <p:cond delay="800"/>
                                          </p:stCondLst>
                                        </p:cTn>
                                        <p:tgtEl>
                                          <p:spTgt spid="42"/>
                                        </p:tgtEl>
                                        <p:attrNameLst>
                                          <p:attrName>r</p:attrName>
                                        </p:attrNameLst>
                                      </p:cBhvr>
                                    </p:animRot>
                                  </p:childTnLst>
                                </p:cTn>
                              </p:par>
                            </p:childTnLst>
                          </p:cTn>
                        </p:par>
                        <p:par>
                          <p:cTn id="17" fill="hold">
                            <p:stCondLst>
                              <p:cond delay="2839"/>
                            </p:stCondLst>
                            <p:childTnLst>
                              <p:par>
                                <p:cTn id="18" presetID="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childTnLst>
                          </p:cTn>
                        </p:par>
                        <p:par>
                          <p:cTn id="28" fill="hold">
                            <p:stCondLst>
                              <p:cond delay="3839"/>
                            </p:stCondLst>
                            <p:childTnLst>
                              <p:par>
                                <p:cTn id="29" presetID="1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p:tgtEl>
                                          <p:spTgt spid="37"/>
                                        </p:tgtEl>
                                        <p:attrNameLst>
                                          <p:attrName>ppt_y</p:attrName>
                                        </p:attrNameLst>
                                      </p:cBhvr>
                                      <p:tavLst>
                                        <p:tav tm="0">
                                          <p:val>
                                            <p:strVal val="#ppt_y+#ppt_h*1.125000"/>
                                          </p:val>
                                        </p:tav>
                                        <p:tav tm="100000">
                                          <p:val>
                                            <p:strVal val="#ppt_y"/>
                                          </p:val>
                                        </p:tav>
                                      </p:tavLst>
                                    </p:anim>
                                    <p:animEffect transition="in" filter="wipe(up)">
                                      <p:cBhvr>
                                        <p:cTn id="36" dur="500"/>
                                        <p:tgtEl>
                                          <p:spTgt spid="37"/>
                                        </p:tgtEl>
                                      </p:cBhvr>
                                    </p:animEffect>
                                  </p:childTnLst>
                                </p:cTn>
                              </p:par>
                              <p:par>
                                <p:cTn id="37" presetID="12" presetClass="entr" presetSubtype="4"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p:tgtEl>
                                          <p:spTgt spid="39"/>
                                        </p:tgtEl>
                                        <p:attrNameLst>
                                          <p:attrName>ppt_y</p:attrName>
                                        </p:attrNameLst>
                                      </p:cBhvr>
                                      <p:tavLst>
                                        <p:tav tm="0">
                                          <p:val>
                                            <p:strVal val="#ppt_y+#ppt_h*1.125000"/>
                                          </p:val>
                                        </p:tav>
                                        <p:tav tm="100000">
                                          <p:val>
                                            <p:strVal val="#ppt_y"/>
                                          </p:val>
                                        </p:tav>
                                      </p:tavLst>
                                    </p:anim>
                                    <p:animEffect transition="in" filter="wipe(up)">
                                      <p:cBhvr>
                                        <p:cTn id="40" dur="500"/>
                                        <p:tgtEl>
                                          <p:spTgt spid="39"/>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p:tgtEl>
                                          <p:spTgt spid="44"/>
                                        </p:tgtEl>
                                        <p:attrNameLst>
                                          <p:attrName>ppt_y</p:attrName>
                                        </p:attrNameLst>
                                      </p:cBhvr>
                                      <p:tavLst>
                                        <p:tav tm="0">
                                          <p:val>
                                            <p:strVal val="#ppt_y+#ppt_h*1.125000"/>
                                          </p:val>
                                        </p:tav>
                                        <p:tav tm="100000">
                                          <p:val>
                                            <p:strVal val="#ppt_y"/>
                                          </p:val>
                                        </p:tav>
                                      </p:tavLst>
                                    </p:anim>
                                    <p:animEffect transition="in" filter="wipe(up)">
                                      <p:cBhvr>
                                        <p:cTn id="4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23" presetClass="emph" presetSubtype="0" fill="hold" grpId="1" nodeType="clickEffect">
                                  <p:stCondLst>
                                    <p:cond delay="0"/>
                                  </p:stCondLst>
                                  <p:childTnLst>
                                    <p:animClr clrSpc="hsl" dir="cw">
                                      <p:cBhvr override="childStyle">
                                        <p:cTn id="49" dur="500" fill="hold"/>
                                        <p:tgtEl>
                                          <p:spTgt spid="22"/>
                                        </p:tgtEl>
                                        <p:attrNameLst>
                                          <p:attrName>style.color</p:attrName>
                                        </p:attrNameLst>
                                      </p:cBhvr>
                                      <p:by>
                                        <p:hsl h="10842353" s="0" l="0"/>
                                      </p:by>
                                    </p:animClr>
                                    <p:animClr clrSpc="hsl" dir="cw">
                                      <p:cBhvr>
                                        <p:cTn id="50" dur="500" fill="hold"/>
                                        <p:tgtEl>
                                          <p:spTgt spid="22"/>
                                        </p:tgtEl>
                                        <p:attrNameLst>
                                          <p:attrName>fillcolor</p:attrName>
                                        </p:attrNameLst>
                                      </p:cBhvr>
                                      <p:by>
                                        <p:hsl h="10842353" s="0" l="0"/>
                                      </p:by>
                                    </p:animClr>
                                    <p:animClr clrSpc="hsl" dir="cw">
                                      <p:cBhvr>
                                        <p:cTn id="51" dur="500" fill="hold"/>
                                        <p:tgtEl>
                                          <p:spTgt spid="22"/>
                                        </p:tgtEl>
                                        <p:attrNameLst>
                                          <p:attrName>stroke.color</p:attrName>
                                        </p:attrNameLst>
                                      </p:cBhvr>
                                      <p:by>
                                        <p:hsl h="10842353" s="0" l="0"/>
                                      </p:by>
                                    </p:animClr>
                                    <p:set>
                                      <p:cBhvr>
                                        <p:cTn id="52" dur="500" fill="hold"/>
                                        <p:tgtEl>
                                          <p:spTgt spid="22"/>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37"/>
                    </p:tgtEl>
                  </p:cond>
                </p:stCondLst>
                <p:endSync evt="end" delay="0">
                  <p:rtn val="all"/>
                </p:endSync>
                <p:childTnLst>
                  <p:par>
                    <p:cTn id="54" fill="hold">
                      <p:stCondLst>
                        <p:cond delay="0"/>
                      </p:stCondLst>
                      <p:childTnLst>
                        <p:par>
                          <p:cTn id="55" fill="hold">
                            <p:stCondLst>
                              <p:cond delay="0"/>
                            </p:stCondLst>
                            <p:childTnLst>
                              <p:par>
                                <p:cTn id="56" presetID="23" presetClass="exit" presetSubtype="32" fill="hold" grpId="1" nodeType="clickEffect">
                                  <p:stCondLst>
                                    <p:cond delay="0"/>
                                  </p:stCondLst>
                                  <p:childTnLst>
                                    <p:anim calcmode="lin" valueType="num">
                                      <p:cBhvr>
                                        <p:cTn id="57" dur="500"/>
                                        <p:tgtEl>
                                          <p:spTgt spid="37"/>
                                        </p:tgtEl>
                                        <p:attrNameLst>
                                          <p:attrName>ppt_w</p:attrName>
                                        </p:attrNameLst>
                                      </p:cBhvr>
                                      <p:tavLst>
                                        <p:tav tm="0">
                                          <p:val>
                                            <p:strVal val="ppt_w"/>
                                          </p:val>
                                        </p:tav>
                                        <p:tav tm="100000">
                                          <p:val>
                                            <p:fltVal val="0"/>
                                          </p:val>
                                        </p:tav>
                                      </p:tavLst>
                                    </p:anim>
                                    <p:anim calcmode="lin" valueType="num">
                                      <p:cBhvr>
                                        <p:cTn id="58" dur="500"/>
                                        <p:tgtEl>
                                          <p:spTgt spid="37"/>
                                        </p:tgtEl>
                                        <p:attrNameLst>
                                          <p:attrName>ppt_h</p:attrName>
                                        </p:attrNameLst>
                                      </p:cBhvr>
                                      <p:tavLst>
                                        <p:tav tm="0">
                                          <p:val>
                                            <p:strVal val="ppt_h"/>
                                          </p:val>
                                        </p:tav>
                                        <p:tav tm="100000">
                                          <p:val>
                                            <p:fltVal val="0"/>
                                          </p:val>
                                        </p:tav>
                                      </p:tavLst>
                                    </p:anim>
                                    <p:set>
                                      <p:cBhvr>
                                        <p:cTn id="59"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37"/>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23" presetClass="exit" presetSubtype="32" fill="hold" grpId="2" nodeType="withEffect">
                                  <p:stCondLst>
                                    <p:cond delay="0"/>
                                  </p:stCondLst>
                                  <p:childTnLst>
                                    <p:anim calcmode="lin" valueType="num">
                                      <p:cBhvr>
                                        <p:cTn id="64" dur="500"/>
                                        <p:tgtEl>
                                          <p:spTgt spid="22"/>
                                        </p:tgtEl>
                                        <p:attrNameLst>
                                          <p:attrName>ppt_w</p:attrName>
                                        </p:attrNameLst>
                                      </p:cBhvr>
                                      <p:tavLst>
                                        <p:tav tm="0">
                                          <p:val>
                                            <p:strVal val="ppt_w"/>
                                          </p:val>
                                        </p:tav>
                                        <p:tav tm="100000">
                                          <p:val>
                                            <p:fltVal val="0"/>
                                          </p:val>
                                        </p:tav>
                                      </p:tavLst>
                                    </p:anim>
                                    <p:anim calcmode="lin" valueType="num">
                                      <p:cBhvr>
                                        <p:cTn id="65" dur="500"/>
                                        <p:tgtEl>
                                          <p:spTgt spid="22"/>
                                        </p:tgtEl>
                                        <p:attrNameLst>
                                          <p:attrName>ppt_h</p:attrName>
                                        </p:attrNameLst>
                                      </p:cBhvr>
                                      <p:tavLst>
                                        <p:tav tm="0">
                                          <p:val>
                                            <p:strVal val="ppt_h"/>
                                          </p:val>
                                        </p:tav>
                                        <p:tav tm="100000">
                                          <p:val>
                                            <p:fltVal val="0"/>
                                          </p:val>
                                        </p:tav>
                                      </p:tavLst>
                                    </p:anim>
                                    <p:set>
                                      <p:cBhvr>
                                        <p:cTn id="66" dur="1" fill="hold">
                                          <p:stCondLst>
                                            <p:cond delay="499"/>
                                          </p:stCondLst>
                                        </p:cTn>
                                        <p:tgtEl>
                                          <p:spTgt spid="22"/>
                                        </p:tgtEl>
                                        <p:attrNameLst>
                                          <p:attrName>style.visibility</p:attrName>
                                        </p:attrNameLst>
                                      </p:cBhvr>
                                      <p:to>
                                        <p:strVal val="hidden"/>
                                      </p:to>
                                    </p:set>
                                  </p:childTnLst>
                                </p:cTn>
                              </p:par>
                              <p:par>
                                <p:cTn id="67" presetID="23" presetClass="exit" presetSubtype="32" fill="hold" grpId="2" nodeType="withEffect">
                                  <p:stCondLst>
                                    <p:cond delay="0"/>
                                  </p:stCondLst>
                                  <p:childTnLst>
                                    <p:anim calcmode="lin" valueType="num">
                                      <p:cBhvr>
                                        <p:cTn id="68" dur="500"/>
                                        <p:tgtEl>
                                          <p:spTgt spid="37"/>
                                        </p:tgtEl>
                                        <p:attrNameLst>
                                          <p:attrName>ppt_w</p:attrName>
                                        </p:attrNameLst>
                                      </p:cBhvr>
                                      <p:tavLst>
                                        <p:tav tm="0">
                                          <p:val>
                                            <p:strVal val="ppt_w"/>
                                          </p:val>
                                        </p:tav>
                                        <p:tav tm="100000">
                                          <p:val>
                                            <p:fltVal val="0"/>
                                          </p:val>
                                        </p:tav>
                                      </p:tavLst>
                                    </p:anim>
                                    <p:anim calcmode="lin" valueType="num">
                                      <p:cBhvr>
                                        <p:cTn id="69" dur="500"/>
                                        <p:tgtEl>
                                          <p:spTgt spid="37"/>
                                        </p:tgtEl>
                                        <p:attrNameLst>
                                          <p:attrName>ppt_h</p:attrName>
                                        </p:attrNameLst>
                                      </p:cBhvr>
                                      <p:tavLst>
                                        <p:tav tm="0">
                                          <p:val>
                                            <p:strVal val="ppt_h"/>
                                          </p:val>
                                        </p:tav>
                                        <p:tav tm="100000">
                                          <p:val>
                                            <p:fltVal val="0"/>
                                          </p:val>
                                        </p:tav>
                                      </p:tavLst>
                                    </p:anim>
                                    <p:set>
                                      <p:cBhvr>
                                        <p:cTn id="70" dur="1" fill="hold">
                                          <p:stCondLst>
                                            <p:cond delay="499"/>
                                          </p:stCondLst>
                                        </p:cTn>
                                        <p:tgtEl>
                                          <p:spTgt spid="37"/>
                                        </p:tgtEl>
                                        <p:attrNameLst>
                                          <p:attrName>style.visibility</p:attrName>
                                        </p:attrNameLst>
                                      </p:cBhvr>
                                      <p:to>
                                        <p:strVal val="hidden"/>
                                      </p:to>
                                    </p:set>
                                  </p:childTnLst>
                                </p:cTn>
                              </p:par>
                              <p:par>
                                <p:cTn id="71" presetID="23" presetClass="exit" presetSubtype="32" fill="hold" nodeType="withEffect">
                                  <p:stCondLst>
                                    <p:cond delay="0"/>
                                  </p:stCondLst>
                                  <p:childTnLst>
                                    <p:anim calcmode="lin" valueType="num">
                                      <p:cBhvr>
                                        <p:cTn id="72" dur="500"/>
                                        <p:tgtEl>
                                          <p:spTgt spid="39"/>
                                        </p:tgtEl>
                                        <p:attrNameLst>
                                          <p:attrName>ppt_w</p:attrName>
                                        </p:attrNameLst>
                                      </p:cBhvr>
                                      <p:tavLst>
                                        <p:tav tm="0">
                                          <p:val>
                                            <p:strVal val="ppt_w"/>
                                          </p:val>
                                        </p:tav>
                                        <p:tav tm="100000">
                                          <p:val>
                                            <p:fltVal val="0"/>
                                          </p:val>
                                        </p:tav>
                                      </p:tavLst>
                                    </p:anim>
                                    <p:anim calcmode="lin" valueType="num">
                                      <p:cBhvr>
                                        <p:cTn id="73" dur="500"/>
                                        <p:tgtEl>
                                          <p:spTgt spid="39"/>
                                        </p:tgtEl>
                                        <p:attrNameLst>
                                          <p:attrName>ppt_h</p:attrName>
                                        </p:attrNameLst>
                                      </p:cBhvr>
                                      <p:tavLst>
                                        <p:tav tm="0">
                                          <p:val>
                                            <p:strVal val="ppt_h"/>
                                          </p:val>
                                        </p:tav>
                                        <p:tav tm="100000">
                                          <p:val>
                                            <p:fltVal val="0"/>
                                          </p:val>
                                        </p:tav>
                                      </p:tavLst>
                                    </p:anim>
                                    <p:set>
                                      <p:cBhvr>
                                        <p:cTn id="74" dur="1" fill="hold">
                                          <p:stCondLst>
                                            <p:cond delay="499"/>
                                          </p:stCondLst>
                                        </p:cTn>
                                        <p:tgtEl>
                                          <p:spTgt spid="39"/>
                                        </p:tgtEl>
                                        <p:attrNameLst>
                                          <p:attrName>style.visibility</p:attrName>
                                        </p:attrNameLst>
                                      </p:cBhvr>
                                      <p:to>
                                        <p:strVal val="hidden"/>
                                      </p:to>
                                    </p:set>
                                  </p:childTnLst>
                                </p:cTn>
                              </p:par>
                              <p:par>
                                <p:cTn id="75" presetID="23" presetClass="exit" presetSubtype="32" fill="hold" grpId="2" nodeType="withEffect">
                                  <p:stCondLst>
                                    <p:cond delay="0"/>
                                  </p:stCondLst>
                                  <p:childTnLst>
                                    <p:anim calcmode="lin" valueType="num">
                                      <p:cBhvr>
                                        <p:cTn id="76" dur="500"/>
                                        <p:tgtEl>
                                          <p:spTgt spid="44"/>
                                        </p:tgtEl>
                                        <p:attrNameLst>
                                          <p:attrName>ppt_w</p:attrName>
                                        </p:attrNameLst>
                                      </p:cBhvr>
                                      <p:tavLst>
                                        <p:tav tm="0">
                                          <p:val>
                                            <p:strVal val="ppt_w"/>
                                          </p:val>
                                        </p:tav>
                                        <p:tav tm="100000">
                                          <p:val>
                                            <p:fltVal val="0"/>
                                          </p:val>
                                        </p:tav>
                                      </p:tavLst>
                                    </p:anim>
                                    <p:anim calcmode="lin" valueType="num">
                                      <p:cBhvr>
                                        <p:cTn id="77" dur="500"/>
                                        <p:tgtEl>
                                          <p:spTgt spid="44"/>
                                        </p:tgtEl>
                                        <p:attrNameLst>
                                          <p:attrName>ppt_h</p:attrName>
                                        </p:attrNameLst>
                                      </p:cBhvr>
                                      <p:tavLst>
                                        <p:tav tm="0">
                                          <p:val>
                                            <p:strVal val="ppt_h"/>
                                          </p:val>
                                        </p:tav>
                                        <p:tav tm="100000">
                                          <p:val>
                                            <p:fltVal val="0"/>
                                          </p:val>
                                        </p:tav>
                                      </p:tavLst>
                                    </p:anim>
                                    <p:set>
                                      <p:cBhvr>
                                        <p:cTn id="78" dur="1" fill="hold">
                                          <p:stCondLst>
                                            <p:cond delay="499"/>
                                          </p:stCondLst>
                                        </p:cTn>
                                        <p:tgtEl>
                                          <p:spTgt spid="44"/>
                                        </p:tgtEl>
                                        <p:attrNameLst>
                                          <p:attrName>style.visibility</p:attrName>
                                        </p:attrNameLst>
                                      </p:cBhvr>
                                      <p:to>
                                        <p:strVal val="hidden"/>
                                      </p:to>
                                    </p:set>
                                  </p:childTnLst>
                                </p:cTn>
                              </p:par>
                            </p:childTnLst>
                          </p:cTn>
                        </p:par>
                        <p:par>
                          <p:cTn id="79" fill="hold">
                            <p:stCondLst>
                              <p:cond delay="500"/>
                            </p:stCondLst>
                            <p:childTnLst>
                              <p:par>
                                <p:cTn id="80" presetID="23" presetClass="exit" presetSubtype="32" fill="hold" nodeType="afterEffect">
                                  <p:stCondLst>
                                    <p:cond delay="0"/>
                                  </p:stCondLst>
                                  <p:childTnLst>
                                    <p:anim calcmode="lin" valueType="num">
                                      <p:cBhvr>
                                        <p:cTn id="81" dur="500"/>
                                        <p:tgtEl>
                                          <p:spTgt spid="14"/>
                                        </p:tgtEl>
                                        <p:attrNameLst>
                                          <p:attrName>ppt_w</p:attrName>
                                        </p:attrNameLst>
                                      </p:cBhvr>
                                      <p:tavLst>
                                        <p:tav tm="0">
                                          <p:val>
                                            <p:strVal val="ppt_w"/>
                                          </p:val>
                                        </p:tav>
                                        <p:tav tm="100000">
                                          <p:val>
                                            <p:fltVal val="0"/>
                                          </p:val>
                                        </p:tav>
                                      </p:tavLst>
                                    </p:anim>
                                    <p:anim calcmode="lin" valueType="num">
                                      <p:cBhvr>
                                        <p:cTn id="82" dur="500"/>
                                        <p:tgtEl>
                                          <p:spTgt spid="14"/>
                                        </p:tgtEl>
                                        <p:attrNameLst>
                                          <p:attrName>ppt_h</p:attrName>
                                        </p:attrNameLst>
                                      </p:cBhvr>
                                      <p:tavLst>
                                        <p:tav tm="0">
                                          <p:val>
                                            <p:strVal val="ppt_h"/>
                                          </p:val>
                                        </p:tav>
                                        <p:tav tm="100000">
                                          <p:val>
                                            <p:fltVal val="0"/>
                                          </p:val>
                                        </p:tav>
                                      </p:tavLst>
                                    </p:anim>
                                    <p:set>
                                      <p:cBhvr>
                                        <p:cTn id="83" dur="1" fill="hold">
                                          <p:stCondLst>
                                            <p:cond delay="499"/>
                                          </p:stCondLst>
                                        </p:cTn>
                                        <p:tgtEl>
                                          <p:spTgt spid="14"/>
                                        </p:tgtEl>
                                        <p:attrNameLst>
                                          <p:attrName>style.visibility</p:attrName>
                                        </p:attrNameLst>
                                      </p:cBhvr>
                                      <p:to>
                                        <p:strVal val="hidden"/>
                                      </p:to>
                                    </p:set>
                                  </p:childTnLst>
                                </p:cTn>
                              </p:par>
                            </p:childTnLst>
                          </p:cTn>
                        </p:par>
                        <p:par>
                          <p:cTn id="84" fill="hold">
                            <p:stCondLst>
                              <p:cond delay="1000"/>
                            </p:stCondLst>
                            <p:childTnLst>
                              <p:par>
                                <p:cTn id="85" presetID="2" presetClass="exit" presetSubtype="2" fill="hold" nodeType="afterEffect">
                                  <p:stCondLst>
                                    <p:cond delay="0"/>
                                  </p:stCondLst>
                                  <p:childTnLst>
                                    <p:anim calcmode="lin" valueType="num">
                                      <p:cBhvr additive="base">
                                        <p:cTn id="86" dur="2000"/>
                                        <p:tgtEl>
                                          <p:spTgt spid="42"/>
                                        </p:tgtEl>
                                        <p:attrNameLst>
                                          <p:attrName>ppt_x</p:attrName>
                                        </p:attrNameLst>
                                      </p:cBhvr>
                                      <p:tavLst>
                                        <p:tav tm="0">
                                          <p:val>
                                            <p:strVal val="ppt_x"/>
                                          </p:val>
                                        </p:tav>
                                        <p:tav tm="100000">
                                          <p:val>
                                            <p:strVal val="1+ppt_w/2"/>
                                          </p:val>
                                        </p:tav>
                                      </p:tavLst>
                                    </p:anim>
                                    <p:anim calcmode="lin" valueType="num">
                                      <p:cBhvr additive="base">
                                        <p:cTn id="87" dur="2000"/>
                                        <p:tgtEl>
                                          <p:spTgt spid="42"/>
                                        </p:tgtEl>
                                        <p:attrNameLst>
                                          <p:attrName>ppt_y</p:attrName>
                                        </p:attrNameLst>
                                      </p:cBhvr>
                                      <p:tavLst>
                                        <p:tav tm="0">
                                          <p:val>
                                            <p:strVal val="ppt_y"/>
                                          </p:val>
                                        </p:tav>
                                        <p:tav tm="100000">
                                          <p:val>
                                            <p:strVal val="ppt_y"/>
                                          </p:val>
                                        </p:tav>
                                      </p:tavLst>
                                    </p:anim>
                                    <p:set>
                                      <p:cBhvr>
                                        <p:cTn id="88"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23" presetClass="exit" presetSubtype="32" fill="hold" grpId="1" nodeType="clickEffect">
                                  <p:stCondLst>
                                    <p:cond delay="0"/>
                                  </p:stCondLst>
                                  <p:childTnLst>
                                    <p:anim calcmode="lin" valueType="num">
                                      <p:cBhvr>
                                        <p:cTn id="93" dur="500"/>
                                        <p:tgtEl>
                                          <p:spTgt spid="44"/>
                                        </p:tgtEl>
                                        <p:attrNameLst>
                                          <p:attrName>ppt_w</p:attrName>
                                        </p:attrNameLst>
                                      </p:cBhvr>
                                      <p:tavLst>
                                        <p:tav tm="0">
                                          <p:val>
                                            <p:strVal val="ppt_w"/>
                                          </p:val>
                                        </p:tav>
                                        <p:tav tm="100000">
                                          <p:val>
                                            <p:fltVal val="0"/>
                                          </p:val>
                                        </p:tav>
                                      </p:tavLst>
                                    </p:anim>
                                    <p:anim calcmode="lin" valueType="num">
                                      <p:cBhvr>
                                        <p:cTn id="94" dur="500"/>
                                        <p:tgtEl>
                                          <p:spTgt spid="44"/>
                                        </p:tgtEl>
                                        <p:attrNameLst>
                                          <p:attrName>ppt_h</p:attrName>
                                        </p:attrNameLst>
                                      </p:cBhvr>
                                      <p:tavLst>
                                        <p:tav tm="0">
                                          <p:val>
                                            <p:strVal val="ppt_h"/>
                                          </p:val>
                                        </p:tav>
                                        <p:tav tm="100000">
                                          <p:val>
                                            <p:fltVal val="0"/>
                                          </p:val>
                                        </p:tav>
                                      </p:tavLst>
                                    </p:anim>
                                    <p:set>
                                      <p:cBhvr>
                                        <p:cTn id="9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44"/>
                  </p:tgtEl>
                </p:cond>
              </p:nextCondLst>
            </p:seq>
            <p:audio>
              <p:cMediaNode vol="80000">
                <p:cTn id="96" fill="hold" display="0">
                  <p:stCondLst>
                    <p:cond delay="indefinite"/>
                  </p:stCondLst>
                  <p:endCondLst>
                    <p:cond evt="onStopAudio" delay="0">
                      <p:tgtEl>
                        <p:sldTgt/>
                      </p:tgtEl>
                    </p:cond>
                  </p:endCondLst>
                </p:cTn>
                <p:tgtEl>
                  <p:spTgt spid="38"/>
                </p:tgtEl>
              </p:cMediaNode>
            </p:audio>
          </p:childTnLst>
        </p:cTn>
      </p:par>
    </p:tnLst>
    <p:bldLst>
      <p:bldP spid="22" grpId="0" animBg="1"/>
      <p:bldP spid="22" grpId="1" animBg="1"/>
      <p:bldP spid="22" grpId="2" animBg="1"/>
      <p:bldP spid="37" grpId="0" animBg="1"/>
      <p:bldP spid="37" grpId="1" animBg="1"/>
      <p:bldP spid="37" grpId="2" animBg="1"/>
      <p:bldP spid="44" grpId="0" animBg="1"/>
      <p:bldP spid="44" grpId="1" animBg="1"/>
      <p:bldP spid="44"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0B413A-76D7-457B-A7BA-4DF6EC15E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502400"/>
          </a:xfrm>
          <a:prstGeom prst="rect">
            <a:avLst/>
          </a:prstGeom>
        </p:spPr>
      </p:pic>
      <p:pic>
        <p:nvPicPr>
          <p:cNvPr id="5" name="Picture 4">
            <a:extLst>
              <a:ext uri="{FF2B5EF4-FFF2-40B4-BE49-F238E27FC236}">
                <a16:creationId xmlns:a16="http://schemas.microsoft.com/office/drawing/2014/main" id="{05EBDFAC-4D25-4F6F-9E72-B732E44354C1}"/>
              </a:ext>
            </a:extLst>
          </p:cNvPr>
          <p:cNvPicPr>
            <a:picLocks noChangeAspect="1"/>
          </p:cNvPicPr>
          <p:nvPr/>
        </p:nvPicPr>
        <p:blipFill rotWithShape="1">
          <a:blip r:embed="rId8"/>
          <a:srcRect t="7770"/>
          <a:stretch/>
        </p:blipFill>
        <p:spPr>
          <a:xfrm>
            <a:off x="0" y="5178892"/>
            <a:ext cx="12192000" cy="1679108"/>
          </a:xfrm>
          <a:prstGeom prst="rect">
            <a:avLst/>
          </a:prstGeom>
        </p:spPr>
      </p:pic>
      <p:pic>
        <p:nvPicPr>
          <p:cNvPr id="2" name="Picture 1">
            <a:extLst>
              <a:ext uri="{FF2B5EF4-FFF2-40B4-BE49-F238E27FC236}">
                <a16:creationId xmlns:a16="http://schemas.microsoft.com/office/drawing/2014/main" id="{BA3E5A6D-D1B5-4675-851F-A9460021F8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4193" y="1320152"/>
            <a:ext cx="4363866" cy="4363866"/>
          </a:xfrm>
          <a:prstGeom prst="rect">
            <a:avLst/>
          </a:prstGeom>
        </p:spPr>
      </p:pic>
      <p:pic>
        <p:nvPicPr>
          <p:cNvPr id="7" name="Picture 6">
            <a:extLst>
              <a:ext uri="{FF2B5EF4-FFF2-40B4-BE49-F238E27FC236}">
                <a16:creationId xmlns:a16="http://schemas.microsoft.com/office/drawing/2014/main" id="{C920F3E1-9B69-46D1-BD91-66608C21AD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1502" y="433895"/>
            <a:ext cx="3478882" cy="2622542"/>
          </a:xfrm>
          <a:prstGeom prst="rect">
            <a:avLst/>
          </a:prstGeom>
        </p:spPr>
      </p:pic>
      <p:sp>
        <p:nvSpPr>
          <p:cNvPr id="8" name="C">
            <a:extLst>
              <a:ext uri="{FF2B5EF4-FFF2-40B4-BE49-F238E27FC236}">
                <a16:creationId xmlns:a16="http://schemas.microsoft.com/office/drawing/2014/main" id="{B4AB945A-80E5-4E4A-8250-F1ECA8BB6437}"/>
              </a:ext>
            </a:extLst>
          </p:cNvPr>
          <p:cNvSpPr/>
          <p:nvPr/>
        </p:nvSpPr>
        <p:spPr>
          <a:xfrm>
            <a:off x="331470" y="1993089"/>
            <a:ext cx="2905539"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A.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Không</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thể</a:t>
            </a:r>
            <a:endPar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B">
            <a:extLst>
              <a:ext uri="{FF2B5EF4-FFF2-40B4-BE49-F238E27FC236}">
                <a16:creationId xmlns:a16="http://schemas.microsoft.com/office/drawing/2014/main" id="{B8F75F88-F200-4903-80CB-D2B22EFE0544}"/>
              </a:ext>
            </a:extLst>
          </p:cNvPr>
          <p:cNvSpPr/>
          <p:nvPr/>
        </p:nvSpPr>
        <p:spPr>
          <a:xfrm>
            <a:off x="7186885" y="2068809"/>
            <a:ext cx="2574335"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Có</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thể</a:t>
            </a:r>
            <a:endPar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D">
            <a:extLst>
              <a:ext uri="{FF2B5EF4-FFF2-40B4-BE49-F238E27FC236}">
                <a16:creationId xmlns:a16="http://schemas.microsoft.com/office/drawing/2014/main" id="{4DB0A247-9005-4ADF-9084-2FD301436999}"/>
              </a:ext>
            </a:extLst>
          </p:cNvPr>
          <p:cNvSpPr/>
          <p:nvPr/>
        </p:nvSpPr>
        <p:spPr>
          <a:xfrm>
            <a:off x="4057650" y="2068809"/>
            <a:ext cx="2903220"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Chắc</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chắn</a:t>
            </a:r>
            <a:endPar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AB172E53-6902-4B63-ACE3-CF13B085CE93}"/>
              </a:ext>
            </a:extLst>
          </p:cNvPr>
          <p:cNvGrpSpPr/>
          <p:nvPr/>
        </p:nvGrpSpPr>
        <p:grpSpPr>
          <a:xfrm>
            <a:off x="1474470" y="261336"/>
            <a:ext cx="9761220" cy="1385212"/>
            <a:chOff x="3436491" y="48411"/>
            <a:chExt cx="4806636" cy="1385212"/>
          </a:xfrm>
        </p:grpSpPr>
        <p:sp>
          <p:nvSpPr>
            <p:cNvPr id="12" name="Round Same Side Corner Rectangle 10">
              <a:extLst>
                <a:ext uri="{FF2B5EF4-FFF2-40B4-BE49-F238E27FC236}">
                  <a16:creationId xmlns:a16="http://schemas.microsoft.com/office/drawing/2014/main" id="{00FE31E0-EA3B-482B-A377-F412AC8ADAF7}"/>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2FB25449-A7C6-4D76-AEA4-E7EF5283113E}"/>
                </a:ext>
              </a:extLst>
            </p:cNvPr>
            <p:cNvSpPr/>
            <p:nvPr/>
          </p:nvSpPr>
          <p:spPr>
            <a:xfrm>
              <a:off x="3939787" y="265749"/>
              <a:ext cx="3766273" cy="1077218"/>
            </a:xfrm>
            <a:prstGeom prst="rect">
              <a:avLst/>
            </a:prstGeom>
            <a:noFill/>
          </p:spPr>
          <p:txBody>
            <a:bodyPr wrap="square" lIns="91440" tIns="45720" rIns="91440" bIns="45720">
              <a:spAutoFit/>
            </a:bodyPr>
            <a:lstStyle/>
            <a:p>
              <a:pPr marL="0" marR="0" algn="ctr">
                <a:spcBef>
                  <a:spcPts val="0"/>
                </a:spcBef>
                <a:spcAft>
                  <a:spcPts val="0"/>
                </a:spcAft>
              </a:pPr>
              <a:r>
                <a:rPr lang="vi-VN" sz="3200" dirty="0">
                  <a:effectLst/>
                  <a:latin typeface="Cambria" panose="02040503050406030204" pitchFamily="18" charset="0"/>
                  <a:ea typeface="Cambria" panose="02040503050406030204" pitchFamily="18" charset="0"/>
                </a:rPr>
                <a:t>c) Tổng số chấm ở hai mặt trên của hai xúc xắc là số bé hơn 13 và lớn hơn 1.</a:t>
              </a:r>
              <a:endParaRPr lang="en-US" sz="320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84F2F5D9-F9C8-45A1-BDC4-386E463278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22791" y="3575918"/>
            <a:ext cx="2009289" cy="1957667"/>
          </a:xfrm>
          <a:prstGeom prst="rect">
            <a:avLst/>
          </a:prstGeom>
        </p:spPr>
      </p:pic>
      <p:pic>
        <p:nvPicPr>
          <p:cNvPr id="16" name="Picture 15">
            <a:extLst>
              <a:ext uri="{FF2B5EF4-FFF2-40B4-BE49-F238E27FC236}">
                <a16:creationId xmlns:a16="http://schemas.microsoft.com/office/drawing/2014/main" id="{4BE4ACE6-762B-450E-B10D-01115715C55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644480" y="5695838"/>
            <a:ext cx="923733" cy="810502"/>
          </a:xfrm>
          <a:prstGeom prst="rect">
            <a:avLst/>
          </a:prstGeom>
        </p:spPr>
      </p:pic>
      <p:pic>
        <p:nvPicPr>
          <p:cNvPr id="17" name="Tieng-ngua-chay-www_tiengdong_com">
            <a:hlinkClick r:id="" action="ppaction://media"/>
            <a:extLst>
              <a:ext uri="{FF2B5EF4-FFF2-40B4-BE49-F238E27FC236}">
                <a16:creationId xmlns:a16="http://schemas.microsoft.com/office/drawing/2014/main" id="{410D70E4-D6DC-4043-AB33-FD37A2566EB1}"/>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14"/>
          <a:stretch>
            <a:fillRect/>
          </a:stretch>
        </p:blipFill>
        <p:spPr>
          <a:xfrm>
            <a:off x="12336497" y="2123085"/>
            <a:ext cx="487363" cy="487363"/>
          </a:xfrm>
          <a:prstGeom prst="rect">
            <a:avLst/>
          </a:prstGeom>
        </p:spPr>
      </p:pic>
    </p:spTree>
    <p:extLst>
      <p:ext uri="{BB962C8B-B14F-4D97-AF65-F5344CB8AC3E}">
        <p14:creationId xmlns:p14="http://schemas.microsoft.com/office/powerpoint/2010/main" val="381493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39" fill="hold"/>
                                        <p:tgtEl>
                                          <p:spTgt spid="17"/>
                                        </p:tgtEl>
                                      </p:cBhvr>
                                    </p:cmd>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5"/>
                                        </p:tgtEl>
                                        <p:attrNameLst>
                                          <p:attrName>r</p:attrName>
                                        </p:attrNameLst>
                                      </p:cBhvr>
                                    </p:animRot>
                                    <p:animRot by="-240000">
                                      <p:cBhvr>
                                        <p:cTn id="13" dur="400" fill="hold">
                                          <p:stCondLst>
                                            <p:cond delay="400"/>
                                          </p:stCondLst>
                                        </p:cTn>
                                        <p:tgtEl>
                                          <p:spTgt spid="15"/>
                                        </p:tgtEl>
                                        <p:attrNameLst>
                                          <p:attrName>r</p:attrName>
                                        </p:attrNameLst>
                                      </p:cBhvr>
                                    </p:animRot>
                                    <p:animRot by="240000">
                                      <p:cBhvr>
                                        <p:cTn id="14" dur="400" fill="hold">
                                          <p:stCondLst>
                                            <p:cond delay="800"/>
                                          </p:stCondLst>
                                        </p:cTn>
                                        <p:tgtEl>
                                          <p:spTgt spid="15"/>
                                        </p:tgtEl>
                                        <p:attrNameLst>
                                          <p:attrName>r</p:attrName>
                                        </p:attrNameLst>
                                      </p:cBhvr>
                                    </p:animRot>
                                    <p:animRot by="-240000">
                                      <p:cBhvr>
                                        <p:cTn id="15" dur="400" fill="hold">
                                          <p:stCondLst>
                                            <p:cond delay="1200"/>
                                          </p:stCondLst>
                                        </p:cTn>
                                        <p:tgtEl>
                                          <p:spTgt spid="15"/>
                                        </p:tgtEl>
                                        <p:attrNameLst>
                                          <p:attrName>r</p:attrName>
                                        </p:attrNameLst>
                                      </p:cBhvr>
                                    </p:animRot>
                                    <p:animRot by="120000">
                                      <p:cBhvr>
                                        <p:cTn id="16" dur="400" fill="hold">
                                          <p:stCondLst>
                                            <p:cond delay="1600"/>
                                          </p:stCondLst>
                                        </p:cTn>
                                        <p:tgtEl>
                                          <p:spTgt spid="15"/>
                                        </p:tgtEl>
                                        <p:attrNameLst>
                                          <p:attrName>r</p:attrName>
                                        </p:attrNameLst>
                                      </p:cBhvr>
                                    </p:animRot>
                                  </p:childTnLst>
                                </p:cTn>
                              </p:par>
                            </p:childTnLst>
                          </p:cTn>
                        </p:par>
                        <p:par>
                          <p:cTn id="17" fill="hold">
                            <p:stCondLst>
                              <p:cond delay="2839"/>
                            </p:stCondLst>
                            <p:childTnLst>
                              <p:par>
                                <p:cTn id="18" presetID="2" presetClass="entr" presetSubtype="3"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
                                        </p:tgtEl>
                                        <p:attrNameLst>
                                          <p:attrName>r</p:attrName>
                                        </p:attrNameLst>
                                      </p:cBhvr>
                                    </p:animRot>
                                    <p:animRot by="-240000">
                                      <p:cBhvr>
                                        <p:cTn id="24" dur="200" fill="hold">
                                          <p:stCondLst>
                                            <p:cond delay="200"/>
                                          </p:stCondLst>
                                        </p:cTn>
                                        <p:tgtEl>
                                          <p:spTgt spid="2"/>
                                        </p:tgtEl>
                                        <p:attrNameLst>
                                          <p:attrName>r</p:attrName>
                                        </p:attrNameLst>
                                      </p:cBhvr>
                                    </p:animRot>
                                    <p:animRot by="240000">
                                      <p:cBhvr>
                                        <p:cTn id="25" dur="200" fill="hold">
                                          <p:stCondLst>
                                            <p:cond delay="400"/>
                                          </p:stCondLst>
                                        </p:cTn>
                                        <p:tgtEl>
                                          <p:spTgt spid="2"/>
                                        </p:tgtEl>
                                        <p:attrNameLst>
                                          <p:attrName>r</p:attrName>
                                        </p:attrNameLst>
                                      </p:cBhvr>
                                    </p:animRot>
                                    <p:animRot by="-240000">
                                      <p:cBhvr>
                                        <p:cTn id="26" dur="200" fill="hold">
                                          <p:stCondLst>
                                            <p:cond delay="600"/>
                                          </p:stCondLst>
                                        </p:cTn>
                                        <p:tgtEl>
                                          <p:spTgt spid="2"/>
                                        </p:tgtEl>
                                        <p:attrNameLst>
                                          <p:attrName>r</p:attrName>
                                        </p:attrNameLst>
                                      </p:cBhvr>
                                    </p:animRot>
                                    <p:animRot by="120000">
                                      <p:cBhvr>
                                        <p:cTn id="27" dur="200" fill="hold">
                                          <p:stCondLst>
                                            <p:cond delay="800"/>
                                          </p:stCondLst>
                                        </p:cTn>
                                        <p:tgtEl>
                                          <p:spTgt spid="2"/>
                                        </p:tgtEl>
                                        <p:attrNameLst>
                                          <p:attrName>r</p:attrName>
                                        </p:attrNameLst>
                                      </p:cBhvr>
                                    </p:animRot>
                                  </p:childTnLst>
                                </p:cTn>
                              </p:par>
                            </p:childTnLst>
                          </p:cTn>
                        </p:par>
                        <p:par>
                          <p:cTn id="28" fill="hold">
                            <p:stCondLst>
                              <p:cond delay="3839"/>
                            </p:stCondLst>
                            <p:childTnLst>
                              <p:par>
                                <p:cTn id="29" presetID="1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p:tgtEl>
                                          <p:spTgt spid="9"/>
                                        </p:tgtEl>
                                        <p:attrNameLst>
                                          <p:attrName>ppt_y</p:attrName>
                                        </p:attrNameLst>
                                      </p:cBhvr>
                                      <p:tavLst>
                                        <p:tav tm="0">
                                          <p:val>
                                            <p:strVal val="#ppt_y+#ppt_h*1.125000"/>
                                          </p:val>
                                        </p:tav>
                                        <p:tav tm="100000">
                                          <p:val>
                                            <p:strVal val="#ppt_y"/>
                                          </p:val>
                                        </p:tav>
                                      </p:tavLst>
                                    </p:anim>
                                    <p:animEffect transition="in" filter="wipe(up)">
                                      <p:cBhvr>
                                        <p:cTn id="36" dur="500"/>
                                        <p:tgtEl>
                                          <p:spTgt spid="9"/>
                                        </p:tgtEl>
                                      </p:cBhvr>
                                    </p:animEffect>
                                  </p:childTnLst>
                                </p:cTn>
                              </p:par>
                              <p:par>
                                <p:cTn id="37" presetID="1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ppt_y</p:attrName>
                                        </p:attrNameLst>
                                      </p:cBhvr>
                                      <p:tavLst>
                                        <p:tav tm="0">
                                          <p:val>
                                            <p:strVal val="#ppt_y+#ppt_h*1.125000"/>
                                          </p:val>
                                        </p:tav>
                                        <p:tav tm="100000">
                                          <p:val>
                                            <p:strVal val="#ppt_y"/>
                                          </p:val>
                                        </p:tav>
                                      </p:tavLst>
                                    </p:anim>
                                    <p:animEffect transition="in" filter="wipe(up)">
                                      <p:cBhvr>
                                        <p:cTn id="40" dur="500"/>
                                        <p:tgtEl>
                                          <p:spTgt spid="11"/>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grpId="1" nodeType="clickEffect">
                                  <p:stCondLst>
                                    <p:cond delay="0"/>
                                  </p:stCondLst>
                                  <p:childTnLst>
                                    <p:anim calcmode="lin" valueType="num">
                                      <p:cBhvr>
                                        <p:cTn id="49" dur="500"/>
                                        <p:tgtEl>
                                          <p:spTgt spid="8"/>
                                        </p:tgtEl>
                                        <p:attrNameLst>
                                          <p:attrName>ppt_w</p:attrName>
                                        </p:attrNameLst>
                                      </p:cBhvr>
                                      <p:tavLst>
                                        <p:tav tm="0">
                                          <p:val>
                                            <p:strVal val="ppt_w"/>
                                          </p:val>
                                        </p:tav>
                                        <p:tav tm="100000">
                                          <p:val>
                                            <p:fltVal val="0"/>
                                          </p:val>
                                        </p:tav>
                                      </p:tavLst>
                                    </p:anim>
                                    <p:anim calcmode="lin" valueType="num">
                                      <p:cBhvr>
                                        <p:cTn id="50" dur="500"/>
                                        <p:tgtEl>
                                          <p:spTgt spid="8"/>
                                        </p:tgtEl>
                                        <p:attrNameLst>
                                          <p:attrName>ppt_h</p:attrName>
                                        </p:attrNameLst>
                                      </p:cBhvr>
                                      <p:tavLst>
                                        <p:tav tm="0">
                                          <p:val>
                                            <p:strVal val="ppt_h"/>
                                          </p:val>
                                        </p:tav>
                                        <p:tav tm="100000">
                                          <p:val>
                                            <p:fltVal val="0"/>
                                          </p:val>
                                        </p:tav>
                                      </p:tavLst>
                                    </p:anim>
                                    <p:set>
                                      <p:cBhvr>
                                        <p:cTn id="51"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23" presetClass="emph" presetSubtype="0" fill="hold" grpId="1" nodeType="withEffect">
                                  <p:stCondLst>
                                    <p:cond delay="0"/>
                                  </p:stCondLst>
                                  <p:childTnLst>
                                    <p:animClr clrSpc="hsl" dir="cw">
                                      <p:cBhvr override="childStyle">
                                        <p:cTn id="56" dur="500" fill="hold"/>
                                        <p:tgtEl>
                                          <p:spTgt spid="10"/>
                                        </p:tgtEl>
                                        <p:attrNameLst>
                                          <p:attrName>style.color</p:attrName>
                                        </p:attrNameLst>
                                      </p:cBhvr>
                                      <p:by>
                                        <p:hsl h="10842353" s="0" l="0"/>
                                      </p:by>
                                    </p:animClr>
                                    <p:animClr clrSpc="hsl" dir="cw">
                                      <p:cBhvr>
                                        <p:cTn id="57" dur="500" fill="hold"/>
                                        <p:tgtEl>
                                          <p:spTgt spid="10"/>
                                        </p:tgtEl>
                                        <p:attrNameLst>
                                          <p:attrName>fillcolor</p:attrName>
                                        </p:attrNameLst>
                                      </p:cBhvr>
                                      <p:by>
                                        <p:hsl h="10842353" s="0" l="0"/>
                                      </p:by>
                                    </p:animClr>
                                    <p:animClr clrSpc="hsl" dir="cw">
                                      <p:cBhvr>
                                        <p:cTn id="58" dur="500" fill="hold"/>
                                        <p:tgtEl>
                                          <p:spTgt spid="10"/>
                                        </p:tgtEl>
                                        <p:attrNameLst>
                                          <p:attrName>stroke.color</p:attrName>
                                        </p:attrNameLst>
                                      </p:cBhvr>
                                      <p:by>
                                        <p:hsl h="10842353" s="0" l="0"/>
                                      </p:by>
                                    </p:animClr>
                                    <p:set>
                                      <p:cBhvr>
                                        <p:cTn id="59" dur="500" fill="hold"/>
                                        <p:tgtEl>
                                          <p:spTgt spid="10"/>
                                        </p:tgtEl>
                                        <p:attrNameLst>
                                          <p:attrName>fill.type</p:attrName>
                                        </p:attrNameLst>
                                      </p:cBhvr>
                                      <p:to>
                                        <p:strVal val="solid"/>
                                      </p:to>
                                    </p:set>
                                  </p:childTnLst>
                                  <p:subTnLst>
                                    <p:audio>
                                      <p:cMediaNode>
                                        <p:cTn display="0" masterRel="sameClick">
                                          <p:stCondLst>
                                            <p:cond evt="begin" delay="0">
                                              <p:tn val="5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3" presetClass="exit" presetSubtype="32" fill="hold" grpId="1" nodeType="clickEffect">
                                  <p:stCondLst>
                                    <p:cond delay="0"/>
                                  </p:stCondLst>
                                  <p:childTnLst>
                                    <p:anim calcmode="lin" valueType="num">
                                      <p:cBhvr>
                                        <p:cTn id="64" dur="500"/>
                                        <p:tgtEl>
                                          <p:spTgt spid="9"/>
                                        </p:tgtEl>
                                        <p:attrNameLst>
                                          <p:attrName>ppt_w</p:attrName>
                                        </p:attrNameLst>
                                      </p:cBhvr>
                                      <p:tavLst>
                                        <p:tav tm="0">
                                          <p:val>
                                            <p:strVal val="ppt_w"/>
                                          </p:val>
                                        </p:tav>
                                        <p:tav tm="100000">
                                          <p:val>
                                            <p:fltVal val="0"/>
                                          </p:val>
                                        </p:tav>
                                      </p:tavLst>
                                    </p:anim>
                                    <p:anim calcmode="lin" valueType="num">
                                      <p:cBhvr>
                                        <p:cTn id="65" dur="500"/>
                                        <p:tgtEl>
                                          <p:spTgt spid="9"/>
                                        </p:tgtEl>
                                        <p:attrNameLst>
                                          <p:attrName>ppt_h</p:attrName>
                                        </p:attrNameLst>
                                      </p:cBhvr>
                                      <p:tavLst>
                                        <p:tav tm="0">
                                          <p:val>
                                            <p:strVal val="ppt_h"/>
                                          </p:val>
                                        </p:tav>
                                        <p:tav tm="100000">
                                          <p:val>
                                            <p:fltVal val="0"/>
                                          </p:val>
                                        </p:tav>
                                      </p:tavLst>
                                    </p:anim>
                                    <p:set>
                                      <p:cBhvr>
                                        <p:cTn id="6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0" presetClass="exit" presetSubtype="0" accel="100000" fill="hold" grpId="2" nodeType="clickEffect">
                                  <p:stCondLst>
                                    <p:cond delay="0"/>
                                  </p:stCondLst>
                                  <p:childTnLst>
                                    <p:anim calcmode="lin" valueType="num">
                                      <p:cBhvr>
                                        <p:cTn id="71" dur="1000"/>
                                        <p:tgtEl>
                                          <p:spTgt spid="8"/>
                                        </p:tgtEl>
                                        <p:attrNameLst>
                                          <p:attrName>ppt_w</p:attrName>
                                        </p:attrNameLst>
                                      </p:cBhvr>
                                      <p:tavLst>
                                        <p:tav tm="0">
                                          <p:val>
                                            <p:strVal val="ppt_w"/>
                                          </p:val>
                                        </p:tav>
                                        <p:tav tm="100000">
                                          <p:val>
                                            <p:strVal val="ppt_w+.3"/>
                                          </p:val>
                                        </p:tav>
                                      </p:tavLst>
                                    </p:anim>
                                    <p:anim calcmode="lin" valueType="num">
                                      <p:cBhvr>
                                        <p:cTn id="72" dur="1000"/>
                                        <p:tgtEl>
                                          <p:spTgt spid="8"/>
                                        </p:tgtEl>
                                        <p:attrNameLst>
                                          <p:attrName>ppt_h</p:attrName>
                                        </p:attrNameLst>
                                      </p:cBhvr>
                                      <p:tavLst>
                                        <p:tav tm="0">
                                          <p:val>
                                            <p:strVal val="ppt_h"/>
                                          </p:val>
                                        </p:tav>
                                        <p:tav tm="100000">
                                          <p:val>
                                            <p:strVal val="ppt_h"/>
                                          </p:val>
                                        </p:tav>
                                      </p:tavLst>
                                    </p:anim>
                                    <p:animEffect transition="out" filter="fade">
                                      <p:cBhvr>
                                        <p:cTn id="73" dur="1000"/>
                                        <p:tgtEl>
                                          <p:spTgt spid="8"/>
                                        </p:tgtEl>
                                      </p:cBhvr>
                                    </p:animEffect>
                                    <p:set>
                                      <p:cBhvr>
                                        <p:cTn id="74" dur="1" fill="hold">
                                          <p:stCondLst>
                                            <p:cond delay="999"/>
                                          </p:stCondLst>
                                        </p:cTn>
                                        <p:tgtEl>
                                          <p:spTgt spid="8"/>
                                        </p:tgtEl>
                                        <p:attrNameLst>
                                          <p:attrName>style.visibility</p:attrName>
                                        </p:attrNameLst>
                                      </p:cBhvr>
                                      <p:to>
                                        <p:strVal val="hidden"/>
                                      </p:to>
                                    </p:set>
                                  </p:childTnLst>
                                </p:cTn>
                              </p:par>
                              <p:par>
                                <p:cTn id="75" presetID="50" presetClass="exit" presetSubtype="0" accel="100000" fill="hold" grpId="2" nodeType="withEffect">
                                  <p:stCondLst>
                                    <p:cond delay="0"/>
                                  </p:stCondLst>
                                  <p:childTnLst>
                                    <p:anim calcmode="lin" valueType="num">
                                      <p:cBhvr>
                                        <p:cTn id="76" dur="1000"/>
                                        <p:tgtEl>
                                          <p:spTgt spid="9"/>
                                        </p:tgtEl>
                                        <p:attrNameLst>
                                          <p:attrName>ppt_w</p:attrName>
                                        </p:attrNameLst>
                                      </p:cBhvr>
                                      <p:tavLst>
                                        <p:tav tm="0">
                                          <p:val>
                                            <p:strVal val="ppt_w"/>
                                          </p:val>
                                        </p:tav>
                                        <p:tav tm="100000">
                                          <p:val>
                                            <p:strVal val="ppt_w+.3"/>
                                          </p:val>
                                        </p:tav>
                                      </p:tavLst>
                                    </p:anim>
                                    <p:anim calcmode="lin" valueType="num">
                                      <p:cBhvr>
                                        <p:cTn id="77" dur="1000"/>
                                        <p:tgtEl>
                                          <p:spTgt spid="9"/>
                                        </p:tgtEl>
                                        <p:attrNameLst>
                                          <p:attrName>ppt_h</p:attrName>
                                        </p:attrNameLst>
                                      </p:cBhvr>
                                      <p:tavLst>
                                        <p:tav tm="0">
                                          <p:val>
                                            <p:strVal val="ppt_h"/>
                                          </p:val>
                                        </p:tav>
                                        <p:tav tm="100000">
                                          <p:val>
                                            <p:strVal val="ppt_h"/>
                                          </p:val>
                                        </p:tav>
                                      </p:tavLst>
                                    </p:anim>
                                    <p:animEffect transition="out" filter="fade">
                                      <p:cBhvr>
                                        <p:cTn id="78" dur="1000"/>
                                        <p:tgtEl>
                                          <p:spTgt spid="9"/>
                                        </p:tgtEl>
                                      </p:cBhvr>
                                    </p:animEffect>
                                    <p:set>
                                      <p:cBhvr>
                                        <p:cTn id="79" dur="1" fill="hold">
                                          <p:stCondLst>
                                            <p:cond delay="999"/>
                                          </p:stCondLst>
                                        </p:cTn>
                                        <p:tgtEl>
                                          <p:spTgt spid="9"/>
                                        </p:tgtEl>
                                        <p:attrNameLst>
                                          <p:attrName>style.visibility</p:attrName>
                                        </p:attrNameLst>
                                      </p:cBhvr>
                                      <p:to>
                                        <p:strVal val="hidden"/>
                                      </p:to>
                                    </p:set>
                                  </p:childTnLst>
                                </p:cTn>
                              </p:par>
                              <p:par>
                                <p:cTn id="80" presetID="50" presetClass="exit" presetSubtype="0" accel="100000" fill="hold" nodeType="withEffect">
                                  <p:stCondLst>
                                    <p:cond delay="0"/>
                                  </p:stCondLst>
                                  <p:childTnLst>
                                    <p:anim calcmode="lin" valueType="num">
                                      <p:cBhvr>
                                        <p:cTn id="81" dur="1000"/>
                                        <p:tgtEl>
                                          <p:spTgt spid="11"/>
                                        </p:tgtEl>
                                        <p:attrNameLst>
                                          <p:attrName>ppt_w</p:attrName>
                                        </p:attrNameLst>
                                      </p:cBhvr>
                                      <p:tavLst>
                                        <p:tav tm="0">
                                          <p:val>
                                            <p:strVal val="ppt_w"/>
                                          </p:val>
                                        </p:tav>
                                        <p:tav tm="100000">
                                          <p:val>
                                            <p:strVal val="ppt_w+.3"/>
                                          </p:val>
                                        </p:tav>
                                      </p:tavLst>
                                    </p:anim>
                                    <p:anim calcmode="lin" valueType="num">
                                      <p:cBhvr>
                                        <p:cTn id="82" dur="1000"/>
                                        <p:tgtEl>
                                          <p:spTgt spid="11"/>
                                        </p:tgtEl>
                                        <p:attrNameLst>
                                          <p:attrName>ppt_h</p:attrName>
                                        </p:attrNameLst>
                                      </p:cBhvr>
                                      <p:tavLst>
                                        <p:tav tm="0">
                                          <p:val>
                                            <p:strVal val="ppt_h"/>
                                          </p:val>
                                        </p:tav>
                                        <p:tav tm="100000">
                                          <p:val>
                                            <p:strVal val="ppt_h"/>
                                          </p:val>
                                        </p:tav>
                                      </p:tavLst>
                                    </p:anim>
                                    <p:animEffect transition="out" filter="fade">
                                      <p:cBhvr>
                                        <p:cTn id="83" dur="1000"/>
                                        <p:tgtEl>
                                          <p:spTgt spid="11"/>
                                        </p:tgtEl>
                                      </p:cBhvr>
                                    </p:animEffect>
                                    <p:set>
                                      <p:cBhvr>
                                        <p:cTn id="84" dur="1" fill="hold">
                                          <p:stCondLst>
                                            <p:cond delay="999"/>
                                          </p:stCondLst>
                                        </p:cTn>
                                        <p:tgtEl>
                                          <p:spTgt spid="11"/>
                                        </p:tgtEl>
                                        <p:attrNameLst>
                                          <p:attrName>style.visibility</p:attrName>
                                        </p:attrNameLst>
                                      </p:cBhvr>
                                      <p:to>
                                        <p:strVal val="hidden"/>
                                      </p:to>
                                    </p:set>
                                  </p:childTnLst>
                                </p:cTn>
                              </p:par>
                              <p:par>
                                <p:cTn id="85" presetID="50" presetClass="exit" presetSubtype="0" accel="100000" fill="hold" grpId="2" nodeType="withEffect">
                                  <p:stCondLst>
                                    <p:cond delay="0"/>
                                  </p:stCondLst>
                                  <p:childTnLst>
                                    <p:anim calcmode="lin" valueType="num">
                                      <p:cBhvr>
                                        <p:cTn id="86" dur="1000"/>
                                        <p:tgtEl>
                                          <p:spTgt spid="10"/>
                                        </p:tgtEl>
                                        <p:attrNameLst>
                                          <p:attrName>ppt_w</p:attrName>
                                        </p:attrNameLst>
                                      </p:cBhvr>
                                      <p:tavLst>
                                        <p:tav tm="0">
                                          <p:val>
                                            <p:strVal val="ppt_w"/>
                                          </p:val>
                                        </p:tav>
                                        <p:tav tm="100000">
                                          <p:val>
                                            <p:strVal val="ppt_w+.3"/>
                                          </p:val>
                                        </p:tav>
                                      </p:tavLst>
                                    </p:anim>
                                    <p:anim calcmode="lin" valueType="num">
                                      <p:cBhvr>
                                        <p:cTn id="87" dur="1000"/>
                                        <p:tgtEl>
                                          <p:spTgt spid="10"/>
                                        </p:tgtEl>
                                        <p:attrNameLst>
                                          <p:attrName>ppt_h</p:attrName>
                                        </p:attrNameLst>
                                      </p:cBhvr>
                                      <p:tavLst>
                                        <p:tav tm="0">
                                          <p:val>
                                            <p:strVal val="ppt_h"/>
                                          </p:val>
                                        </p:tav>
                                        <p:tav tm="100000">
                                          <p:val>
                                            <p:strVal val="ppt_h"/>
                                          </p:val>
                                        </p:tav>
                                      </p:tavLst>
                                    </p:anim>
                                    <p:animEffect transition="out" filter="fade">
                                      <p:cBhvr>
                                        <p:cTn id="88" dur="1000"/>
                                        <p:tgtEl>
                                          <p:spTgt spid="10"/>
                                        </p:tgtEl>
                                      </p:cBhvr>
                                    </p:animEffect>
                                    <p:set>
                                      <p:cBhvr>
                                        <p:cTn id="89" dur="1" fill="hold">
                                          <p:stCondLst>
                                            <p:cond delay="999"/>
                                          </p:stCondLst>
                                        </p:cTn>
                                        <p:tgtEl>
                                          <p:spTgt spid="10"/>
                                        </p:tgtEl>
                                        <p:attrNameLst>
                                          <p:attrName>style.visibility</p:attrName>
                                        </p:attrNameLst>
                                      </p:cBhvr>
                                      <p:to>
                                        <p:strVal val="hidden"/>
                                      </p:to>
                                    </p:set>
                                  </p:childTnLst>
                                </p:cTn>
                              </p:par>
                              <p:par>
                                <p:cTn id="90" presetID="50" presetClass="exit" presetSubtype="0" accel="100000" fill="hold" nodeType="withEffect">
                                  <p:stCondLst>
                                    <p:cond delay="0"/>
                                  </p:stCondLst>
                                  <p:childTnLst>
                                    <p:anim calcmode="lin" valueType="num">
                                      <p:cBhvr>
                                        <p:cTn id="91" dur="1000"/>
                                        <p:tgtEl>
                                          <p:spTgt spid="2"/>
                                        </p:tgtEl>
                                        <p:attrNameLst>
                                          <p:attrName>ppt_w</p:attrName>
                                        </p:attrNameLst>
                                      </p:cBhvr>
                                      <p:tavLst>
                                        <p:tav tm="0">
                                          <p:val>
                                            <p:strVal val="ppt_w"/>
                                          </p:val>
                                        </p:tav>
                                        <p:tav tm="100000">
                                          <p:val>
                                            <p:strVal val="ppt_w+.3"/>
                                          </p:val>
                                        </p:tav>
                                      </p:tavLst>
                                    </p:anim>
                                    <p:anim calcmode="lin" valueType="num">
                                      <p:cBhvr>
                                        <p:cTn id="92" dur="1000"/>
                                        <p:tgtEl>
                                          <p:spTgt spid="2"/>
                                        </p:tgtEl>
                                        <p:attrNameLst>
                                          <p:attrName>ppt_h</p:attrName>
                                        </p:attrNameLst>
                                      </p:cBhvr>
                                      <p:tavLst>
                                        <p:tav tm="0">
                                          <p:val>
                                            <p:strVal val="ppt_h"/>
                                          </p:val>
                                        </p:tav>
                                        <p:tav tm="100000">
                                          <p:val>
                                            <p:strVal val="ppt_h"/>
                                          </p:val>
                                        </p:tav>
                                      </p:tavLst>
                                    </p:anim>
                                    <p:animEffect transition="out" filter="fade">
                                      <p:cBhvr>
                                        <p:cTn id="93" dur="1000"/>
                                        <p:tgtEl>
                                          <p:spTgt spid="2"/>
                                        </p:tgtEl>
                                      </p:cBhvr>
                                    </p:animEffect>
                                    <p:set>
                                      <p:cBhvr>
                                        <p:cTn id="94" dur="1" fill="hold">
                                          <p:stCondLst>
                                            <p:cond delay="999"/>
                                          </p:stCondLst>
                                        </p:cTn>
                                        <p:tgtEl>
                                          <p:spTgt spid="2"/>
                                        </p:tgtEl>
                                        <p:attrNameLst>
                                          <p:attrName>style.visibility</p:attrName>
                                        </p:attrNameLst>
                                      </p:cBhvr>
                                      <p:to>
                                        <p:strVal val="hidden"/>
                                      </p:to>
                                    </p:set>
                                  </p:childTnLst>
                                </p:cTn>
                              </p:par>
                            </p:childTnLst>
                          </p:cTn>
                        </p:par>
                        <p:par>
                          <p:cTn id="95" fill="hold">
                            <p:stCondLst>
                              <p:cond delay="1000"/>
                            </p:stCondLst>
                            <p:childTnLst>
                              <p:par>
                                <p:cTn id="96" presetID="2" presetClass="exit" presetSubtype="2" fill="hold" nodeType="afterEffect">
                                  <p:stCondLst>
                                    <p:cond delay="0"/>
                                  </p:stCondLst>
                                  <p:childTnLst>
                                    <p:anim calcmode="lin" valueType="num">
                                      <p:cBhvr additive="base">
                                        <p:cTn id="97" dur="2000"/>
                                        <p:tgtEl>
                                          <p:spTgt spid="15"/>
                                        </p:tgtEl>
                                        <p:attrNameLst>
                                          <p:attrName>ppt_x</p:attrName>
                                        </p:attrNameLst>
                                      </p:cBhvr>
                                      <p:tavLst>
                                        <p:tav tm="0">
                                          <p:val>
                                            <p:strVal val="ppt_x"/>
                                          </p:val>
                                        </p:tav>
                                        <p:tav tm="100000">
                                          <p:val>
                                            <p:strVal val="1+ppt_w/2"/>
                                          </p:val>
                                        </p:tav>
                                      </p:tavLst>
                                    </p:anim>
                                    <p:anim calcmode="lin" valueType="num">
                                      <p:cBhvr additive="base">
                                        <p:cTn id="98" dur="2000"/>
                                        <p:tgtEl>
                                          <p:spTgt spid="15"/>
                                        </p:tgtEl>
                                        <p:attrNameLst>
                                          <p:attrName>ppt_y</p:attrName>
                                        </p:attrNameLst>
                                      </p:cBhvr>
                                      <p:tavLst>
                                        <p:tav tm="0">
                                          <p:val>
                                            <p:strVal val="ppt_y"/>
                                          </p:val>
                                        </p:tav>
                                        <p:tav tm="100000">
                                          <p:val>
                                            <p:strVal val="ppt_y"/>
                                          </p:val>
                                        </p:tav>
                                      </p:tavLst>
                                    </p:anim>
                                    <p:set>
                                      <p:cBhvr>
                                        <p:cTn id="9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100" fill="hold" display="0">
                  <p:stCondLst>
                    <p:cond delay="indefinite"/>
                  </p:stCondLst>
                  <p:endCondLst>
                    <p:cond evt="onStopAudio" delay="0">
                      <p:tgtEl>
                        <p:sldTgt/>
                      </p:tgtEl>
                    </p:cond>
                  </p:endCondLst>
                </p:cTn>
                <p:tgtEl>
                  <p:spTgt spid="17"/>
                </p:tgtEl>
              </p:cMediaNode>
            </p:audio>
          </p:childTnLst>
        </p:cTn>
      </p:par>
    </p:tnLst>
    <p:bldLst>
      <p:bldP spid="8" grpId="0" animBg="1"/>
      <p:bldP spid="8" grpId="1" animBg="1"/>
      <p:bldP spid="8" grpId="2" animBg="1"/>
      <p:bldP spid="9" grpId="0" animBg="1"/>
      <p:bldP spid="9" grpId="1" animBg="1"/>
      <p:bldP spid="9" grpId="2" animBg="1"/>
      <p:bldP spid="10" grpId="0" animBg="1"/>
      <p:bldP spid="10" grpId="1" animBg="1"/>
      <p:bldP spid="10"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896F92-F9E0-4DB5-A197-B4E586AEB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932"/>
            <a:ext cx="12192000" cy="6882932"/>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8">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grpSp>
        <p:nvGrpSpPr>
          <p:cNvPr id="3" name="Group 2">
            <a:extLst>
              <a:ext uri="{FF2B5EF4-FFF2-40B4-BE49-F238E27FC236}">
                <a16:creationId xmlns:a16="http://schemas.microsoft.com/office/drawing/2014/main" id="{40189BB4-8833-4E17-A7E3-F8CFF5321831}"/>
              </a:ext>
            </a:extLst>
          </p:cNvPr>
          <p:cNvGrpSpPr/>
          <p:nvPr/>
        </p:nvGrpSpPr>
        <p:grpSpPr>
          <a:xfrm>
            <a:off x="6096001" y="3783106"/>
            <a:ext cx="1828799" cy="1771601"/>
            <a:chOff x="6242365" y="3990370"/>
            <a:chExt cx="1591499" cy="1564337"/>
          </a:xfrm>
        </p:grpSpPr>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242365" y="3990370"/>
              <a:ext cx="1492049" cy="1564337"/>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11">
              <a:extLst>
                <a:ext uri="{28A0092B-C50C-407E-A947-70E740481C1C}">
                  <a14:useLocalDpi xmlns:a14="http://schemas.microsoft.com/office/drawing/2010/main" val="0"/>
                </a:ext>
              </a:extLst>
            </a:blip>
            <a:srcRect l="49419" t="65091" r="29942"/>
            <a:stretch/>
          </p:blipFill>
          <p:spPr>
            <a:xfrm flipH="1">
              <a:off x="6946125" y="4173841"/>
              <a:ext cx="887739" cy="1156131"/>
            </a:xfrm>
            <a:prstGeom prst="rect">
              <a:avLst/>
            </a:prstGeom>
          </p:spPr>
        </p:pic>
      </p:grpSp>
      <p:sp>
        <p:nvSpPr>
          <p:cNvPr id="24" name="Thought Bubble: Cloud 23">
            <a:extLst>
              <a:ext uri="{FF2B5EF4-FFF2-40B4-BE49-F238E27FC236}">
                <a16:creationId xmlns:a16="http://schemas.microsoft.com/office/drawing/2014/main" id="{5A31F104-C447-4040-866C-6C2FED05CBD1}"/>
              </a:ext>
            </a:extLst>
          </p:cNvPr>
          <p:cNvSpPr/>
          <p:nvPr/>
        </p:nvSpPr>
        <p:spPr>
          <a:xfrm>
            <a:off x="6551089" y="1705059"/>
            <a:ext cx="4776537" cy="2172153"/>
          </a:xfrm>
          <a:prstGeom prst="cloudCallout">
            <a:avLst>
              <a:gd name="adj1" fmla="val -42432"/>
              <a:gd name="adj2" fmla="val 57428"/>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8" name="Picture 7">
            <a:extLst>
              <a:ext uri="{FF2B5EF4-FFF2-40B4-BE49-F238E27FC236}">
                <a16:creationId xmlns:a16="http://schemas.microsoft.com/office/drawing/2014/main" id="{7266702B-4C45-40E3-9FED-B3DC9D3D21D6}"/>
              </a:ext>
            </a:extLst>
          </p:cNvPr>
          <p:cNvPicPr>
            <a:picLocks noChangeAspect="1"/>
          </p:cNvPicPr>
          <p:nvPr/>
        </p:nvPicPr>
        <p:blipFill>
          <a:blip r:embed="rId12"/>
          <a:stretch>
            <a:fillRect/>
          </a:stretch>
        </p:blipFill>
        <p:spPr>
          <a:xfrm>
            <a:off x="145851" y="786499"/>
            <a:ext cx="5718961" cy="3214056"/>
          </a:xfrm>
          <a:prstGeom prst="rect">
            <a:avLst/>
          </a:prstGeom>
        </p:spPr>
      </p:pic>
      <p:pic>
        <p:nvPicPr>
          <p:cNvPr id="20" name="Picture 19">
            <a:extLst>
              <a:ext uri="{FF2B5EF4-FFF2-40B4-BE49-F238E27FC236}">
                <a16:creationId xmlns:a16="http://schemas.microsoft.com/office/drawing/2014/main" id="{15931648-1D14-4B92-BDA1-6E104DA3ED3A}"/>
              </a:ext>
            </a:extLst>
          </p:cNvPr>
          <p:cNvPicPr>
            <a:picLocks noChangeAspect="1"/>
          </p:cNvPicPr>
          <p:nvPr/>
        </p:nvPicPr>
        <p:blipFill>
          <a:blip r:embed="rId12"/>
          <a:stretch>
            <a:fillRect/>
          </a:stretch>
        </p:blipFill>
        <p:spPr>
          <a:xfrm>
            <a:off x="6010663" y="552972"/>
            <a:ext cx="6550016" cy="3681109"/>
          </a:xfrm>
          <a:prstGeom prst="rect">
            <a:avLst/>
          </a:prstGeom>
        </p:spPr>
      </p:pic>
      <p:pic>
        <p:nvPicPr>
          <p:cNvPr id="21" name="Picture 20">
            <a:extLst>
              <a:ext uri="{FF2B5EF4-FFF2-40B4-BE49-F238E27FC236}">
                <a16:creationId xmlns:a16="http://schemas.microsoft.com/office/drawing/2014/main" id="{ED088F53-6A1E-444C-9EC2-3A5D4C3B03DB}"/>
              </a:ext>
            </a:extLst>
          </p:cNvPr>
          <p:cNvPicPr>
            <a:picLocks noChangeAspect="1"/>
          </p:cNvPicPr>
          <p:nvPr/>
        </p:nvPicPr>
        <p:blipFill>
          <a:blip r:embed="rId12"/>
          <a:stretch>
            <a:fillRect/>
          </a:stretch>
        </p:blipFill>
        <p:spPr>
          <a:xfrm>
            <a:off x="3361706" y="-24932"/>
            <a:ext cx="5718961" cy="3214056"/>
          </a:xfrm>
          <a:prstGeom prst="rect">
            <a:avLst/>
          </a:prstGeom>
        </p:spPr>
      </p:pic>
      <p:pic>
        <p:nvPicPr>
          <p:cNvPr id="22" name="Tieng-ngua-chay-www_tiengdong_com">
            <a:hlinkClick r:id="" action="ppaction://media"/>
            <a:extLst>
              <a:ext uri="{FF2B5EF4-FFF2-40B4-BE49-F238E27FC236}">
                <a16:creationId xmlns:a16="http://schemas.microsoft.com/office/drawing/2014/main" id="{31CBAC1B-943F-4A5B-9011-4F25C9BAB994}"/>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13"/>
          <a:stretch>
            <a:fillRect/>
          </a:stretch>
        </p:blipFill>
        <p:spPr>
          <a:xfrm>
            <a:off x="12336497" y="2123085"/>
            <a:ext cx="487363" cy="487363"/>
          </a:xfrm>
          <a:prstGeom prst="rect">
            <a:avLst/>
          </a:prstGeom>
        </p:spPr>
      </p:pic>
    </p:spTree>
    <p:extLst>
      <p:ext uri="{BB962C8B-B14F-4D97-AF65-F5344CB8AC3E}">
        <p14:creationId xmlns:p14="http://schemas.microsoft.com/office/powerpoint/2010/main" val="417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1+#ppt_w/2"/>
                                          </p:val>
                                        </p:tav>
                                        <p:tav tm="100000">
                                          <p:val>
                                            <p:strVal val="#ppt_x"/>
                                          </p:val>
                                        </p:tav>
                                      </p:tavLst>
                                    </p:anim>
                                    <p:anim calcmode="lin" valueType="num">
                                      <p:cBhvr additive="base">
                                        <p:cTn id="14" dur="20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2839" fill="hold"/>
                                        <p:tgtEl>
                                          <p:spTgt spid="22"/>
                                        </p:tgtEl>
                                      </p:cBhvr>
                                    </p:cmd>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par>
                          <p:cTn id="23" fill="hold">
                            <p:stCondLst>
                              <p:cond delay="2839"/>
                            </p:stCondLst>
                            <p:childTnLst>
                              <p:par>
                                <p:cTn id="24" presetID="26"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80">
                                          <p:stCondLst>
                                            <p:cond delay="0"/>
                                          </p:stCondLst>
                                        </p:cTn>
                                        <p:tgtEl>
                                          <p:spTgt spid="24"/>
                                        </p:tgtEl>
                                      </p:cBhvr>
                                    </p:animEffect>
                                    <p:anim calcmode="lin" valueType="num">
                                      <p:cBhvr>
                                        <p:cTn id="2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2" dur="26">
                                          <p:stCondLst>
                                            <p:cond delay="650"/>
                                          </p:stCondLst>
                                        </p:cTn>
                                        <p:tgtEl>
                                          <p:spTgt spid="24"/>
                                        </p:tgtEl>
                                      </p:cBhvr>
                                      <p:to x="100000" y="60000"/>
                                    </p:animScale>
                                    <p:animScale>
                                      <p:cBhvr>
                                        <p:cTn id="33" dur="166" decel="50000">
                                          <p:stCondLst>
                                            <p:cond delay="676"/>
                                          </p:stCondLst>
                                        </p:cTn>
                                        <p:tgtEl>
                                          <p:spTgt spid="24"/>
                                        </p:tgtEl>
                                      </p:cBhvr>
                                      <p:to x="100000" y="100000"/>
                                    </p:animScale>
                                    <p:animScale>
                                      <p:cBhvr>
                                        <p:cTn id="34" dur="26">
                                          <p:stCondLst>
                                            <p:cond delay="1312"/>
                                          </p:stCondLst>
                                        </p:cTn>
                                        <p:tgtEl>
                                          <p:spTgt spid="24"/>
                                        </p:tgtEl>
                                      </p:cBhvr>
                                      <p:to x="100000" y="80000"/>
                                    </p:animScale>
                                    <p:animScale>
                                      <p:cBhvr>
                                        <p:cTn id="35" dur="166" decel="50000">
                                          <p:stCondLst>
                                            <p:cond delay="1338"/>
                                          </p:stCondLst>
                                        </p:cTn>
                                        <p:tgtEl>
                                          <p:spTgt spid="24"/>
                                        </p:tgtEl>
                                      </p:cBhvr>
                                      <p:to x="100000" y="100000"/>
                                    </p:animScale>
                                    <p:animScale>
                                      <p:cBhvr>
                                        <p:cTn id="36" dur="26">
                                          <p:stCondLst>
                                            <p:cond delay="1642"/>
                                          </p:stCondLst>
                                        </p:cTn>
                                        <p:tgtEl>
                                          <p:spTgt spid="24"/>
                                        </p:tgtEl>
                                      </p:cBhvr>
                                      <p:to x="100000" y="90000"/>
                                    </p:animScale>
                                    <p:animScale>
                                      <p:cBhvr>
                                        <p:cTn id="37" dur="166" decel="50000">
                                          <p:stCondLst>
                                            <p:cond delay="1668"/>
                                          </p:stCondLst>
                                        </p:cTn>
                                        <p:tgtEl>
                                          <p:spTgt spid="24"/>
                                        </p:tgtEl>
                                      </p:cBhvr>
                                      <p:to x="100000" y="100000"/>
                                    </p:animScale>
                                    <p:animScale>
                                      <p:cBhvr>
                                        <p:cTn id="38" dur="26">
                                          <p:stCondLst>
                                            <p:cond delay="1808"/>
                                          </p:stCondLst>
                                        </p:cTn>
                                        <p:tgtEl>
                                          <p:spTgt spid="24"/>
                                        </p:tgtEl>
                                      </p:cBhvr>
                                      <p:to x="100000" y="95000"/>
                                    </p:animScale>
                                    <p:animScale>
                                      <p:cBhvr>
                                        <p:cTn id="39"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2"/>
                </p:tgtEl>
              </p:cMediaNode>
            </p:audio>
          </p:childTnLst>
        </p:cTn>
      </p:par>
    </p:tnLst>
    <p:bldLst>
      <p:bldP spid="24" grpId="0" animBg="1"/>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676</Words>
  <Application>Microsoft Office PowerPoint</Application>
  <PresentationFormat>Widescreen</PresentationFormat>
  <Paragraphs>49</Paragraphs>
  <Slides>17</Slides>
  <Notes>0</Notes>
  <HiddenSlides>0</HiddenSlides>
  <MMClips>8</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17</vt:i4>
      </vt:variant>
    </vt:vector>
  </HeadingPairs>
  <TitlesOfParts>
    <vt:vector size="34" baseType="lpstr">
      <vt:lpstr>Arial</vt:lpstr>
      <vt:lpstr>Arial-Rounded</vt:lpstr>
      <vt:lpstr>Calibri</vt:lpstr>
      <vt:lpstr>Calibri Light</vt:lpstr>
      <vt:lpstr>Cambria</vt:lpstr>
      <vt:lpstr>Cambria Math</vt:lpstr>
      <vt:lpstr>Segoe UI Semibold</vt:lpstr>
      <vt:lpstr>Times New Roman</vt:lpstr>
      <vt:lpstr>UTM Avo</vt:lpstr>
      <vt:lpstr>UTM Avo</vt:lpstr>
      <vt:lpstr>2_Office 主题</vt:lpstr>
      <vt:lpstr>https://www.freeppt7.com</vt:lpstr>
      <vt:lpstr>自定义设计方案</vt:lpstr>
      <vt:lpstr>2_Office Theme</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88</cp:revision>
  <dcterms:created xsi:type="dcterms:W3CDTF">2021-07-20T01:55:21Z</dcterms:created>
  <dcterms:modified xsi:type="dcterms:W3CDTF">2025-05-21T10:52:30Z</dcterms:modified>
</cp:coreProperties>
</file>