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3450" r:id="rId2"/>
    <p:sldId id="3445" r:id="rId3"/>
    <p:sldId id="318" r:id="rId4"/>
    <p:sldId id="3407" r:id="rId5"/>
    <p:sldId id="3437" r:id="rId6"/>
    <p:sldId id="3439" r:id="rId7"/>
    <p:sldId id="3440" r:id="rId8"/>
    <p:sldId id="3441" r:id="rId9"/>
    <p:sldId id="3453" r:id="rId10"/>
    <p:sldId id="267" r:id="rId11"/>
    <p:sldId id="3447" r:id="rId12"/>
    <p:sldId id="3448" r:id="rId13"/>
    <p:sldId id="3442" r:id="rId14"/>
    <p:sldId id="345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33ABF-BD84-4922-B87F-B60153F94322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D0DD7-0DB8-4088-9E82-FDC0EB2C2C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C0131-DB5C-43CC-A56D-A27277A9501A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D0DD7-0DB8-4088-9E82-FDC0EB2C2C5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D0DD7-0DB8-4088-9E82-FDC0EB2C2C56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D0DD7-0DB8-4088-9E82-FDC0EB2C2C56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CAFB-A102-417E-835F-7778F88180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D510-CEB2-430E-BAC0-7131BFB24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CAFB-A102-417E-835F-7778F88180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D510-CEB2-430E-BAC0-7131BFB24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CAFB-A102-417E-835F-7778F88180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D510-CEB2-430E-BAC0-7131BFB24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8DABAE-6ED1-4470-BED8-4E85F157B1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CAFB-A102-417E-835F-7778F88180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D510-CEB2-430E-BAC0-7131BFB24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CAFB-A102-417E-835F-7778F88180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D510-CEB2-430E-BAC0-7131BFB24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CAFB-A102-417E-835F-7778F88180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D510-CEB2-430E-BAC0-7131BFB24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CAFB-A102-417E-835F-7778F88180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D510-CEB2-430E-BAC0-7131BFB24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CAFB-A102-417E-835F-7778F88180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D510-CEB2-430E-BAC0-7131BFB24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CAFB-A102-417E-835F-7778F88180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D510-CEB2-430E-BAC0-7131BFB24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CAFB-A102-417E-835F-7778F88180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D510-CEB2-430E-BAC0-7131BFB24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CAFB-A102-417E-835F-7778F88180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D510-CEB2-430E-BAC0-7131BFB24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4CAFB-A102-417E-835F-7778F88180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6D510-CEB2-430E-BAC0-7131BFB24B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10337803" y="3899020"/>
            <a:ext cx="1854200" cy="27432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47848" y="5017155"/>
            <a:ext cx="2108200" cy="88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803899"/>
            <a:ext cx="12192000" cy="1054100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3184311" y="2334541"/>
            <a:ext cx="5421715" cy="1091423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3200" b="1" dirty="0">
                <a:solidFill>
                  <a:srgbClr val="FF0000"/>
                </a:solidFill>
              </a:rPr>
              <a:t>TIẾNG VIỆT LỚP 1 – TUẦN 7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15953" y="3226409"/>
            <a:ext cx="5578883" cy="4238939"/>
          </a:xfrm>
          <a:prstGeom prst="rect">
            <a:avLst/>
          </a:prstGeom>
          <a:noFill/>
        </p:spPr>
        <p:txBody>
          <a:bodyPr spcFirstLastPara="1" wrap="none" lIns="121701" tIns="60850" rIns="121701" bIns="60850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64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419228" y="1676403"/>
            <a:ext cx="9156973" cy="5482828"/>
          </a:xfrm>
          <a:prstGeom prst="rect">
            <a:avLst/>
          </a:prstGeom>
        </p:spPr>
        <p:txBody>
          <a:bodyPr spcFirstLastPara="1" wrap="none" lIns="91314" tIns="45718" rIns="91314" bIns="4571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3600" b="1" kern="1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  <a:endParaRPr lang="en-US" sz="3600" b="1" kern="10" dirty="0">
              <a:ln w="9525">
                <a:solidFill>
                  <a:srgbClr val="993366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93" y="0"/>
            <a:ext cx="2305707" cy="4314213"/>
          </a:xfrm>
          <a:prstGeom prst="rect">
            <a:avLst/>
          </a:prstGeom>
        </p:spPr>
      </p:pic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248696" y="3819336"/>
            <a:ext cx="9571703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28:    </a:t>
            </a:r>
            <a:r>
              <a:rPr lang="en-US" sz="5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5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5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175" y="2573800"/>
            <a:ext cx="58753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B18319C-1394-4A30-AD07-A3982112D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930" y="1894712"/>
            <a:ext cx="319087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9B4B968-D96D-449C-B919-2B2E89705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446" y="1774791"/>
            <a:ext cx="4800600" cy="4386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65276B45-F744-42D7-B721-5CED0A112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80" y="1969663"/>
            <a:ext cx="319087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191DC934-8E48-4A5C-B34D-8E2D1E2FF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69663"/>
            <a:ext cx="480060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Rectangle 3"/>
          <p:cNvSpPr>
            <a:spLocks noGrp="1"/>
          </p:cNvSpPr>
          <p:nvPr>
            <p:ph type="title"/>
          </p:nvPr>
        </p:nvSpPr>
        <p:spPr>
          <a:xfrm>
            <a:off x="3116825" y="1300505"/>
            <a:ext cx="5909188" cy="982663"/>
          </a:xfrm>
        </p:spPr>
        <p:txBody>
          <a:bodyPr vert="horz" wrap="square" lIns="91440" tIns="45720" rIns="91440" bIns="45720" anchor="ctr"/>
          <a:lstStyle/>
          <a:p>
            <a:r>
              <a:rPr lang="en-US" altLang="x-none" sz="5400" b="1">
                <a:solidFill>
                  <a:srgbClr val="FF0000"/>
                </a:solidFill>
              </a:rPr>
              <a:t>   * Củng cố </a:t>
            </a:r>
            <a:endParaRPr lang="en-US" altLang="x-none" sz="5400" b="1" dirty="0">
              <a:solidFill>
                <a:srgbClr val="FF0000"/>
              </a:solidFill>
            </a:endParaRPr>
          </a:p>
        </p:txBody>
      </p:sp>
      <p:sp>
        <p:nvSpPr>
          <p:cNvPr id="18436" name="Text Box 4"/>
          <p:cNvSpPr txBox="1"/>
          <p:nvPr/>
        </p:nvSpPr>
        <p:spPr>
          <a:xfrm>
            <a:off x="3116825" y="2598738"/>
            <a:ext cx="878020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x-none" sz="3600">
                <a:solidFill>
                  <a:srgbClr val="FFFFFF"/>
                </a:solidFill>
                <a:latin typeface="Tahoma" panose="020B0604030504040204" pitchFamily="34" charset="0"/>
              </a:rPr>
              <a:t> 1. Vừa </a:t>
            </a:r>
            <a:r>
              <a:rPr lang="en-US" altLang="x-none" sz="3600" dirty="0">
                <a:solidFill>
                  <a:srgbClr val="FFFFFF"/>
                </a:solidFill>
                <a:latin typeface="Tahoma" panose="020B0604030504040204" pitchFamily="34" charset="0"/>
              </a:rPr>
              <a:t>rồi </a:t>
            </a:r>
            <a:r>
              <a:rPr lang="en-US" altLang="x-none" sz="3600">
                <a:solidFill>
                  <a:srgbClr val="FFFFFF"/>
                </a:solidFill>
                <a:latin typeface="Tahoma" panose="020B0604030504040204" pitchFamily="34" charset="0"/>
              </a:rPr>
              <a:t>các con vừa được  </a:t>
            </a:r>
            <a:r>
              <a:rPr lang="en-US" altLang="x-none" sz="3600" dirty="0">
                <a:solidFill>
                  <a:srgbClr val="FFFFFF"/>
                </a:solidFill>
                <a:latin typeface="Tahoma" panose="020B0604030504040204" pitchFamily="34" charset="0"/>
              </a:rPr>
              <a:t>học âm gì?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848465" y="3429000"/>
            <a:ext cx="1019605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x-none" sz="4800">
                <a:solidFill>
                  <a:srgbClr val="FFFFFF"/>
                </a:solidFill>
                <a:latin typeface="Tahoma" panose="020B0604030504040204" pitchFamily="34" charset="0"/>
              </a:rPr>
              <a:t>       </a:t>
            </a:r>
            <a:r>
              <a:rPr lang="en-US" altLang="x-none" sz="3600">
                <a:solidFill>
                  <a:srgbClr val="FFFFFF"/>
                </a:solidFill>
                <a:latin typeface="Tahoma" panose="020B0604030504040204" pitchFamily="34" charset="0"/>
              </a:rPr>
              <a:t>2. Tìm các từ có chứa âm th?</a:t>
            </a:r>
            <a:endParaRPr lang="en-US" altLang="x-none" sz="3600" dirty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 Box 4"/>
          <p:cNvSpPr txBox="1"/>
          <p:nvPr/>
        </p:nvSpPr>
        <p:spPr>
          <a:xfrm>
            <a:off x="275303" y="4566336"/>
            <a:ext cx="1149390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x-none" sz="3600">
                <a:solidFill>
                  <a:srgbClr val="FFFFFF"/>
                </a:solidFill>
                <a:latin typeface="Tahoma" panose="020B0604030504040204" pitchFamily="34" charset="0"/>
              </a:rPr>
              <a:t>  3. Tìm các từ có chứa âm ia?</a:t>
            </a:r>
            <a:endParaRPr lang="en-US" altLang="x-none" sz="3600" dirty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Box 1"/>
          <p:cNvSpPr txBox="1">
            <a:spLocks noGrp="1" noChangeArrowheads="1"/>
          </p:cNvSpPr>
          <p:nvPr>
            <p:ph type="title"/>
          </p:nvPr>
        </p:nvSpPr>
        <p:spPr>
          <a:xfrm>
            <a:off x="759590" y="327819"/>
            <a:ext cx="10515600" cy="1325563"/>
          </a:xfrm>
          <a:noFill/>
        </p:spPr>
        <p:txBody>
          <a:bodyPr/>
          <a:lstStyle/>
          <a:p>
            <a:pPr algn="ctr" eaLnBrk="1" hangingPunct="1"/>
            <a:r>
              <a:rPr lang="en-US" sz="4000" b="1" u="sng"/>
              <a:t>Mĩ thuật:</a:t>
            </a:r>
          </a:p>
        </p:txBody>
      </p:sp>
      <p:pic>
        <p:nvPicPr>
          <p:cNvPr id="4" name="Picture 2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1770927" cy="158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0614764" y="-81802"/>
            <a:ext cx="1495434" cy="165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38950" y="4841838"/>
            <a:ext cx="2022446" cy="194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10417215" y="5266396"/>
            <a:ext cx="1774785" cy="159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388234" y="-845279"/>
            <a:ext cx="12192000" cy="7453423"/>
            <a:chOff x="0" y="0"/>
            <a:chExt cx="12192000" cy="6858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92" t="52506" r="22762" b="35711"/>
            <a:stretch>
              <a:fillRect/>
            </a:stretch>
          </p:blipFill>
          <p:spPr>
            <a:xfrm>
              <a:off x="3385268" y="2683850"/>
              <a:ext cx="5613990" cy="808075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2604227" y="876142"/>
            <a:ext cx="7224608" cy="15544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vi-VN" sz="6600" b="1" dirty="0">
                <a:ln w="381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KHỞI ĐỘNG</a:t>
            </a:r>
          </a:p>
        </p:txBody>
      </p:sp>
      <p:pic>
        <p:nvPicPr>
          <p:cNvPr id="12" name="Picture 2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1087100" y="-381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38100" y="586740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11125200" y="590550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317523" y="2963775"/>
            <a:ext cx="9957667" cy="11529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6600" b="1">
                <a:ln w="381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Bài hát: Cái cây xanh xanh</a:t>
            </a:r>
            <a:endParaRPr lang="vi-VN" sz="6600" b="1" dirty="0">
              <a:ln w="381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 txBox="1"/>
          <p:nvPr/>
        </p:nvSpPr>
        <p:spPr>
          <a:xfrm>
            <a:off x="3429001" y="1143000"/>
            <a:ext cx="4724400" cy="534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kumimoji="0" lang="en-US" altLang="zh-CN" sz="1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j-cs"/>
              </a:rPr>
              <a:t>Bài</a:t>
            </a:r>
            <a:r>
              <a:rPr kumimoji="0" lang="en-US" altLang="zh-CN" sz="1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j-cs"/>
              </a:rPr>
              <a:t> 28:</a:t>
            </a:r>
            <a:r>
              <a:rPr kumimoji="0" lang="en-US" altLang="zh-CN" sz="12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j-cs"/>
              </a:rPr>
              <a:t>   Y </a:t>
            </a:r>
            <a:r>
              <a:rPr lang="en-US" altLang="zh-CN" sz="128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y    </a:t>
            </a:r>
            <a:endParaRPr kumimoji="0" lang="en-US" sz="176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erlin Sans FB Demi" panose="020E0802020502020306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725942-D88F-4E6F-BA9B-EEFDA79471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9" y="1651266"/>
            <a:ext cx="10058400" cy="41927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7E5265-BD2B-46CB-B275-1ADA0EAE5814}"/>
              </a:ext>
            </a:extLst>
          </p:cNvPr>
          <p:cNvSpPr txBox="1"/>
          <p:nvPr/>
        </p:nvSpPr>
        <p:spPr>
          <a:xfrm>
            <a:off x="3304792" y="5843970"/>
            <a:ext cx="4915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bạc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ADC668-6D4E-49B3-8C29-AB0F99272000}"/>
              </a:ext>
            </a:extLst>
          </p:cNvPr>
          <p:cNvSpPr txBox="1"/>
          <p:nvPr/>
        </p:nvSpPr>
        <p:spPr>
          <a:xfrm>
            <a:off x="5559060" y="5843969"/>
            <a:ext cx="359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F48061D1-BB1B-4E7B-828F-7E4AD5909C9D}"/>
              </a:ext>
            </a:extLst>
          </p:cNvPr>
          <p:cNvSpPr txBox="1"/>
          <p:nvPr/>
        </p:nvSpPr>
        <p:spPr>
          <a:xfrm>
            <a:off x="5291803" y="443567"/>
            <a:ext cx="13685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</a:p>
          <a:p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73DC03C-F50C-4A5C-AACF-6C7EC3AFE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783" y="2235903"/>
            <a:ext cx="5782852" cy="301605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3D4F4DA-7879-4EBD-B7DA-F840F549E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22" y="5767418"/>
            <a:ext cx="5373287" cy="7772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EDC8E71-2614-437B-BAF2-A3BC15C883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785" y="5767418"/>
            <a:ext cx="4253699" cy="777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6"/>
          <p:cNvSpPr/>
          <p:nvPr/>
        </p:nvSpPr>
        <p:spPr>
          <a:xfrm>
            <a:off x="67098" y="1370017"/>
            <a:ext cx="2072055" cy="664504"/>
          </a:xfrm>
          <a:prstGeom prst="roundRect">
            <a:avLst/>
          </a:prstGeom>
          <a:solidFill>
            <a:srgbClr val="80C535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en-US" sz="2800" b="1" kern="0" dirty="0">
                <a:solidFill>
                  <a:srgbClr val="FFFF00"/>
                </a:solidFill>
              </a:rPr>
              <a:t>2.  </a:t>
            </a:r>
            <a:r>
              <a:rPr lang="en-US" sz="3200" b="1" kern="0" dirty="0" err="1">
                <a:solidFill>
                  <a:prstClr val="white"/>
                </a:solidFill>
              </a:rPr>
              <a:t>Đọc</a:t>
            </a:r>
            <a:endParaRPr lang="en-US" sz="3200" b="1" kern="0" dirty="0">
              <a:solidFill>
                <a:prstClr val="whit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586B64-5AD1-4F9E-B9A3-460CB1B72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023" y="1229193"/>
            <a:ext cx="6190937" cy="42435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9DE44D1-FAB4-4169-AC1F-6D29ED45508B}"/>
              </a:ext>
            </a:extLst>
          </p:cNvPr>
          <p:cNvSpPr txBox="1"/>
          <p:nvPr/>
        </p:nvSpPr>
        <p:spPr>
          <a:xfrm>
            <a:off x="6096000" y="5472756"/>
            <a:ext cx="10951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y </a:t>
            </a:r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tá</a:t>
            </a:r>
            <a:endParaRPr lang="en-US" sz="44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69CA69-5EE3-483B-8C1F-9C703F8D071B}"/>
              </a:ext>
            </a:extLst>
          </p:cNvPr>
          <p:cNvSpPr txBox="1"/>
          <p:nvPr/>
        </p:nvSpPr>
        <p:spPr>
          <a:xfrm>
            <a:off x="6041038" y="5501469"/>
            <a:ext cx="484682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6"/>
          <p:cNvSpPr/>
          <p:nvPr/>
        </p:nvSpPr>
        <p:spPr>
          <a:xfrm>
            <a:off x="67098" y="1370017"/>
            <a:ext cx="2072055" cy="664504"/>
          </a:xfrm>
          <a:prstGeom prst="roundRect">
            <a:avLst/>
          </a:prstGeom>
          <a:solidFill>
            <a:srgbClr val="80C535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en-US" sz="2800" b="1" kern="0" dirty="0">
                <a:solidFill>
                  <a:srgbClr val="FFFF00"/>
                </a:solidFill>
              </a:rPr>
              <a:t>2</a:t>
            </a:r>
            <a:r>
              <a:rPr lang="en-US" sz="2800" b="1" kern="0">
                <a:solidFill>
                  <a:srgbClr val="FFFF00"/>
                </a:solidFill>
              </a:rPr>
              <a:t>.  </a:t>
            </a:r>
            <a:r>
              <a:rPr lang="en-US" sz="3200" b="1" kern="0" dirty="0" err="1">
                <a:solidFill>
                  <a:prstClr val="white"/>
                </a:solidFill>
              </a:rPr>
              <a:t>Đọc</a:t>
            </a:r>
            <a:endParaRPr lang="en-US" sz="3200" b="1" kern="0" dirty="0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0065EE-9C6C-434D-B175-666A6DE12D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103" y="373425"/>
            <a:ext cx="6130976" cy="47682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F40D47-97B7-48F0-AA3B-194F20566683}"/>
              </a:ext>
            </a:extLst>
          </p:cNvPr>
          <p:cNvSpPr txBox="1"/>
          <p:nvPr/>
        </p:nvSpPr>
        <p:spPr>
          <a:xfrm>
            <a:off x="4858096" y="5486006"/>
            <a:ext cx="18806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dã</a:t>
            </a:r>
            <a:r>
              <a:rPr lang="en-US" sz="4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quỳ</a:t>
            </a:r>
            <a:endParaRPr lang="en-US" sz="44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814BFF-776B-4043-ABC0-082E4A8526AB}"/>
              </a:ext>
            </a:extLst>
          </p:cNvPr>
          <p:cNvSpPr txBox="1"/>
          <p:nvPr/>
        </p:nvSpPr>
        <p:spPr>
          <a:xfrm>
            <a:off x="6205928" y="5561353"/>
            <a:ext cx="34477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E4FA343-B831-446E-9984-774EB738C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758" y="609599"/>
            <a:ext cx="6041036" cy="43371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3C9168-F58F-408D-8058-9E99A8683B6B}"/>
              </a:ext>
            </a:extLst>
          </p:cNvPr>
          <p:cNvSpPr txBox="1"/>
          <p:nvPr/>
        </p:nvSpPr>
        <p:spPr>
          <a:xfrm>
            <a:off x="4661942" y="5216183"/>
            <a:ext cx="3132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4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endParaRPr lang="en-US" sz="44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0C3C04-085D-471B-BF05-8E0F6F426518}"/>
              </a:ext>
            </a:extLst>
          </p:cNvPr>
          <p:cNvSpPr txBox="1"/>
          <p:nvPr/>
        </p:nvSpPr>
        <p:spPr>
          <a:xfrm>
            <a:off x="6708099" y="5232767"/>
            <a:ext cx="367258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F6BC7D-5E2C-4D22-81B6-62D40D0D61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177" y="2308483"/>
            <a:ext cx="3410131" cy="29152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307A5F-DC16-4699-9FEF-95A15882CF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83" y="2308485"/>
            <a:ext cx="2676525" cy="29152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204E1A-F917-4E0A-A0FA-A2C6979311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264" y="2938071"/>
            <a:ext cx="3601919" cy="24068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296560-A4EC-497E-8EC0-6BCEF3EC897D}"/>
              </a:ext>
            </a:extLst>
          </p:cNvPr>
          <p:cNvSpPr txBox="1"/>
          <p:nvPr/>
        </p:nvSpPr>
        <p:spPr>
          <a:xfrm>
            <a:off x="1421047" y="5472756"/>
            <a:ext cx="10951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y </a:t>
            </a:r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tá</a:t>
            </a:r>
            <a:endParaRPr lang="en-US" sz="44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6E6EC5-DAC6-4DC4-9FB2-34A89924F427}"/>
              </a:ext>
            </a:extLst>
          </p:cNvPr>
          <p:cNvSpPr txBox="1"/>
          <p:nvPr/>
        </p:nvSpPr>
        <p:spPr>
          <a:xfrm>
            <a:off x="4858096" y="5486006"/>
            <a:ext cx="18806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dã</a:t>
            </a:r>
            <a:r>
              <a:rPr lang="en-US" sz="4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quỳ</a:t>
            </a:r>
            <a:endParaRPr lang="en-US" sz="44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1D6763-1E17-4C37-9048-8D865F8BB6F4}"/>
              </a:ext>
            </a:extLst>
          </p:cNvPr>
          <p:cNvSpPr txBox="1"/>
          <p:nvPr/>
        </p:nvSpPr>
        <p:spPr>
          <a:xfrm>
            <a:off x="9222661" y="5486006"/>
            <a:ext cx="18806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4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endParaRPr lang="en-US" sz="44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F48061D1-BB1B-4E7B-828F-7E4AD5909C9D}"/>
              </a:ext>
            </a:extLst>
          </p:cNvPr>
          <p:cNvSpPr txBox="1"/>
          <p:nvPr/>
        </p:nvSpPr>
        <p:spPr>
          <a:xfrm>
            <a:off x="5291803" y="128777"/>
            <a:ext cx="1368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</a:p>
          <a:p>
            <a:endParaRPr lang="en-US" sz="54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73DC03C-F50C-4A5C-AACF-6C7EC3AFE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659" y="1033430"/>
            <a:ext cx="4361605" cy="150572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3D4F4DA-7879-4EBD-B7DA-F840F549E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62" y="2704865"/>
            <a:ext cx="4467069" cy="7772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EDC8E71-2614-437B-BAF2-A3BC15C883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540" y="2704865"/>
            <a:ext cx="3410131" cy="777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27C203-E943-488B-BFDA-11EA5AF551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177" y="3799092"/>
            <a:ext cx="3410131" cy="19043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0EB565-0A86-4D59-970A-7E7123C31F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83" y="3927423"/>
            <a:ext cx="2676525" cy="17760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849C7F-B2B1-469C-AC94-4AF06B2583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264" y="3799092"/>
            <a:ext cx="3601919" cy="20254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A32021-4C68-4703-AC34-F31142785ACB}"/>
              </a:ext>
            </a:extLst>
          </p:cNvPr>
          <p:cNvSpPr txBox="1"/>
          <p:nvPr/>
        </p:nvSpPr>
        <p:spPr>
          <a:xfrm>
            <a:off x="1421047" y="5952438"/>
            <a:ext cx="10951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y </a:t>
            </a:r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tá</a:t>
            </a:r>
            <a:endParaRPr lang="en-US" sz="44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887A97-4392-4084-A618-4D1B369069ED}"/>
              </a:ext>
            </a:extLst>
          </p:cNvPr>
          <p:cNvSpPr txBox="1"/>
          <p:nvPr/>
        </p:nvSpPr>
        <p:spPr>
          <a:xfrm>
            <a:off x="4858096" y="5965688"/>
            <a:ext cx="18806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dã</a:t>
            </a:r>
            <a:r>
              <a:rPr lang="en-US" sz="4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quỳ</a:t>
            </a:r>
            <a:endParaRPr lang="en-US" sz="44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6AA126-E179-4B98-9FA0-FD53D6CA00FE}"/>
              </a:ext>
            </a:extLst>
          </p:cNvPr>
          <p:cNvSpPr txBox="1"/>
          <p:nvPr/>
        </p:nvSpPr>
        <p:spPr>
          <a:xfrm>
            <a:off x="9222661" y="5965688"/>
            <a:ext cx="18806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4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endParaRPr lang="en-US" sz="44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65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120</Words>
  <Application>Microsoft Office PowerPoint</Application>
  <PresentationFormat>Widescreen</PresentationFormat>
  <Paragraphs>34</Paragraphs>
  <Slides>14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Arial-Rounded</vt:lpstr>
      <vt:lpstr>Berlin Sans FB Demi</vt:lpstr>
      <vt:lpstr>Calibri</vt:lpstr>
      <vt:lpstr>Calibri Light</vt:lpstr>
      <vt:lpstr>Tahoma</vt:lpstr>
      <vt:lpstr>Times New Roman</vt:lpstr>
      <vt:lpstr>UTM Cookies</vt:lpstr>
      <vt:lpstr>Office Theme</vt:lpstr>
      <vt:lpstr>PowerPoint Presentation</vt:lpstr>
      <vt:lpstr>Mĩ thuật: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* Củng cố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HMC</dc:creator>
  <cp:lastModifiedBy>Phương Anh</cp:lastModifiedBy>
  <cp:revision>24</cp:revision>
  <dcterms:created xsi:type="dcterms:W3CDTF">2024-10-13T06:09:00Z</dcterms:created>
  <dcterms:modified xsi:type="dcterms:W3CDTF">2025-10-24T05:43:54Z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79E099ADB08F4E89AD40A60CCCE9B744_12</vt:lpwstr>
  </property>
  <property fmtid="{D5CDD505-2E9C-101B-9397-08002B2CF9AE}" pid="3" name="KSOProductBuildVer">
    <vt:lpwstr>1033-12.2.0.22549</vt:lpwstr>
  </property>
</Properties>
</file>