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20" r:id="rId6"/>
  </p:sldMasterIdLst>
  <p:notesMasterIdLst>
    <p:notesMasterId r:id="rId17"/>
  </p:notesMasterIdLst>
  <p:sldIdLst>
    <p:sldId id="2007577112" r:id="rId7"/>
    <p:sldId id="2007577113" r:id="rId8"/>
    <p:sldId id="11088414" r:id="rId9"/>
    <p:sldId id="399" r:id="rId10"/>
    <p:sldId id="11088404" r:id="rId11"/>
    <p:sldId id="2007577119" r:id="rId12"/>
    <p:sldId id="2007577114" r:id="rId13"/>
    <p:sldId id="2007577115" r:id="rId14"/>
    <p:sldId id="2007577116" r:id="rId15"/>
    <p:sldId id="20075771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6.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3/19/2025</a:t>
            </a:fld>
            <a:endParaRPr lang="en-US"/>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44.xml"/><Relationship Id="rId6" Type="http://schemas.microsoft.com/office/2007/relationships/hdphoto" Target="../media/hdphoto3.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8.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528BD25-C407-49A9-B04B-F04DCF09C60A}"/>
              </a:ext>
            </a:extLst>
          </p:cNvPr>
          <p:cNvSpPr txBox="1"/>
          <p:nvPr/>
        </p:nvSpPr>
        <p:spPr>
          <a:xfrm>
            <a:off x="826265" y="176270"/>
            <a:ext cx="113657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NÓI TÊN CÁC VIỆC LÀM TRONG TRANH. CHO BIẾT NHỮNG VIỆC LÀM ĐÓ ẢNH HƯỞNG ĐẾN MÔI TRƯỜNG NHƯ THẾ NÀO?</a:t>
            </a:r>
            <a:endParaRPr kumimoji="0" lang="en-US"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 xmlns:a16="http://schemas.microsoft.com/office/drawing/2014/main"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 xmlns:a16="http://schemas.microsoft.com/office/drawing/2014/main"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 xmlns:a16="http://schemas.microsoft.com/office/drawing/2014/main"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480" y="2228935"/>
            <a:ext cx="2321185" cy="1754326"/>
          </a:xfrm>
          <a:prstGeom prst="rect">
            <a:avLst/>
          </a:prstGeom>
          <a:noFill/>
        </p:spPr>
        <p:txBody>
          <a:bodyPr wrap="square" rtlCol="0">
            <a:spAutoFit/>
          </a:bodyPr>
          <a:lstStyle/>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457" y="0"/>
            <a:ext cx="12050332" cy="5632311"/>
          </a:xfrm>
          <a:prstGeom prst="rect">
            <a:avLst/>
          </a:prstGeom>
        </p:spPr>
        <p:txBody>
          <a:bodyPr wrap="square">
            <a:spAutoFit/>
          </a:bodyPr>
          <a:lstStyle/>
          <a:p>
            <a:r>
              <a:rPr lang="vi-VN" sz="4000"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Mỗi 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a:t>
            </a:r>
            <a:endParaRPr lang="en-US" sz="4000" dirty="0"/>
          </a:p>
        </p:txBody>
      </p:sp>
    </p:spTree>
    <p:extLst>
      <p:ext uri="{BB962C8B-B14F-4D97-AF65-F5344CB8AC3E}">
        <p14:creationId xmlns:p14="http://schemas.microsoft.com/office/powerpoint/2010/main" val="3898986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kg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7" name="bóng bay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01031" y="28209"/>
            <a:ext cx="12090969" cy="68634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Em </a:t>
            </a:r>
            <a:r>
              <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và Tuấn thay nhau đào hố, Sơn dùng xẻng xúc đất ở hố lên. Lan và Ngọc đi lấy lấy nước. Sau gần hai tiếng đồng hồ, chúng em đã trồng và tưới nước xong cho cây. </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Kết thúc hoạt động trồng cây, chúng em vào lớp lấy chổi ra khu vực sân trường, quét dọn sạch sẽ sân trường để ngày mai trở lại việc học tập</a:t>
            </a: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500"/>
                                        <p:tgtEl>
                                          <p:spTgt spid="17"/>
                                        </p:tgtEl>
                                      </p:cBhvr>
                                    </p:animEffect>
                                    <p:anim calcmode="lin" valueType="num">
                                      <p:cBhvr>
                                        <p:cTn id="25" dur="1500" fill="hold"/>
                                        <p:tgtEl>
                                          <p:spTgt spid="17"/>
                                        </p:tgtEl>
                                        <p:attrNameLst>
                                          <p:attrName>ppt_x</p:attrName>
                                        </p:attrNameLst>
                                      </p:cBhvr>
                                      <p:tavLst>
                                        <p:tav tm="0">
                                          <p:val>
                                            <p:strVal val="#ppt_x"/>
                                          </p:val>
                                        </p:tav>
                                        <p:tav tm="100000">
                                          <p:val>
                                            <p:strVal val="#ppt_x"/>
                                          </p:val>
                                        </p:tav>
                                      </p:tavLst>
                                    </p:anim>
                                    <p:anim calcmode="lin" valueType="num">
                                      <p:cBhvr>
                                        <p:cTn id="26"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 xmlns:a16="http://schemas.microsoft.com/office/drawing/2014/main"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3144762"/>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32</TotalTime>
  <Words>244</Words>
  <Application>Microsoft Office PowerPoint</Application>
  <PresentationFormat>Custom</PresentationFormat>
  <Paragraphs>18</Paragraphs>
  <Slides>10</Slides>
  <Notes>5</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包图主题2</vt:lpstr>
      <vt:lpstr>1_Office 主题</vt:lpstr>
      <vt:lpstr>Hoạt động</vt:lpstr>
      <vt:lpstr>4_Office Theme</vt:lpstr>
      <vt:lpstr>5_Office Theme</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2021-08-03T09:40:55Z</dcterms:created>
  <dcterms:modified xsi:type="dcterms:W3CDTF">2025-03-19T08:18:27Z</dcterms:modified>
</cp:coreProperties>
</file>