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92" r:id="rId2"/>
  </p:sldMasterIdLst>
  <p:notesMasterIdLst>
    <p:notesMasterId r:id="rId18"/>
  </p:notesMasterIdLst>
  <p:sldIdLst>
    <p:sldId id="307" r:id="rId3"/>
    <p:sldId id="293" r:id="rId4"/>
    <p:sldId id="384" r:id="rId5"/>
    <p:sldId id="385" r:id="rId6"/>
    <p:sldId id="386" r:id="rId7"/>
    <p:sldId id="378" r:id="rId8"/>
    <p:sldId id="356" r:id="rId9"/>
    <p:sldId id="357" r:id="rId10"/>
    <p:sldId id="358" r:id="rId11"/>
    <p:sldId id="387" r:id="rId12"/>
    <p:sldId id="388" r:id="rId13"/>
    <p:sldId id="389" r:id="rId14"/>
    <p:sldId id="390" r:id="rId15"/>
    <p:sldId id="391" r:id="rId16"/>
    <p:sldId id="392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CFFFF"/>
    <a:srgbClr val="8AFEF0"/>
    <a:srgbClr val="FAD2E3"/>
    <a:srgbClr val="F5A84D"/>
    <a:srgbClr val="FF5050"/>
    <a:srgbClr val="F9C7DC"/>
    <a:srgbClr val="018F7F"/>
    <a:srgbClr val="66BAE8"/>
    <a:srgbClr val="F39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384CA-97EF-42A1-A080-9352D1415A53}" v="1926" dt="2022-09-13T16:38:27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86545" autoAdjust="0"/>
  </p:normalViewPr>
  <p:slideViewPr>
    <p:cSldViewPr snapToGrid="0" showGuides="1">
      <p:cViewPr varScale="1">
        <p:scale>
          <a:sx n="82" d="100"/>
          <a:sy n="82" d="100"/>
        </p:scale>
        <p:origin x="138" y="19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PHAM ANH THU" userId="baf72463-252b-4d5f-a6ca-5a6327a9888d" providerId="ADAL" clId="{8EB6C612-CFB4-412F-B710-8934F6A62BC7}"/>
    <pc:docChg chg="undo redo custSel addSld delSld modSld sldOrd addMainMaster modMainMaster">
      <pc:chgData name="NGUYEN PHAM ANH THU" userId="baf72463-252b-4d5f-a6ca-5a6327a9888d" providerId="ADAL" clId="{8EB6C612-CFB4-412F-B710-8934F6A62BC7}" dt="2022-04-17T10:36:26.721" v="5856"/>
      <pc:docMkLst>
        <pc:docMk/>
      </pc:docMkLst>
      <pc:sldChg chg="addSp delSp modSp add del mod modTransition delAnim modAnim">
        <pc:chgData name="NGUYEN PHAM ANH THU" userId="baf72463-252b-4d5f-a6ca-5a6327a9888d" providerId="ADAL" clId="{8EB6C612-CFB4-412F-B710-8934F6A62BC7}" dt="2022-04-17T10:28:55.241" v="5448"/>
        <pc:sldMkLst>
          <pc:docMk/>
          <pc:sldMk cId="3745493144" sldId="256"/>
        </pc:sldMkLst>
        <pc:spChg chg="add mod">
          <ac:chgData name="NGUYEN PHAM ANH THU" userId="baf72463-252b-4d5f-a6ca-5a6327a9888d" providerId="ADAL" clId="{8EB6C612-CFB4-412F-B710-8934F6A62BC7}" dt="2022-04-16T10:55:34.977" v="356" actId="164"/>
          <ac:spMkLst>
            <pc:docMk/>
            <pc:sldMk cId="3745493144" sldId="256"/>
            <ac:spMk id="8" creationId="{13214929-2FF0-456C-8E0F-D259660FBFD3}"/>
          </ac:spMkLst>
        </pc:spChg>
        <pc:spChg chg="mod">
          <ac:chgData name="NGUYEN PHAM ANH THU" userId="baf72463-252b-4d5f-a6ca-5a6327a9888d" providerId="ADAL" clId="{8EB6C612-CFB4-412F-B710-8934F6A62BC7}" dt="2022-04-16T10:57:29.948" v="382" actId="207"/>
          <ac:spMkLst>
            <pc:docMk/>
            <pc:sldMk cId="3745493144" sldId="256"/>
            <ac:spMk id="23" creationId="{F42B74B9-CC43-4CA2-AEAC-8F0DA46857FD}"/>
          </ac:spMkLst>
        </pc:spChg>
        <pc:spChg chg="del">
          <ac:chgData name="NGUYEN PHAM ANH THU" userId="baf72463-252b-4d5f-a6ca-5a6327a9888d" providerId="ADAL" clId="{8EB6C612-CFB4-412F-B710-8934F6A62BC7}" dt="2022-04-16T10:02:14.050" v="12" actId="478"/>
          <ac:spMkLst>
            <pc:docMk/>
            <pc:sldMk cId="3745493144" sldId="256"/>
            <ac:spMk id="24" creationId="{9C5EBB13-42BC-420D-B14D-666915B9AAAA}"/>
          </ac:spMkLst>
        </pc:spChg>
        <pc:spChg chg="add mod">
          <ac:chgData name="NGUYEN PHAM ANH THU" userId="baf72463-252b-4d5f-a6ca-5a6327a9888d" providerId="ADAL" clId="{8EB6C612-CFB4-412F-B710-8934F6A62BC7}" dt="2022-04-16T10:55:34.977" v="356" actId="164"/>
          <ac:spMkLst>
            <pc:docMk/>
            <pc:sldMk cId="3745493144" sldId="256"/>
            <ac:spMk id="26" creationId="{E01D7C80-A995-445A-AF8B-44FD63DA64EC}"/>
          </ac:spMkLst>
        </pc:spChg>
        <pc:spChg chg="add mod">
          <ac:chgData name="NGUYEN PHAM ANH THU" userId="baf72463-252b-4d5f-a6ca-5a6327a9888d" providerId="ADAL" clId="{8EB6C612-CFB4-412F-B710-8934F6A62BC7}" dt="2022-04-16T10:55:34.977" v="356" actId="164"/>
          <ac:spMkLst>
            <pc:docMk/>
            <pc:sldMk cId="3745493144" sldId="256"/>
            <ac:spMk id="27" creationId="{86908A6E-29BC-4F95-AD7B-22E5FA8D05FA}"/>
          </ac:spMkLst>
        </pc:spChg>
        <pc:spChg chg="add mod">
          <ac:chgData name="NGUYEN PHAM ANH THU" userId="baf72463-252b-4d5f-a6ca-5a6327a9888d" providerId="ADAL" clId="{8EB6C612-CFB4-412F-B710-8934F6A62BC7}" dt="2022-04-16T10:55:34.977" v="356" actId="164"/>
          <ac:spMkLst>
            <pc:docMk/>
            <pc:sldMk cId="3745493144" sldId="256"/>
            <ac:spMk id="28" creationId="{57509362-8C0A-4F9C-8952-77B91D90E182}"/>
          </ac:spMkLst>
        </pc:spChg>
        <pc:spChg chg="add mod">
          <ac:chgData name="NGUYEN PHAM ANH THU" userId="baf72463-252b-4d5f-a6ca-5a6327a9888d" providerId="ADAL" clId="{8EB6C612-CFB4-412F-B710-8934F6A62BC7}" dt="2022-04-16T10:55:34.977" v="356" actId="164"/>
          <ac:spMkLst>
            <pc:docMk/>
            <pc:sldMk cId="3745493144" sldId="256"/>
            <ac:spMk id="30" creationId="{7FE6D860-B8FC-4C9F-9447-B7A44FB6AA89}"/>
          </ac:spMkLst>
        </pc:spChg>
        <pc:spChg chg="add mod">
          <ac:chgData name="NGUYEN PHAM ANH THU" userId="baf72463-252b-4d5f-a6ca-5a6327a9888d" providerId="ADAL" clId="{8EB6C612-CFB4-412F-B710-8934F6A62BC7}" dt="2022-04-16T10:55:34.977" v="356" actId="164"/>
          <ac:spMkLst>
            <pc:docMk/>
            <pc:sldMk cId="3745493144" sldId="256"/>
            <ac:spMk id="31" creationId="{7192474A-B339-4D31-A584-C96ED22C8B48}"/>
          </ac:spMkLst>
        </pc:spChg>
        <pc:grpChg chg="add del mod">
          <ac:chgData name="NGUYEN PHAM ANH THU" userId="baf72463-252b-4d5f-a6ca-5a6327a9888d" providerId="ADAL" clId="{8EB6C612-CFB4-412F-B710-8934F6A62BC7}" dt="2022-04-16T10:55:43.137" v="357" actId="478"/>
          <ac:grpSpMkLst>
            <pc:docMk/>
            <pc:sldMk cId="3745493144" sldId="256"/>
            <ac:grpSpMk id="9" creationId="{BEB0AF8E-8DD4-47BD-B3F7-7D00D6697F6D}"/>
          </ac:grpSpMkLst>
        </pc:grpChg>
        <pc:picChg chg="mod">
          <ac:chgData name="NGUYEN PHAM ANH THU" userId="baf72463-252b-4d5f-a6ca-5a6327a9888d" providerId="ADAL" clId="{8EB6C612-CFB4-412F-B710-8934F6A62BC7}" dt="2022-04-16T10:56:12.488" v="370" actId="1076"/>
          <ac:picMkLst>
            <pc:docMk/>
            <pc:sldMk cId="3745493144" sldId="256"/>
            <ac:picMk id="2" creationId="{9938FCDA-07E4-4DC9-A431-E00A8B626C4B}"/>
          </ac:picMkLst>
        </pc:picChg>
        <pc:picChg chg="mod">
          <ac:chgData name="NGUYEN PHAM ANH THU" userId="baf72463-252b-4d5f-a6ca-5a6327a9888d" providerId="ADAL" clId="{8EB6C612-CFB4-412F-B710-8934F6A62BC7}" dt="2022-04-16T10:56:24.384" v="374" actId="688"/>
          <ac:picMkLst>
            <pc:docMk/>
            <pc:sldMk cId="3745493144" sldId="256"/>
            <ac:picMk id="3" creationId="{6148D6B6-B80A-4024-9189-E9B453F50892}"/>
          </ac:picMkLst>
        </pc:picChg>
        <pc:picChg chg="mod">
          <ac:chgData name="NGUYEN PHAM ANH THU" userId="baf72463-252b-4d5f-a6ca-5a6327a9888d" providerId="ADAL" clId="{8EB6C612-CFB4-412F-B710-8934F6A62BC7}" dt="2022-04-16T10:56:28.229" v="376" actId="1076"/>
          <ac:picMkLst>
            <pc:docMk/>
            <pc:sldMk cId="3745493144" sldId="256"/>
            <ac:picMk id="4" creationId="{5FE6144E-7471-4401-B426-ADB367A1C5C4}"/>
          </ac:picMkLst>
        </pc:picChg>
        <pc:picChg chg="mod">
          <ac:chgData name="NGUYEN PHAM ANH THU" userId="baf72463-252b-4d5f-a6ca-5a6327a9888d" providerId="ADAL" clId="{8EB6C612-CFB4-412F-B710-8934F6A62BC7}" dt="2022-04-16T10:54:49.647" v="347" actId="1076"/>
          <ac:picMkLst>
            <pc:docMk/>
            <pc:sldMk cId="3745493144" sldId="256"/>
            <ac:picMk id="5" creationId="{D1FDA3D0-02C4-49FA-B3CD-9C058FECB93C}"/>
          </ac:picMkLst>
        </pc:picChg>
        <pc:picChg chg="del">
          <ac:chgData name="NGUYEN PHAM ANH THU" userId="baf72463-252b-4d5f-a6ca-5a6327a9888d" providerId="ADAL" clId="{8EB6C612-CFB4-412F-B710-8934F6A62BC7}" dt="2022-04-16T10:02:14.050" v="12" actId="478"/>
          <ac:picMkLst>
            <pc:docMk/>
            <pc:sldMk cId="3745493144" sldId="256"/>
            <ac:picMk id="6" creationId="{67C6089F-E8FC-4E99-B4A0-3BDC82923717}"/>
          </ac:picMkLst>
        </pc:picChg>
        <pc:picChg chg="del">
          <ac:chgData name="NGUYEN PHAM ANH THU" userId="baf72463-252b-4d5f-a6ca-5a6327a9888d" providerId="ADAL" clId="{8EB6C612-CFB4-412F-B710-8934F6A62BC7}" dt="2022-04-16T10:02:14.050" v="12" actId="478"/>
          <ac:picMkLst>
            <pc:docMk/>
            <pc:sldMk cId="3745493144" sldId="256"/>
            <ac:picMk id="7" creationId="{0E0F4147-BCAE-4DA3-9E4E-141F53EED14B}"/>
          </ac:picMkLst>
        </pc:picChg>
        <pc:picChg chg="add mod">
          <ac:chgData name="NGUYEN PHAM ANH THU" userId="baf72463-252b-4d5f-a6ca-5a6327a9888d" providerId="ADAL" clId="{8EB6C612-CFB4-412F-B710-8934F6A62BC7}" dt="2022-04-16T10:56:04.685" v="366" actId="1076"/>
          <ac:picMkLst>
            <pc:docMk/>
            <pc:sldMk cId="3745493144" sldId="256"/>
            <ac:picMk id="11" creationId="{0F7FA32B-079F-429F-94E6-4077E35DA020}"/>
          </ac:picMkLst>
        </pc:picChg>
        <pc:picChg chg="del">
          <ac:chgData name="NGUYEN PHAM ANH THU" userId="baf72463-252b-4d5f-a6ca-5a6327a9888d" providerId="ADAL" clId="{8EB6C612-CFB4-412F-B710-8934F6A62BC7}" dt="2022-04-16T10:02:14.050" v="12" actId="478"/>
          <ac:picMkLst>
            <pc:docMk/>
            <pc:sldMk cId="3745493144" sldId="256"/>
            <ac:picMk id="15" creationId="{2F9BC747-B7FD-43D0-82DC-E3772EECBFFB}"/>
          </ac:picMkLst>
        </pc:picChg>
        <pc:picChg chg="del">
          <ac:chgData name="NGUYEN PHAM ANH THU" userId="baf72463-252b-4d5f-a6ca-5a6327a9888d" providerId="ADAL" clId="{8EB6C612-CFB4-412F-B710-8934F6A62BC7}" dt="2022-04-16T10:02:14.050" v="12" actId="478"/>
          <ac:picMkLst>
            <pc:docMk/>
            <pc:sldMk cId="3745493144" sldId="256"/>
            <ac:picMk id="18" creationId="{E5EC1758-E13C-4349-82E4-E5B6F943FF14}"/>
          </ac:picMkLst>
        </pc:picChg>
        <pc:picChg chg="del">
          <ac:chgData name="NGUYEN PHAM ANH THU" userId="baf72463-252b-4d5f-a6ca-5a6327a9888d" providerId="ADAL" clId="{8EB6C612-CFB4-412F-B710-8934F6A62BC7}" dt="2022-04-16T10:02:15.432" v="13" actId="478"/>
          <ac:picMkLst>
            <pc:docMk/>
            <pc:sldMk cId="3745493144" sldId="256"/>
            <ac:picMk id="19" creationId="{83B8410D-600F-42E5-A8C6-FD667DD33845}"/>
          </ac:picMkLst>
        </pc:picChg>
        <pc:picChg chg="del">
          <ac:chgData name="NGUYEN PHAM ANH THU" userId="baf72463-252b-4d5f-a6ca-5a6327a9888d" providerId="ADAL" clId="{8EB6C612-CFB4-412F-B710-8934F6A62BC7}" dt="2022-04-16T10:02:14.050" v="12" actId="478"/>
          <ac:picMkLst>
            <pc:docMk/>
            <pc:sldMk cId="3745493144" sldId="256"/>
            <ac:picMk id="20" creationId="{4CF9C15D-03BF-4B25-89D2-614E7634461B}"/>
          </ac:picMkLst>
        </pc:picChg>
        <pc:picChg chg="add mod ord">
          <ac:chgData name="NGUYEN PHAM ANH THU" userId="baf72463-252b-4d5f-a6ca-5a6327a9888d" providerId="ADAL" clId="{8EB6C612-CFB4-412F-B710-8934F6A62BC7}" dt="2022-04-16T10:02:35.602" v="24" actId="171"/>
          <ac:picMkLst>
            <pc:docMk/>
            <pc:sldMk cId="3745493144" sldId="256"/>
            <ac:picMk id="21" creationId="{35D6DB26-FD17-4DE0-8960-A53C93111245}"/>
          </ac:picMkLst>
        </pc:picChg>
        <pc:picChg chg="mod">
          <ac:chgData name="NGUYEN PHAM ANH THU" userId="baf72463-252b-4d5f-a6ca-5a6327a9888d" providerId="ADAL" clId="{8EB6C612-CFB4-412F-B710-8934F6A62BC7}" dt="2022-04-16T10:56:16.638" v="371" actId="1076"/>
          <ac:picMkLst>
            <pc:docMk/>
            <pc:sldMk cId="3745493144" sldId="256"/>
            <ac:picMk id="22" creationId="{10998B1D-8FF5-4B5A-A7C1-EB2999C2BD0C}"/>
          </ac:picMkLst>
        </pc:picChg>
        <pc:picChg chg="del">
          <ac:chgData name="NGUYEN PHAM ANH THU" userId="baf72463-252b-4d5f-a6ca-5a6327a9888d" providerId="ADAL" clId="{8EB6C612-CFB4-412F-B710-8934F6A62BC7}" dt="2022-04-16T10:02:37.048" v="25" actId="478"/>
          <ac:picMkLst>
            <pc:docMk/>
            <pc:sldMk cId="3745493144" sldId="256"/>
            <ac:picMk id="25" creationId="{DCA9AC01-6976-41F1-BDC7-AA35D346576F}"/>
          </ac:picMkLst>
        </pc:picChg>
        <pc:picChg chg="del">
          <ac:chgData name="NGUYEN PHAM ANH THU" userId="baf72463-252b-4d5f-a6ca-5a6327a9888d" providerId="ADAL" clId="{8EB6C612-CFB4-412F-B710-8934F6A62BC7}" dt="2022-04-16T10:02:37.794" v="26" actId="478"/>
          <ac:picMkLst>
            <pc:docMk/>
            <pc:sldMk cId="3745493144" sldId="256"/>
            <ac:picMk id="29" creationId="{E496D177-14D5-4787-A512-2D782D124025}"/>
          </ac:picMkLst>
        </pc:picChg>
        <pc:picChg chg="add mod">
          <ac:chgData name="NGUYEN PHAM ANH THU" userId="baf72463-252b-4d5f-a6ca-5a6327a9888d" providerId="ADAL" clId="{8EB6C612-CFB4-412F-B710-8934F6A62BC7}" dt="2022-04-16T10:03:08.313" v="30" actId="1076"/>
          <ac:picMkLst>
            <pc:docMk/>
            <pc:sldMk cId="3745493144" sldId="256"/>
            <ac:picMk id="1026" creationId="{07FB667A-BE9E-4C0D-9DC8-6973639D6916}"/>
          </ac:picMkLst>
        </pc:picChg>
        <pc:picChg chg="add mod">
          <ac:chgData name="NGUYEN PHAM ANH THU" userId="baf72463-252b-4d5f-a6ca-5a6327a9888d" providerId="ADAL" clId="{8EB6C612-CFB4-412F-B710-8934F6A62BC7}" dt="2022-04-16T10:09:23.354" v="149" actId="14861"/>
          <ac:picMkLst>
            <pc:docMk/>
            <pc:sldMk cId="3745493144" sldId="256"/>
            <ac:picMk id="1028" creationId="{42F06EB7-AB01-4BC3-9F61-0907E09E269E}"/>
          </ac:picMkLst>
        </pc:picChg>
      </pc:sldChg>
      <pc:sldChg chg="del">
        <pc:chgData name="NGUYEN PHAM ANH THU" userId="baf72463-252b-4d5f-a6ca-5a6327a9888d" providerId="ADAL" clId="{8EB6C612-CFB4-412F-B710-8934F6A62BC7}" dt="2022-04-16T12:40:09.683" v="3186" actId="47"/>
        <pc:sldMkLst>
          <pc:docMk/>
          <pc:sldMk cId="4029831263" sldId="257"/>
        </pc:sldMkLst>
      </pc:sldChg>
      <pc:sldChg chg="del">
        <pc:chgData name="NGUYEN PHAM ANH THU" userId="baf72463-252b-4d5f-a6ca-5a6327a9888d" providerId="ADAL" clId="{8EB6C612-CFB4-412F-B710-8934F6A62BC7}" dt="2022-04-16T12:40:10.124" v="3187" actId="47"/>
        <pc:sldMkLst>
          <pc:docMk/>
          <pc:sldMk cId="1410022205" sldId="258"/>
        </pc:sldMkLst>
      </pc:sldChg>
      <pc:sldChg chg="del">
        <pc:chgData name="NGUYEN PHAM ANH THU" userId="baf72463-252b-4d5f-a6ca-5a6327a9888d" providerId="ADAL" clId="{8EB6C612-CFB4-412F-B710-8934F6A62BC7}" dt="2022-04-16T12:40:12.640" v="3193" actId="47"/>
        <pc:sldMkLst>
          <pc:docMk/>
          <pc:sldMk cId="51484317" sldId="259"/>
        </pc:sldMkLst>
      </pc:sldChg>
      <pc:sldChg chg="del">
        <pc:chgData name="NGUYEN PHAM ANH THU" userId="baf72463-252b-4d5f-a6ca-5a6327a9888d" providerId="ADAL" clId="{8EB6C612-CFB4-412F-B710-8934F6A62BC7}" dt="2022-04-16T12:40:10.404" v="3188" actId="47"/>
        <pc:sldMkLst>
          <pc:docMk/>
          <pc:sldMk cId="2177308127" sldId="260"/>
        </pc:sldMkLst>
      </pc:sldChg>
      <pc:sldChg chg="del">
        <pc:chgData name="NGUYEN PHAM ANH THU" userId="baf72463-252b-4d5f-a6ca-5a6327a9888d" providerId="ADAL" clId="{8EB6C612-CFB4-412F-B710-8934F6A62BC7}" dt="2022-04-16T12:40:11.114" v="3191" actId="47"/>
        <pc:sldMkLst>
          <pc:docMk/>
          <pc:sldMk cId="2279587318" sldId="261"/>
        </pc:sldMkLst>
      </pc:sldChg>
      <pc:sldChg chg="del">
        <pc:chgData name="NGUYEN PHAM ANH THU" userId="baf72463-252b-4d5f-a6ca-5a6327a9888d" providerId="ADAL" clId="{8EB6C612-CFB4-412F-B710-8934F6A62BC7}" dt="2022-04-16T12:40:18.373" v="3205" actId="47"/>
        <pc:sldMkLst>
          <pc:docMk/>
          <pc:sldMk cId="1275939835" sldId="262"/>
        </pc:sldMkLst>
      </pc:sldChg>
      <pc:sldChg chg="del">
        <pc:chgData name="NGUYEN PHAM ANH THU" userId="baf72463-252b-4d5f-a6ca-5a6327a9888d" providerId="ADAL" clId="{8EB6C612-CFB4-412F-B710-8934F6A62BC7}" dt="2022-04-16T12:40:19.266" v="3207" actId="47"/>
        <pc:sldMkLst>
          <pc:docMk/>
          <pc:sldMk cId="27067112" sldId="263"/>
        </pc:sldMkLst>
      </pc:sldChg>
      <pc:sldChg chg="del">
        <pc:chgData name="NGUYEN PHAM ANH THU" userId="baf72463-252b-4d5f-a6ca-5a6327a9888d" providerId="ADAL" clId="{8EB6C612-CFB4-412F-B710-8934F6A62BC7}" dt="2022-04-16T12:40:13.105" v="3195" actId="47"/>
        <pc:sldMkLst>
          <pc:docMk/>
          <pc:sldMk cId="1318200691" sldId="264"/>
        </pc:sldMkLst>
      </pc:sldChg>
      <pc:sldChg chg="del">
        <pc:chgData name="NGUYEN PHAM ANH THU" userId="baf72463-252b-4d5f-a6ca-5a6327a9888d" providerId="ADAL" clId="{8EB6C612-CFB4-412F-B710-8934F6A62BC7}" dt="2022-04-16T12:40:13.797" v="3197" actId="47"/>
        <pc:sldMkLst>
          <pc:docMk/>
          <pc:sldMk cId="1352559713" sldId="265"/>
        </pc:sldMkLst>
      </pc:sldChg>
      <pc:sldChg chg="del">
        <pc:chgData name="NGUYEN PHAM ANH THU" userId="baf72463-252b-4d5f-a6ca-5a6327a9888d" providerId="ADAL" clId="{8EB6C612-CFB4-412F-B710-8934F6A62BC7}" dt="2022-04-16T12:40:10.630" v="3189" actId="47"/>
        <pc:sldMkLst>
          <pc:docMk/>
          <pc:sldMk cId="2301170762" sldId="267"/>
        </pc:sldMkLst>
      </pc:sldChg>
      <pc:sldChg chg="del">
        <pc:chgData name="NGUYEN PHAM ANH THU" userId="baf72463-252b-4d5f-a6ca-5a6327a9888d" providerId="ADAL" clId="{8EB6C612-CFB4-412F-B710-8934F6A62BC7}" dt="2022-04-16T12:40:14.218" v="3198" actId="47"/>
        <pc:sldMkLst>
          <pc:docMk/>
          <pc:sldMk cId="2587639515" sldId="268"/>
        </pc:sldMkLst>
      </pc:sldChg>
      <pc:sldChg chg="del">
        <pc:chgData name="NGUYEN PHAM ANH THU" userId="baf72463-252b-4d5f-a6ca-5a6327a9888d" providerId="ADAL" clId="{8EB6C612-CFB4-412F-B710-8934F6A62BC7}" dt="2022-04-16T12:40:19.839" v="3208" actId="47"/>
        <pc:sldMkLst>
          <pc:docMk/>
          <pc:sldMk cId="755299937" sldId="269"/>
        </pc:sldMkLst>
      </pc:sldChg>
      <pc:sldChg chg="del">
        <pc:chgData name="NGUYEN PHAM ANH THU" userId="baf72463-252b-4d5f-a6ca-5a6327a9888d" providerId="ADAL" clId="{8EB6C612-CFB4-412F-B710-8934F6A62BC7}" dt="2022-04-16T12:40:13.301" v="3196" actId="47"/>
        <pc:sldMkLst>
          <pc:docMk/>
          <pc:sldMk cId="2716169907" sldId="270"/>
        </pc:sldMkLst>
      </pc:sldChg>
      <pc:sldChg chg="del">
        <pc:chgData name="NGUYEN PHAM ANH THU" userId="baf72463-252b-4d5f-a6ca-5a6327a9888d" providerId="ADAL" clId="{8EB6C612-CFB4-412F-B710-8934F6A62BC7}" dt="2022-04-16T12:40:16.582" v="3201" actId="47"/>
        <pc:sldMkLst>
          <pc:docMk/>
          <pc:sldMk cId="3793530812" sldId="271"/>
        </pc:sldMkLst>
      </pc:sldChg>
      <pc:sldChg chg="del">
        <pc:chgData name="NGUYEN PHAM ANH THU" userId="baf72463-252b-4d5f-a6ca-5a6327a9888d" providerId="ADAL" clId="{8EB6C612-CFB4-412F-B710-8934F6A62BC7}" dt="2022-04-16T12:40:16.829" v="3202" actId="47"/>
        <pc:sldMkLst>
          <pc:docMk/>
          <pc:sldMk cId="917753069" sldId="272"/>
        </pc:sldMkLst>
      </pc:sldChg>
      <pc:sldChg chg="del">
        <pc:chgData name="NGUYEN PHAM ANH THU" userId="baf72463-252b-4d5f-a6ca-5a6327a9888d" providerId="ADAL" clId="{8EB6C612-CFB4-412F-B710-8934F6A62BC7}" dt="2022-04-16T12:40:17.481" v="3203" actId="47"/>
        <pc:sldMkLst>
          <pc:docMk/>
          <pc:sldMk cId="4093472038" sldId="273"/>
        </pc:sldMkLst>
      </pc:sldChg>
      <pc:sldChg chg="del">
        <pc:chgData name="NGUYEN PHAM ANH THU" userId="baf72463-252b-4d5f-a6ca-5a6327a9888d" providerId="ADAL" clId="{8EB6C612-CFB4-412F-B710-8934F6A62BC7}" dt="2022-04-16T12:40:15.154" v="3200" actId="47"/>
        <pc:sldMkLst>
          <pc:docMk/>
          <pc:sldMk cId="1246956161" sldId="274"/>
        </pc:sldMkLst>
      </pc:sldChg>
      <pc:sldChg chg="del">
        <pc:chgData name="NGUYEN PHAM ANH THU" userId="baf72463-252b-4d5f-a6ca-5a6327a9888d" providerId="ADAL" clId="{8EB6C612-CFB4-412F-B710-8934F6A62BC7}" dt="2022-04-16T12:40:12.168" v="3192" actId="47"/>
        <pc:sldMkLst>
          <pc:docMk/>
          <pc:sldMk cId="930764932" sldId="275"/>
        </pc:sldMkLst>
      </pc:sldChg>
      <pc:sldChg chg="del">
        <pc:chgData name="NGUYEN PHAM ANH THU" userId="baf72463-252b-4d5f-a6ca-5a6327a9888d" providerId="ADAL" clId="{8EB6C612-CFB4-412F-B710-8934F6A62BC7}" dt="2022-04-16T12:40:18.931" v="3206" actId="47"/>
        <pc:sldMkLst>
          <pc:docMk/>
          <pc:sldMk cId="1716968677" sldId="276"/>
        </pc:sldMkLst>
      </pc:sldChg>
      <pc:sldChg chg="del">
        <pc:chgData name="NGUYEN PHAM ANH THU" userId="baf72463-252b-4d5f-a6ca-5a6327a9888d" providerId="ADAL" clId="{8EB6C612-CFB4-412F-B710-8934F6A62BC7}" dt="2022-04-16T12:40:10.863" v="3190" actId="47"/>
        <pc:sldMkLst>
          <pc:docMk/>
          <pc:sldMk cId="803284262" sldId="302"/>
        </pc:sldMkLst>
      </pc:sldChg>
      <pc:sldChg chg="del">
        <pc:chgData name="NGUYEN PHAM ANH THU" userId="baf72463-252b-4d5f-a6ca-5a6327a9888d" providerId="ADAL" clId="{8EB6C612-CFB4-412F-B710-8934F6A62BC7}" dt="2022-04-16T12:40:12.881" v="3194" actId="47"/>
        <pc:sldMkLst>
          <pc:docMk/>
          <pc:sldMk cId="14398908" sldId="303"/>
        </pc:sldMkLst>
      </pc:sldChg>
      <pc:sldChg chg="del">
        <pc:chgData name="NGUYEN PHAM ANH THU" userId="baf72463-252b-4d5f-a6ca-5a6327a9888d" providerId="ADAL" clId="{8EB6C612-CFB4-412F-B710-8934F6A62BC7}" dt="2022-04-16T12:40:14.897" v="3199" actId="47"/>
        <pc:sldMkLst>
          <pc:docMk/>
          <pc:sldMk cId="572843258" sldId="304"/>
        </pc:sldMkLst>
      </pc:sldChg>
      <pc:sldChg chg="del">
        <pc:chgData name="NGUYEN PHAM ANH THU" userId="baf72463-252b-4d5f-a6ca-5a6327a9888d" providerId="ADAL" clId="{8EB6C612-CFB4-412F-B710-8934F6A62BC7}" dt="2022-04-16T12:40:18.004" v="3204" actId="47"/>
        <pc:sldMkLst>
          <pc:docMk/>
          <pc:sldMk cId="584727367" sldId="305"/>
        </pc:sldMkLst>
      </pc:sldChg>
      <pc:sldChg chg="del">
        <pc:chgData name="NGUYEN PHAM ANH THU" userId="baf72463-252b-4d5f-a6ca-5a6327a9888d" providerId="ADAL" clId="{8EB6C612-CFB4-412F-B710-8934F6A62BC7}" dt="2022-04-16T12:40:20.105" v="3209" actId="47"/>
        <pc:sldMkLst>
          <pc:docMk/>
          <pc:sldMk cId="902100258" sldId="306"/>
        </pc:sldMkLst>
      </pc:sldChg>
      <pc:sldChg chg="modSp add mod modTransition modAnim">
        <pc:chgData name="NGUYEN PHAM ANH THU" userId="baf72463-252b-4d5f-a6ca-5a6327a9888d" providerId="ADAL" clId="{8EB6C612-CFB4-412F-B710-8934F6A62BC7}" dt="2022-04-17T10:29:29.506" v="5451"/>
        <pc:sldMkLst>
          <pc:docMk/>
          <pc:sldMk cId="2817079516" sldId="307"/>
        </pc:sldMkLst>
        <pc:spChg chg="mod">
          <ac:chgData name="NGUYEN PHAM ANH THU" userId="baf72463-252b-4d5f-a6ca-5a6327a9888d" providerId="ADAL" clId="{8EB6C612-CFB4-412F-B710-8934F6A62BC7}" dt="2022-04-17T10:29:19.621" v="5450" actId="207"/>
          <ac:spMkLst>
            <pc:docMk/>
            <pc:sldMk cId="2817079516" sldId="307"/>
            <ac:spMk id="96" creationId="{24A388B0-06EB-4CBA-A3CA-75F080F1F933}"/>
          </ac:spMkLst>
        </pc:spChg>
        <pc:picChg chg="mod">
          <ac:chgData name="NGUYEN PHAM ANH THU" userId="baf72463-252b-4d5f-a6ca-5a6327a9888d" providerId="ADAL" clId="{8EB6C612-CFB4-412F-B710-8934F6A62BC7}" dt="2022-04-16T11:08:25.170" v="489" actId="1076"/>
          <ac:picMkLst>
            <pc:docMk/>
            <pc:sldMk cId="2817079516" sldId="307"/>
            <ac:picMk id="94" creationId="{6DD72B97-8F2B-4723-9F67-FD81B5B68E7B}"/>
          </ac:picMkLst>
        </pc:picChg>
        <pc:picChg chg="mod">
          <ac:chgData name="NGUYEN PHAM ANH THU" userId="baf72463-252b-4d5f-a6ca-5a6327a9888d" providerId="ADAL" clId="{8EB6C612-CFB4-412F-B710-8934F6A62BC7}" dt="2022-04-16T11:10:03.741" v="504" actId="1076"/>
          <ac:picMkLst>
            <pc:docMk/>
            <pc:sldMk cId="2817079516" sldId="307"/>
            <ac:picMk id="95" creationId="{777F623B-A4E0-4946-935C-4F7F0101F12F}"/>
          </ac:picMkLst>
        </pc:picChg>
      </pc:sldChg>
      <pc:sldChg chg="add modTransition">
        <pc:chgData name="NGUYEN PHAM ANH THU" userId="baf72463-252b-4d5f-a6ca-5a6327a9888d" providerId="ADAL" clId="{8EB6C612-CFB4-412F-B710-8934F6A62BC7}" dt="2022-04-17T10:28:55.241" v="5448"/>
        <pc:sldMkLst>
          <pc:docMk/>
          <pc:sldMk cId="3404459927" sldId="308"/>
        </pc:sldMkLst>
      </pc:sldChg>
      <pc:sldChg chg="modSp add mod modTransition">
        <pc:chgData name="NGUYEN PHAM ANH THU" userId="baf72463-252b-4d5f-a6ca-5a6327a9888d" providerId="ADAL" clId="{8EB6C612-CFB4-412F-B710-8934F6A62BC7}" dt="2022-04-17T10:28:55.241" v="5448"/>
        <pc:sldMkLst>
          <pc:docMk/>
          <pc:sldMk cId="3438018471" sldId="309"/>
        </pc:sldMkLst>
        <pc:spChg chg="mod">
          <ac:chgData name="NGUYEN PHAM ANH THU" userId="baf72463-252b-4d5f-a6ca-5a6327a9888d" providerId="ADAL" clId="{8EB6C612-CFB4-412F-B710-8934F6A62BC7}" dt="2022-04-16T12:35:14.457" v="2875" actId="20577"/>
          <ac:spMkLst>
            <pc:docMk/>
            <pc:sldMk cId="3438018471" sldId="309"/>
            <ac:spMk id="12" creationId="{817205D1-8ECF-4ECE-A9DE-175B9F209F00}"/>
          </ac:spMkLst>
        </pc:spChg>
        <pc:spChg chg="mod">
          <ac:chgData name="NGUYEN PHAM ANH THU" userId="baf72463-252b-4d5f-a6ca-5a6327a9888d" providerId="ADAL" clId="{8EB6C612-CFB4-412F-B710-8934F6A62BC7}" dt="2022-04-16T12:35:04.930" v="2862" actId="404"/>
          <ac:spMkLst>
            <pc:docMk/>
            <pc:sldMk cId="3438018471" sldId="309"/>
            <ac:spMk id="117" creationId="{C514F8ED-55A3-41ED-A6BF-C88625750094}"/>
          </ac:spMkLst>
        </pc:spChg>
        <pc:spChg chg="mod">
          <ac:chgData name="NGUYEN PHAM ANH THU" userId="baf72463-252b-4d5f-a6ca-5a6327a9888d" providerId="ADAL" clId="{8EB6C612-CFB4-412F-B710-8934F6A62BC7}" dt="2022-04-16T11:22:41.856" v="728" actId="403"/>
          <ac:spMkLst>
            <pc:docMk/>
            <pc:sldMk cId="3438018471" sldId="309"/>
            <ac:spMk id="124" creationId="{6367453D-420B-4D30-B207-A57CC4372B2A}"/>
          </ac:spMkLst>
        </pc:spChg>
        <pc:spChg chg="mod">
          <ac:chgData name="NGUYEN PHAM ANH THU" userId="baf72463-252b-4d5f-a6ca-5a6327a9888d" providerId="ADAL" clId="{8EB6C612-CFB4-412F-B710-8934F6A62BC7}" dt="2022-04-16T11:22:52.977" v="758" actId="403"/>
          <ac:spMkLst>
            <pc:docMk/>
            <pc:sldMk cId="3438018471" sldId="309"/>
            <ac:spMk id="125" creationId="{8FEB6CFE-AB0E-4B4E-B91D-88A1DA89A89A}"/>
          </ac:spMkLst>
        </pc:spChg>
        <pc:spChg chg="mod">
          <ac:chgData name="NGUYEN PHAM ANH THU" userId="baf72463-252b-4d5f-a6ca-5a6327a9888d" providerId="ADAL" clId="{8EB6C612-CFB4-412F-B710-8934F6A62BC7}" dt="2022-04-16T12:35:24.653" v="2906" actId="20577"/>
          <ac:spMkLst>
            <pc:docMk/>
            <pc:sldMk cId="3438018471" sldId="309"/>
            <ac:spMk id="126" creationId="{797BC3E3-56FA-4AAA-953C-4E2F5AEBD8E8}"/>
          </ac:spMkLst>
        </pc:spChg>
      </pc:sldChg>
      <pc:sldChg chg="modSp add mod modTransition">
        <pc:chgData name="NGUYEN PHAM ANH THU" userId="baf72463-252b-4d5f-a6ca-5a6327a9888d" providerId="ADAL" clId="{8EB6C612-CFB4-412F-B710-8934F6A62BC7}" dt="2022-04-17T10:28:55.241" v="5448"/>
        <pc:sldMkLst>
          <pc:docMk/>
          <pc:sldMk cId="2473415769" sldId="310"/>
        </pc:sldMkLst>
        <pc:spChg chg="mod">
          <ac:chgData name="NGUYEN PHAM ANH THU" userId="baf72463-252b-4d5f-a6ca-5a6327a9888d" providerId="ADAL" clId="{8EB6C612-CFB4-412F-B710-8934F6A62BC7}" dt="2022-04-16T11:27:59.312" v="1148" actId="113"/>
          <ac:spMkLst>
            <pc:docMk/>
            <pc:sldMk cId="2473415769" sldId="310"/>
            <ac:spMk id="12" creationId="{817205D1-8ECF-4ECE-A9DE-175B9F209F00}"/>
          </ac:spMkLst>
        </pc:spChg>
        <pc:spChg chg="mod">
          <ac:chgData name="NGUYEN PHAM ANH THU" userId="baf72463-252b-4d5f-a6ca-5a6327a9888d" providerId="ADAL" clId="{8EB6C612-CFB4-412F-B710-8934F6A62BC7}" dt="2022-04-16T11:29:54.947" v="1425" actId="14100"/>
          <ac:spMkLst>
            <pc:docMk/>
            <pc:sldMk cId="2473415769" sldId="310"/>
            <ac:spMk id="43" creationId="{C3D90569-2038-4699-AD4F-2466D4AF519B}"/>
          </ac:spMkLst>
        </pc:spChg>
        <pc:spChg chg="mod">
          <ac:chgData name="NGUYEN PHAM ANH THU" userId="baf72463-252b-4d5f-a6ca-5a6327a9888d" providerId="ADAL" clId="{8EB6C612-CFB4-412F-B710-8934F6A62BC7}" dt="2022-04-16T12:01:25.704" v="1581" actId="1076"/>
          <ac:spMkLst>
            <pc:docMk/>
            <pc:sldMk cId="2473415769" sldId="310"/>
            <ac:spMk id="117" creationId="{C514F8ED-55A3-41ED-A6BF-C88625750094}"/>
          </ac:spMkLst>
        </pc:spChg>
        <pc:spChg chg="mod">
          <ac:chgData name="NGUYEN PHAM ANH THU" userId="baf72463-252b-4d5f-a6ca-5a6327a9888d" providerId="ADAL" clId="{8EB6C612-CFB4-412F-B710-8934F6A62BC7}" dt="2022-04-16T11:30:01.181" v="1426" actId="14100"/>
          <ac:spMkLst>
            <pc:docMk/>
            <pc:sldMk cId="2473415769" sldId="310"/>
            <ac:spMk id="124" creationId="{6367453D-420B-4D30-B207-A57CC4372B2A}"/>
          </ac:spMkLst>
        </pc:spChg>
        <pc:spChg chg="mod">
          <ac:chgData name="NGUYEN PHAM ANH THU" userId="baf72463-252b-4d5f-a6ca-5a6327a9888d" providerId="ADAL" clId="{8EB6C612-CFB4-412F-B710-8934F6A62BC7}" dt="2022-04-16T11:29:28.088" v="1414" actId="20577"/>
          <ac:spMkLst>
            <pc:docMk/>
            <pc:sldMk cId="2473415769" sldId="310"/>
            <ac:spMk id="125" creationId="{8FEB6CFE-AB0E-4B4E-B91D-88A1DA89A89A}"/>
          </ac:spMkLst>
        </pc:spChg>
        <pc:spChg chg="mod">
          <ac:chgData name="NGUYEN PHAM ANH THU" userId="baf72463-252b-4d5f-a6ca-5a6327a9888d" providerId="ADAL" clId="{8EB6C612-CFB4-412F-B710-8934F6A62BC7}" dt="2022-04-16T11:35:31.861" v="1578" actId="404"/>
          <ac:spMkLst>
            <pc:docMk/>
            <pc:sldMk cId="2473415769" sldId="310"/>
            <ac:spMk id="126" creationId="{797BC3E3-56FA-4AAA-953C-4E2F5AEBD8E8}"/>
          </ac:spMkLst>
        </pc:spChg>
      </pc:sldChg>
      <pc:sldChg chg="addSp delSp modSp add mod modTransition modAnim">
        <pc:chgData name="NGUYEN PHAM ANH THU" userId="baf72463-252b-4d5f-a6ca-5a6327a9888d" providerId="ADAL" clId="{8EB6C612-CFB4-412F-B710-8934F6A62BC7}" dt="2022-04-17T10:28:55.241" v="5448"/>
        <pc:sldMkLst>
          <pc:docMk/>
          <pc:sldMk cId="904849761" sldId="311"/>
        </pc:sldMkLst>
        <pc:spChg chg="mod">
          <ac:chgData name="NGUYEN PHAM ANH THU" userId="baf72463-252b-4d5f-a6ca-5a6327a9888d" providerId="ADAL" clId="{8EB6C612-CFB4-412F-B710-8934F6A62BC7}" dt="2022-04-16T12:18:03.326" v="2304" actId="113"/>
          <ac:spMkLst>
            <pc:docMk/>
            <pc:sldMk cId="904849761" sldId="311"/>
            <ac:spMk id="12" creationId="{817205D1-8ECF-4ECE-A9DE-175B9F209F00}"/>
          </ac:spMkLst>
        </pc:spChg>
        <pc:spChg chg="mod">
          <ac:chgData name="NGUYEN PHAM ANH THU" userId="baf72463-252b-4d5f-a6ca-5a6327a9888d" providerId="ADAL" clId="{8EB6C612-CFB4-412F-B710-8934F6A62BC7}" dt="2022-04-16T12:09:25.581" v="2048"/>
          <ac:spMkLst>
            <pc:docMk/>
            <pc:sldMk cId="904849761" sldId="311"/>
            <ac:spMk id="48" creationId="{A6421F9E-FF9D-4A7C-9697-7F0260F96688}"/>
          </ac:spMkLst>
        </pc:spChg>
        <pc:spChg chg="mod">
          <ac:chgData name="NGUYEN PHAM ANH THU" userId="baf72463-252b-4d5f-a6ca-5a6327a9888d" providerId="ADAL" clId="{8EB6C612-CFB4-412F-B710-8934F6A62BC7}" dt="2022-04-16T12:09:25.581" v="2048"/>
          <ac:spMkLst>
            <pc:docMk/>
            <pc:sldMk cId="904849761" sldId="311"/>
            <ac:spMk id="49" creationId="{112AD5E6-6201-4B49-AAE8-FFB92C6AFE43}"/>
          </ac:spMkLst>
        </pc:spChg>
        <pc:spChg chg="add mod">
          <ac:chgData name="NGUYEN PHAM ANH THU" userId="baf72463-252b-4d5f-a6ca-5a6327a9888d" providerId="ADAL" clId="{8EB6C612-CFB4-412F-B710-8934F6A62BC7}" dt="2022-04-16T12:09:25.581" v="2048"/>
          <ac:spMkLst>
            <pc:docMk/>
            <pc:sldMk cId="904849761" sldId="311"/>
            <ac:spMk id="53" creationId="{E296BDAD-FB31-4E44-B27C-9B4BA6A01D8E}"/>
          </ac:spMkLst>
        </pc:spChg>
        <pc:spChg chg="mod">
          <ac:chgData name="NGUYEN PHAM ANH THU" userId="baf72463-252b-4d5f-a6ca-5a6327a9888d" providerId="ADAL" clId="{8EB6C612-CFB4-412F-B710-8934F6A62BC7}" dt="2022-04-16T12:08:52.640" v="2042" actId="20577"/>
          <ac:spMkLst>
            <pc:docMk/>
            <pc:sldMk cId="904849761" sldId="311"/>
            <ac:spMk id="55" creationId="{532A6D39-BB84-4E99-82BE-0B6CBB01577A}"/>
          </ac:spMkLst>
        </pc:spChg>
        <pc:spChg chg="add mod">
          <ac:chgData name="NGUYEN PHAM ANH THU" userId="baf72463-252b-4d5f-a6ca-5a6327a9888d" providerId="ADAL" clId="{8EB6C612-CFB4-412F-B710-8934F6A62BC7}" dt="2022-04-16T12:20:06.787" v="2319" actId="164"/>
          <ac:spMkLst>
            <pc:docMk/>
            <pc:sldMk cId="904849761" sldId="311"/>
            <ac:spMk id="56" creationId="{94ECA8CF-C954-4F08-A7BD-9E0A7BB6C9B9}"/>
          </ac:spMkLst>
        </pc:spChg>
        <pc:spChg chg="mod">
          <ac:chgData name="NGUYEN PHAM ANH THU" userId="baf72463-252b-4d5f-a6ca-5a6327a9888d" providerId="ADAL" clId="{8EB6C612-CFB4-412F-B710-8934F6A62BC7}" dt="2022-04-16T12:05:43.361" v="1783" actId="1076"/>
          <ac:spMkLst>
            <pc:docMk/>
            <pc:sldMk cId="904849761" sldId="311"/>
            <ac:spMk id="117" creationId="{C514F8ED-55A3-41ED-A6BF-C88625750094}"/>
          </ac:spMkLst>
        </pc:spChg>
        <pc:spChg chg="mod">
          <ac:chgData name="NGUYEN PHAM ANH THU" userId="baf72463-252b-4d5f-a6ca-5a6327a9888d" providerId="ADAL" clId="{8EB6C612-CFB4-412F-B710-8934F6A62BC7}" dt="2022-04-16T12:19:12.090" v="2318" actId="14100"/>
          <ac:spMkLst>
            <pc:docMk/>
            <pc:sldMk cId="904849761" sldId="311"/>
            <ac:spMk id="124" creationId="{6367453D-420B-4D30-B207-A57CC4372B2A}"/>
          </ac:spMkLst>
        </pc:spChg>
        <pc:spChg chg="mod">
          <ac:chgData name="NGUYEN PHAM ANH THU" userId="baf72463-252b-4d5f-a6ca-5a6327a9888d" providerId="ADAL" clId="{8EB6C612-CFB4-412F-B710-8934F6A62BC7}" dt="2022-04-16T12:18:11.554" v="2306" actId="113"/>
          <ac:spMkLst>
            <pc:docMk/>
            <pc:sldMk cId="904849761" sldId="311"/>
            <ac:spMk id="125" creationId="{8FEB6CFE-AB0E-4B4E-B91D-88A1DA89A89A}"/>
          </ac:spMkLst>
        </pc:spChg>
        <pc:spChg chg="mod">
          <ac:chgData name="NGUYEN PHAM ANH THU" userId="baf72463-252b-4d5f-a6ca-5a6327a9888d" providerId="ADAL" clId="{8EB6C612-CFB4-412F-B710-8934F6A62BC7}" dt="2022-04-16T12:07:55.497" v="2040" actId="20577"/>
          <ac:spMkLst>
            <pc:docMk/>
            <pc:sldMk cId="904849761" sldId="311"/>
            <ac:spMk id="126" creationId="{797BC3E3-56FA-4AAA-953C-4E2F5AEBD8E8}"/>
          </ac:spMkLst>
        </pc:spChg>
        <pc:grpChg chg="add mod ord">
          <ac:chgData name="NGUYEN PHAM ANH THU" userId="baf72463-252b-4d5f-a6ca-5a6327a9888d" providerId="ADAL" clId="{8EB6C612-CFB4-412F-B710-8934F6A62BC7}" dt="2022-04-16T12:20:13.667" v="2329" actId="171"/>
          <ac:grpSpMkLst>
            <pc:docMk/>
            <pc:sldMk cId="904849761" sldId="311"/>
            <ac:grpSpMk id="7" creationId="{9BB4B063-CCE1-4ED7-A5D5-CF21C5D18FD6}"/>
          </ac:grpSpMkLst>
        </pc:grpChg>
        <pc:grpChg chg="mod">
          <ac:chgData name="NGUYEN PHAM ANH THU" userId="baf72463-252b-4d5f-a6ca-5a6327a9888d" providerId="ADAL" clId="{8EB6C612-CFB4-412F-B710-8934F6A62BC7}" dt="2022-04-16T12:20:06.787" v="2319" actId="164"/>
          <ac:grpSpMkLst>
            <pc:docMk/>
            <pc:sldMk cId="904849761" sldId="311"/>
            <ac:grpSpMk id="22" creationId="{48C8C043-95EA-4C88-BCE4-63900E1F20A4}"/>
          </ac:grpSpMkLst>
        </pc:grpChg>
        <pc:grpChg chg="mod">
          <ac:chgData name="NGUYEN PHAM ANH THU" userId="baf72463-252b-4d5f-a6ca-5a6327a9888d" providerId="ADAL" clId="{8EB6C612-CFB4-412F-B710-8934F6A62BC7}" dt="2022-04-16T12:09:25.581" v="2048"/>
          <ac:grpSpMkLst>
            <pc:docMk/>
            <pc:sldMk cId="904849761" sldId="311"/>
            <ac:grpSpMk id="23" creationId="{4D2DA1AF-855F-46C2-8AE1-5718E4DFD783}"/>
          </ac:grpSpMkLst>
        </pc:grpChg>
        <pc:grpChg chg="mod">
          <ac:chgData name="NGUYEN PHAM ANH THU" userId="baf72463-252b-4d5f-a6ca-5a6327a9888d" providerId="ADAL" clId="{8EB6C612-CFB4-412F-B710-8934F6A62BC7}" dt="2022-04-16T12:09:25.581" v="2048"/>
          <ac:grpSpMkLst>
            <pc:docMk/>
            <pc:sldMk cId="904849761" sldId="311"/>
            <ac:grpSpMk id="45" creationId="{07151055-1672-4C7E-BA92-63E851A005B3}"/>
          </ac:grpSpMkLst>
        </pc:grpChg>
        <pc:picChg chg="mod">
          <ac:chgData name="NGUYEN PHAM ANH THU" userId="baf72463-252b-4d5f-a6ca-5a6327a9888d" providerId="ADAL" clId="{8EB6C612-CFB4-412F-B710-8934F6A62BC7}" dt="2022-04-16T12:09:20.948" v="2045" actId="1076"/>
          <ac:picMkLst>
            <pc:docMk/>
            <pc:sldMk cId="904849761" sldId="311"/>
            <ac:picMk id="3" creationId="{AF2F6135-AF68-4A64-8137-B70201CF8CB7}"/>
          </ac:picMkLst>
        </pc:picChg>
        <pc:picChg chg="add del mod modCrop">
          <ac:chgData name="NGUYEN PHAM ANH THU" userId="baf72463-252b-4d5f-a6ca-5a6327a9888d" providerId="ADAL" clId="{8EB6C612-CFB4-412F-B710-8934F6A62BC7}" dt="2022-04-16T12:04:31.153" v="1609" actId="478"/>
          <ac:picMkLst>
            <pc:docMk/>
            <pc:sldMk cId="904849761" sldId="311"/>
            <ac:picMk id="6" creationId="{D8254C9C-E51E-41D3-84FD-C23936637C1D}"/>
          </ac:picMkLst>
        </pc:picChg>
        <pc:picChg chg="mod">
          <ac:chgData name="NGUYEN PHAM ANH THU" userId="baf72463-252b-4d5f-a6ca-5a6327a9888d" providerId="ADAL" clId="{8EB6C612-CFB4-412F-B710-8934F6A62BC7}" dt="2022-04-16T12:19:09.128" v="2317" actId="1076"/>
          <ac:picMkLst>
            <pc:docMk/>
            <pc:sldMk cId="904849761" sldId="311"/>
            <ac:picMk id="116" creationId="{C86FD277-D7C1-4175-9CE8-89B100B9DFFB}"/>
          </ac:picMkLst>
        </pc:picChg>
      </pc:sldChg>
      <pc:sldChg chg="modSp add del mod">
        <pc:chgData name="NGUYEN PHAM ANH THU" userId="baf72463-252b-4d5f-a6ca-5a6327a9888d" providerId="ADAL" clId="{8EB6C612-CFB4-412F-B710-8934F6A62BC7}" dt="2022-04-16T12:33:34.768" v="2635" actId="47"/>
        <pc:sldMkLst>
          <pc:docMk/>
          <pc:sldMk cId="3740427322" sldId="312"/>
        </pc:sldMkLst>
        <pc:spChg chg="mod">
          <ac:chgData name="NGUYEN PHAM ANH THU" userId="baf72463-252b-4d5f-a6ca-5a6327a9888d" providerId="ADAL" clId="{8EB6C612-CFB4-412F-B710-8934F6A62BC7}" dt="2022-04-16T12:32:01.252" v="2519" actId="20577"/>
          <ac:spMkLst>
            <pc:docMk/>
            <pc:sldMk cId="3740427322" sldId="312"/>
            <ac:spMk id="12" creationId="{817205D1-8ECF-4ECE-A9DE-175B9F209F00}"/>
          </ac:spMkLst>
        </pc:spChg>
        <pc:spChg chg="mod">
          <ac:chgData name="NGUYEN PHAM ANH THU" userId="baf72463-252b-4d5f-a6ca-5a6327a9888d" providerId="ADAL" clId="{8EB6C612-CFB4-412F-B710-8934F6A62BC7}" dt="2022-04-16T12:33:28.391" v="2633" actId="20577"/>
          <ac:spMkLst>
            <pc:docMk/>
            <pc:sldMk cId="3740427322" sldId="312"/>
            <ac:spMk id="117" creationId="{C514F8ED-55A3-41ED-A6BF-C88625750094}"/>
          </ac:spMkLst>
        </pc:spChg>
      </pc:sldChg>
      <pc:sldChg chg="add modTransition">
        <pc:chgData name="NGUYEN PHAM ANH THU" userId="baf72463-252b-4d5f-a6ca-5a6327a9888d" providerId="ADAL" clId="{8EB6C612-CFB4-412F-B710-8934F6A62BC7}" dt="2022-04-17T10:28:55.241" v="5448"/>
        <pc:sldMkLst>
          <pc:docMk/>
          <pc:sldMk cId="1338655735" sldId="313"/>
        </pc:sldMkLst>
      </pc:sldChg>
      <pc:sldChg chg="addSp delSp modSp add mod modTransition delAnim modAnim">
        <pc:chgData name="NGUYEN PHAM ANH THU" userId="baf72463-252b-4d5f-a6ca-5a6327a9888d" providerId="ADAL" clId="{8EB6C612-CFB4-412F-B710-8934F6A62BC7}" dt="2022-04-17T10:28:55.241" v="5448"/>
        <pc:sldMkLst>
          <pc:docMk/>
          <pc:sldMk cId="4105231027" sldId="314"/>
        </pc:sldMkLst>
        <pc:spChg chg="add del mod">
          <ac:chgData name="NGUYEN PHAM ANH THU" userId="baf72463-252b-4d5f-a6ca-5a6327a9888d" providerId="ADAL" clId="{8EB6C612-CFB4-412F-B710-8934F6A62BC7}" dt="2022-04-16T11:09:57.712" v="502" actId="478"/>
          <ac:spMkLst>
            <pc:docMk/>
            <pc:sldMk cId="4105231027" sldId="314"/>
            <ac:spMk id="6" creationId="{0FC742B6-A91F-485D-8842-01A7D14839E5}"/>
          </ac:spMkLst>
        </pc:spChg>
        <pc:spChg chg="add mod">
          <ac:chgData name="NGUYEN PHAM ANH THU" userId="baf72463-252b-4d5f-a6ca-5a6327a9888d" providerId="ADAL" clId="{8EB6C612-CFB4-412F-B710-8934F6A62BC7}" dt="2022-04-16T11:14:31.917" v="599" actId="1076"/>
          <ac:spMkLst>
            <pc:docMk/>
            <pc:sldMk cId="4105231027" sldId="314"/>
            <ac:spMk id="7" creationId="{D5BB13D3-FCA1-4E38-8813-070892326943}"/>
          </ac:spMkLst>
        </pc:spChg>
        <pc:spChg chg="add mod">
          <ac:chgData name="NGUYEN PHAM ANH THU" userId="baf72463-252b-4d5f-a6ca-5a6327a9888d" providerId="ADAL" clId="{8EB6C612-CFB4-412F-B710-8934F6A62BC7}" dt="2022-04-16T11:09:12.355" v="498" actId="207"/>
          <ac:spMkLst>
            <pc:docMk/>
            <pc:sldMk cId="4105231027" sldId="314"/>
            <ac:spMk id="13" creationId="{0E7AAE28-7277-4843-9DE7-45498FF9101E}"/>
          </ac:spMkLst>
        </pc:spChg>
        <pc:spChg chg="del">
          <ac:chgData name="NGUYEN PHAM ANH THU" userId="baf72463-252b-4d5f-a6ca-5a6327a9888d" providerId="ADAL" clId="{8EB6C612-CFB4-412F-B710-8934F6A62BC7}" dt="2022-04-16T11:06:49.584" v="386" actId="478"/>
          <ac:spMkLst>
            <pc:docMk/>
            <pc:sldMk cId="4105231027" sldId="314"/>
            <ac:spMk id="23" creationId="{F42B74B9-CC43-4CA2-AEAC-8F0DA46857FD}"/>
          </ac:spMkLst>
        </pc:spChg>
        <pc:picChg chg="del">
          <ac:chgData name="NGUYEN PHAM ANH THU" userId="baf72463-252b-4d5f-a6ca-5a6327a9888d" providerId="ADAL" clId="{8EB6C612-CFB4-412F-B710-8934F6A62BC7}" dt="2022-04-16T11:06:52.257" v="389" actId="478"/>
          <ac:picMkLst>
            <pc:docMk/>
            <pc:sldMk cId="4105231027" sldId="314"/>
            <ac:picMk id="11" creationId="{0F7FA32B-079F-429F-94E6-4077E35DA020}"/>
          </ac:picMkLst>
        </pc:picChg>
        <pc:picChg chg="add del mod">
          <ac:chgData name="NGUYEN PHAM ANH THU" userId="baf72463-252b-4d5f-a6ca-5a6327a9888d" providerId="ADAL" clId="{8EB6C612-CFB4-412F-B710-8934F6A62BC7}" dt="2022-04-16T11:09:35.683" v="500" actId="478"/>
          <ac:picMkLst>
            <pc:docMk/>
            <pc:sldMk cId="4105231027" sldId="314"/>
            <ac:picMk id="14" creationId="{4BC0087B-BDA6-42FA-8EC9-7752D57069A2}"/>
          </ac:picMkLst>
        </pc:picChg>
        <pc:picChg chg="add del mod">
          <ac:chgData name="NGUYEN PHAM ANH THU" userId="baf72463-252b-4d5f-a6ca-5a6327a9888d" providerId="ADAL" clId="{8EB6C612-CFB4-412F-B710-8934F6A62BC7}" dt="2022-04-16T11:09:35.683" v="500" actId="478"/>
          <ac:picMkLst>
            <pc:docMk/>
            <pc:sldMk cId="4105231027" sldId="314"/>
            <ac:picMk id="15" creationId="{D724D74C-E2D5-451F-A2F3-B3F625415D30}"/>
          </ac:picMkLst>
        </pc:picChg>
        <pc:picChg chg="add del mod">
          <ac:chgData name="NGUYEN PHAM ANH THU" userId="baf72463-252b-4d5f-a6ca-5a6327a9888d" providerId="ADAL" clId="{8EB6C612-CFB4-412F-B710-8934F6A62BC7}" dt="2022-04-16T11:09:35.683" v="500" actId="478"/>
          <ac:picMkLst>
            <pc:docMk/>
            <pc:sldMk cId="4105231027" sldId="314"/>
            <ac:picMk id="16" creationId="{EA75108A-7A0D-4F1A-B80B-59BB75E34C67}"/>
          </ac:picMkLst>
        </pc:picChg>
        <pc:picChg chg="add del mod">
          <ac:chgData name="NGUYEN PHAM ANH THU" userId="baf72463-252b-4d5f-a6ca-5a6327a9888d" providerId="ADAL" clId="{8EB6C612-CFB4-412F-B710-8934F6A62BC7}" dt="2022-04-16T11:09:35.683" v="500" actId="478"/>
          <ac:picMkLst>
            <pc:docMk/>
            <pc:sldMk cId="4105231027" sldId="314"/>
            <ac:picMk id="17" creationId="{1451B26F-8837-4A7B-9A8D-F9C206E23FF1}"/>
          </ac:picMkLst>
        </pc:picChg>
        <pc:picChg chg="mod">
          <ac:chgData name="NGUYEN PHAM ANH THU" userId="baf72463-252b-4d5f-a6ca-5a6327a9888d" providerId="ADAL" clId="{8EB6C612-CFB4-412F-B710-8934F6A62BC7}" dt="2022-04-16T11:07:11.477" v="395" actId="14100"/>
          <ac:picMkLst>
            <pc:docMk/>
            <pc:sldMk cId="4105231027" sldId="314"/>
            <ac:picMk id="21" creationId="{35D6DB26-FD17-4DE0-8960-A53C93111245}"/>
          </ac:picMkLst>
        </pc:picChg>
        <pc:picChg chg="del">
          <ac:chgData name="NGUYEN PHAM ANH THU" userId="baf72463-252b-4d5f-a6ca-5a6327a9888d" providerId="ADAL" clId="{8EB6C612-CFB4-412F-B710-8934F6A62BC7}" dt="2022-04-16T11:06:50.115" v="387" actId="478"/>
          <ac:picMkLst>
            <pc:docMk/>
            <pc:sldMk cId="4105231027" sldId="314"/>
            <ac:picMk id="1026" creationId="{07FB667A-BE9E-4C0D-9DC8-6973639D6916}"/>
          </ac:picMkLst>
        </pc:picChg>
        <pc:picChg chg="del">
          <ac:chgData name="NGUYEN PHAM ANH THU" userId="baf72463-252b-4d5f-a6ca-5a6327a9888d" providerId="ADAL" clId="{8EB6C612-CFB4-412F-B710-8934F6A62BC7}" dt="2022-04-16T11:06:51.152" v="388" actId="478"/>
          <ac:picMkLst>
            <pc:docMk/>
            <pc:sldMk cId="4105231027" sldId="314"/>
            <ac:picMk id="1028" creationId="{42F06EB7-AB01-4BC3-9F61-0907E09E269E}"/>
          </ac:picMkLst>
        </pc:picChg>
        <pc:picChg chg="add mod">
          <ac:chgData name="NGUYEN PHAM ANH THU" userId="baf72463-252b-4d5f-a6ca-5a6327a9888d" providerId="ADAL" clId="{8EB6C612-CFB4-412F-B710-8934F6A62BC7}" dt="2022-04-16T11:07:33.549" v="405" actId="1076"/>
          <ac:picMkLst>
            <pc:docMk/>
            <pc:sldMk cId="4105231027" sldId="314"/>
            <ac:picMk id="2050" creationId="{8DDF71C0-D7FF-4FE8-A489-1147232241FE}"/>
          </ac:picMkLst>
        </pc:picChg>
      </pc:sldChg>
      <pc:sldChg chg="addSp modSp add mod modTransition modAnim">
        <pc:chgData name="NGUYEN PHAM ANH THU" userId="baf72463-252b-4d5f-a6ca-5a6327a9888d" providerId="ADAL" clId="{8EB6C612-CFB4-412F-B710-8934F6A62BC7}" dt="2022-04-17T10:28:55.241" v="5448"/>
        <pc:sldMkLst>
          <pc:docMk/>
          <pc:sldMk cId="1708831954" sldId="315"/>
        </pc:sldMkLst>
        <pc:spChg chg="mod">
          <ac:chgData name="NGUYEN PHAM ANH THU" userId="baf72463-252b-4d5f-a6ca-5a6327a9888d" providerId="ADAL" clId="{8EB6C612-CFB4-412F-B710-8934F6A62BC7}" dt="2022-04-16T12:36:10.126" v="3060" actId="20577"/>
          <ac:spMkLst>
            <pc:docMk/>
            <pc:sldMk cId="1708831954" sldId="315"/>
            <ac:spMk id="12" creationId="{817205D1-8ECF-4ECE-A9DE-175B9F209F00}"/>
          </ac:spMkLst>
        </pc:spChg>
        <pc:spChg chg="add mod">
          <ac:chgData name="NGUYEN PHAM ANH THU" userId="baf72463-252b-4d5f-a6ca-5a6327a9888d" providerId="ADAL" clId="{8EB6C612-CFB4-412F-B710-8934F6A62BC7}" dt="2022-04-16T12:37:13.165" v="3082" actId="403"/>
          <ac:spMkLst>
            <pc:docMk/>
            <pc:sldMk cId="1708831954" sldId="315"/>
            <ac:spMk id="53" creationId="{6B6E215C-2D10-41AE-9CFA-E3B357BF39C3}"/>
          </ac:spMkLst>
        </pc:spChg>
        <pc:spChg chg="mod">
          <ac:chgData name="NGUYEN PHAM ANH THU" userId="baf72463-252b-4d5f-a6ca-5a6327a9888d" providerId="ADAL" clId="{8EB6C612-CFB4-412F-B710-8934F6A62BC7}" dt="2022-04-16T12:36:08.930" v="3059" actId="20577"/>
          <ac:spMkLst>
            <pc:docMk/>
            <pc:sldMk cId="1708831954" sldId="315"/>
            <ac:spMk id="56" creationId="{94ECA8CF-C954-4F08-A7BD-9E0A7BB6C9B9}"/>
          </ac:spMkLst>
        </pc:spChg>
        <pc:spChg chg="mod">
          <ac:chgData name="NGUYEN PHAM ANH THU" userId="baf72463-252b-4d5f-a6ca-5a6327a9888d" providerId="ADAL" clId="{8EB6C612-CFB4-412F-B710-8934F6A62BC7}" dt="2022-04-16T12:33:56.751" v="2711" actId="14100"/>
          <ac:spMkLst>
            <pc:docMk/>
            <pc:sldMk cId="1708831954" sldId="315"/>
            <ac:spMk id="117" creationId="{C514F8ED-55A3-41ED-A6BF-C88625750094}"/>
          </ac:spMkLst>
        </pc:spChg>
        <pc:spChg chg="mod">
          <ac:chgData name="NGUYEN PHAM ANH THU" userId="baf72463-252b-4d5f-a6ca-5a6327a9888d" providerId="ADAL" clId="{8EB6C612-CFB4-412F-B710-8934F6A62BC7}" dt="2022-04-16T12:34:50.007" v="2846" actId="20577"/>
          <ac:spMkLst>
            <pc:docMk/>
            <pc:sldMk cId="1708831954" sldId="315"/>
            <ac:spMk id="124" creationId="{6367453D-420B-4D30-B207-A57CC4372B2A}"/>
          </ac:spMkLst>
        </pc:spChg>
        <pc:spChg chg="mod">
          <ac:chgData name="NGUYEN PHAM ANH THU" userId="baf72463-252b-4d5f-a6ca-5a6327a9888d" providerId="ADAL" clId="{8EB6C612-CFB4-412F-B710-8934F6A62BC7}" dt="2022-04-16T12:36:06.136" v="3058" actId="20577"/>
          <ac:spMkLst>
            <pc:docMk/>
            <pc:sldMk cId="1708831954" sldId="315"/>
            <ac:spMk id="125" creationId="{8FEB6CFE-AB0E-4B4E-B91D-88A1DA89A89A}"/>
          </ac:spMkLst>
        </pc:spChg>
      </pc:sldChg>
      <pc:sldChg chg="addSp delSp modSp add mod ord modTransition modAnim">
        <pc:chgData name="NGUYEN PHAM ANH THU" userId="baf72463-252b-4d5f-a6ca-5a6327a9888d" providerId="ADAL" clId="{8EB6C612-CFB4-412F-B710-8934F6A62BC7}" dt="2022-04-17T10:31:02.139" v="5461"/>
        <pc:sldMkLst>
          <pc:docMk/>
          <pc:sldMk cId="3010842499" sldId="316"/>
        </pc:sldMkLst>
        <pc:spChg chg="del mod">
          <ac:chgData name="NGUYEN PHAM ANH THU" userId="baf72463-252b-4d5f-a6ca-5a6327a9888d" providerId="ADAL" clId="{8EB6C612-CFB4-412F-B710-8934F6A62BC7}" dt="2022-04-16T12:40:57.989" v="3214" actId="478"/>
          <ac:spMkLst>
            <pc:docMk/>
            <pc:sldMk cId="3010842499" sldId="316"/>
            <ac:spMk id="7" creationId="{D5BB13D3-FCA1-4E38-8813-070892326943}"/>
          </ac:spMkLst>
        </pc:spChg>
        <pc:spChg chg="add mod">
          <ac:chgData name="NGUYEN PHAM ANH THU" userId="baf72463-252b-4d5f-a6ca-5a6327a9888d" providerId="ADAL" clId="{8EB6C612-CFB4-412F-B710-8934F6A62BC7}" dt="2022-04-16T12:41:52.377" v="3230" actId="1076"/>
          <ac:spMkLst>
            <pc:docMk/>
            <pc:sldMk cId="3010842499" sldId="316"/>
            <ac:spMk id="11" creationId="{F108DBE4-6278-49BA-9C4F-78D477D80EB9}"/>
          </ac:spMkLst>
        </pc:spChg>
        <pc:spChg chg="mod">
          <ac:chgData name="NGUYEN PHAM ANH THU" userId="baf72463-252b-4d5f-a6ca-5a6327a9888d" providerId="ADAL" clId="{8EB6C612-CFB4-412F-B710-8934F6A62BC7}" dt="2022-04-16T12:37:59.656" v="3089" actId="20577"/>
          <ac:spMkLst>
            <pc:docMk/>
            <pc:sldMk cId="3010842499" sldId="316"/>
            <ac:spMk id="13" creationId="{0E7AAE28-7277-4843-9DE7-45498FF9101E}"/>
          </ac:spMkLst>
        </pc:spChg>
        <pc:picChg chg="add mod">
          <ac:chgData name="NGUYEN PHAM ANH THU" userId="baf72463-252b-4d5f-a6ca-5a6327a9888d" providerId="ADAL" clId="{8EB6C612-CFB4-412F-B710-8934F6A62BC7}" dt="2022-04-16T12:41:50.341" v="3229" actId="1076"/>
          <ac:picMkLst>
            <pc:docMk/>
            <pc:sldMk cId="3010842499" sldId="316"/>
            <ac:picMk id="12" creationId="{5631281D-4E6D-4C5A-B534-401C32CD7209}"/>
          </ac:picMkLst>
        </pc:picChg>
      </pc:sldChg>
      <pc:sldChg chg="modSp add modTransition">
        <pc:chgData name="NGUYEN PHAM ANH THU" userId="baf72463-252b-4d5f-a6ca-5a6327a9888d" providerId="ADAL" clId="{8EB6C612-CFB4-412F-B710-8934F6A62BC7}" dt="2022-04-17T10:28:55.241" v="5448"/>
        <pc:sldMkLst>
          <pc:docMk/>
          <pc:sldMk cId="3570412172" sldId="317"/>
        </pc:sldMkLst>
        <pc:picChg chg="mod">
          <ac:chgData name="NGUYEN PHAM ANH THU" userId="baf72463-252b-4d5f-a6ca-5a6327a9888d" providerId="ADAL" clId="{8EB6C612-CFB4-412F-B710-8934F6A62BC7}" dt="2022-04-16T12:40:50.352" v="3213" actId="1076"/>
          <ac:picMkLst>
            <pc:docMk/>
            <pc:sldMk cId="3570412172" sldId="317"/>
            <ac:picMk id="1030" creationId="{774CE22B-387C-4B5E-BF1F-31EEC31C8105}"/>
          </ac:picMkLst>
        </pc:picChg>
      </pc:sldChg>
      <pc:sldChg chg="modSp add mod modTransition modNotesTx">
        <pc:chgData name="NGUYEN PHAM ANH THU" userId="baf72463-252b-4d5f-a6ca-5a6327a9888d" providerId="ADAL" clId="{8EB6C612-CFB4-412F-B710-8934F6A62BC7}" dt="2022-04-17T10:34:53.030" v="5696" actId="20577"/>
        <pc:sldMkLst>
          <pc:docMk/>
          <pc:sldMk cId="1253990598" sldId="318"/>
        </pc:sldMkLst>
        <pc:picChg chg="mod">
          <ac:chgData name="NGUYEN PHAM ANH THU" userId="baf72463-252b-4d5f-a6ca-5a6327a9888d" providerId="ADAL" clId="{8EB6C612-CFB4-412F-B710-8934F6A62BC7}" dt="2022-04-17T10:32:26.381" v="5465"/>
          <ac:picMkLst>
            <pc:docMk/>
            <pc:sldMk cId="1253990598" sldId="318"/>
            <ac:picMk id="2" creationId="{CC6DFC17-25C7-4C08-BF20-E44A7DEAFF8B}"/>
          </ac:picMkLst>
        </pc:picChg>
        <pc:picChg chg="mod">
          <ac:chgData name="NGUYEN PHAM ANH THU" userId="baf72463-252b-4d5f-a6ca-5a6327a9888d" providerId="ADAL" clId="{8EB6C612-CFB4-412F-B710-8934F6A62BC7}" dt="2022-04-17T10:31:48.624" v="5462"/>
          <ac:picMkLst>
            <pc:docMk/>
            <pc:sldMk cId="1253990598" sldId="318"/>
            <ac:picMk id="3" creationId="{FDEE5D25-8E8A-4121-801F-0B215229D059}"/>
          </ac:picMkLst>
        </pc:picChg>
        <pc:picChg chg="mod">
          <ac:chgData name="NGUYEN PHAM ANH THU" userId="baf72463-252b-4d5f-a6ca-5a6327a9888d" providerId="ADAL" clId="{8EB6C612-CFB4-412F-B710-8934F6A62BC7}" dt="2022-04-17T10:32:15.860" v="5463"/>
          <ac:picMkLst>
            <pc:docMk/>
            <pc:sldMk cId="1253990598" sldId="318"/>
            <ac:picMk id="4" creationId="{C9694E0D-6587-4BDB-BE71-B92CC45243E5}"/>
          </ac:picMkLst>
        </pc:picChg>
        <pc:picChg chg="mod">
          <ac:chgData name="NGUYEN PHAM ANH THU" userId="baf72463-252b-4d5f-a6ca-5a6327a9888d" providerId="ADAL" clId="{8EB6C612-CFB4-412F-B710-8934F6A62BC7}" dt="2022-04-17T10:33:51.011" v="5470" actId="1076"/>
          <ac:picMkLst>
            <pc:docMk/>
            <pc:sldMk cId="1253990598" sldId="318"/>
            <ac:picMk id="7" creationId="{77F541A2-23F9-4560-84E9-1608064B1211}"/>
          </ac:picMkLst>
        </pc:picChg>
        <pc:picChg chg="mod">
          <ac:chgData name="NGUYEN PHAM ANH THU" userId="baf72463-252b-4d5f-a6ca-5a6327a9888d" providerId="ADAL" clId="{8EB6C612-CFB4-412F-B710-8934F6A62BC7}" dt="2022-04-17T10:33:51.397" v="5471" actId="1076"/>
          <ac:picMkLst>
            <pc:docMk/>
            <pc:sldMk cId="1253990598" sldId="318"/>
            <ac:picMk id="11" creationId="{8E951F9F-1C59-49B8-A567-1ED70C6C6A21}"/>
          </ac:picMkLst>
        </pc:picChg>
        <pc:picChg chg="mod">
          <ac:chgData name="NGUYEN PHAM ANH THU" userId="baf72463-252b-4d5f-a6ca-5a6327a9888d" providerId="ADAL" clId="{8EB6C612-CFB4-412F-B710-8934F6A62BC7}" dt="2022-04-17T10:32:33.720" v="5466"/>
          <ac:picMkLst>
            <pc:docMk/>
            <pc:sldMk cId="1253990598" sldId="318"/>
            <ac:picMk id="12" creationId="{7EDD3AAF-DB8E-4561-93C6-EEAC45E531CF}"/>
          </ac:picMkLst>
        </pc:picChg>
        <pc:picChg chg="mod">
          <ac:chgData name="NGUYEN PHAM ANH THU" userId="baf72463-252b-4d5f-a6ca-5a6327a9888d" providerId="ADAL" clId="{8EB6C612-CFB4-412F-B710-8934F6A62BC7}" dt="2022-04-17T10:34:04.032" v="5472"/>
          <ac:picMkLst>
            <pc:docMk/>
            <pc:sldMk cId="1253990598" sldId="318"/>
            <ac:picMk id="30" creationId="{1EF07EA3-5CBA-439C-8525-B1455F3ABCB8}"/>
          </ac:picMkLst>
        </pc:picChg>
      </pc:sldChg>
      <pc:sldChg chg="addSp modSp add mod modTransition modAnim modNotesTx">
        <pc:chgData name="NGUYEN PHAM ANH THU" userId="baf72463-252b-4d5f-a6ca-5a6327a9888d" providerId="ADAL" clId="{8EB6C612-CFB4-412F-B710-8934F6A62BC7}" dt="2022-04-17T10:36:14.373" v="5851" actId="20577"/>
        <pc:sldMkLst>
          <pc:docMk/>
          <pc:sldMk cId="4268374983" sldId="319"/>
        </pc:sldMkLst>
        <pc:spChg chg="mod">
          <ac:chgData name="NGUYEN PHAM ANH THU" userId="baf72463-252b-4d5f-a6ca-5a6327a9888d" providerId="ADAL" clId="{8EB6C612-CFB4-412F-B710-8934F6A62BC7}" dt="2022-04-17T09:53:55.196" v="3667" actId="20577"/>
          <ac:spMkLst>
            <pc:docMk/>
            <pc:sldMk cId="4268374983" sldId="319"/>
            <ac:spMk id="5" creationId="{09A04C41-C12B-4474-BCD3-95E387E0F5CC}"/>
          </ac:spMkLst>
        </pc:spChg>
        <pc:spChg chg="mod">
          <ac:chgData name="NGUYEN PHAM ANH THU" userId="baf72463-252b-4d5f-a6ca-5a6327a9888d" providerId="ADAL" clId="{8EB6C612-CFB4-412F-B710-8934F6A62BC7}" dt="2022-04-17T09:51:10.269" v="3474" actId="207"/>
          <ac:spMkLst>
            <pc:docMk/>
            <pc:sldMk cId="4268374983" sldId="319"/>
            <ac:spMk id="6" creationId="{897582DE-79E5-42C2-8C98-E6D9EA76386C}"/>
          </ac:spMkLst>
        </pc:spChg>
        <pc:spChg chg="add mod">
          <ac:chgData name="NGUYEN PHAM ANH THU" userId="baf72463-252b-4d5f-a6ca-5a6327a9888d" providerId="ADAL" clId="{8EB6C612-CFB4-412F-B710-8934F6A62BC7}" dt="2022-04-17T09:51:31.218" v="3476" actId="3062"/>
          <ac:spMkLst>
            <pc:docMk/>
            <pc:sldMk cId="4268374983" sldId="319"/>
            <ac:spMk id="9" creationId="{0CEB687F-9F1D-4C8A-9948-E24CC9DA168F}"/>
          </ac:spMkLst>
        </pc:spChg>
        <pc:picChg chg="add mod modCrop">
          <ac:chgData name="NGUYEN PHAM ANH THU" userId="baf72463-252b-4d5f-a6ca-5a6327a9888d" providerId="ADAL" clId="{8EB6C612-CFB4-412F-B710-8934F6A62BC7}" dt="2022-04-17T09:49:03.935" v="3454" actId="1076"/>
          <ac:picMkLst>
            <pc:docMk/>
            <pc:sldMk cId="4268374983" sldId="319"/>
            <ac:picMk id="3" creationId="{CE62B90F-EAC2-4337-B841-E4C61C24D6E4}"/>
          </ac:picMkLst>
        </pc:picChg>
      </pc:sldChg>
      <pc:sldChg chg="addSp modSp add mod modTransition modAnim modNotesTx">
        <pc:chgData name="NGUYEN PHAM ANH THU" userId="baf72463-252b-4d5f-a6ca-5a6327a9888d" providerId="ADAL" clId="{8EB6C612-CFB4-412F-B710-8934F6A62BC7}" dt="2022-04-17T10:36:18.830" v="5852"/>
        <pc:sldMkLst>
          <pc:docMk/>
          <pc:sldMk cId="1934855598" sldId="320"/>
        </pc:sldMkLst>
        <pc:spChg chg="mod">
          <ac:chgData name="NGUYEN PHAM ANH THU" userId="baf72463-252b-4d5f-a6ca-5a6327a9888d" providerId="ADAL" clId="{8EB6C612-CFB4-412F-B710-8934F6A62BC7}" dt="2022-04-17T10:03:04.310" v="4146" actId="14100"/>
          <ac:spMkLst>
            <pc:docMk/>
            <pc:sldMk cId="1934855598" sldId="320"/>
            <ac:spMk id="5" creationId="{09A04C41-C12B-4474-BCD3-95E387E0F5CC}"/>
          </ac:spMkLst>
        </pc:spChg>
        <pc:spChg chg="mod">
          <ac:chgData name="NGUYEN PHAM ANH THU" userId="baf72463-252b-4d5f-a6ca-5a6327a9888d" providerId="ADAL" clId="{8EB6C612-CFB4-412F-B710-8934F6A62BC7}" dt="2022-04-17T09:59:10.895" v="3682" actId="20577"/>
          <ac:spMkLst>
            <pc:docMk/>
            <pc:sldMk cId="1934855598" sldId="320"/>
            <ac:spMk id="6" creationId="{897582DE-79E5-42C2-8C98-E6D9EA76386C}"/>
          </ac:spMkLst>
        </pc:spChg>
        <pc:spChg chg="add mod">
          <ac:chgData name="NGUYEN PHAM ANH THU" userId="baf72463-252b-4d5f-a6ca-5a6327a9888d" providerId="ADAL" clId="{8EB6C612-CFB4-412F-B710-8934F6A62BC7}" dt="2022-04-17T10:01:10.381" v="3826" actId="1038"/>
          <ac:spMkLst>
            <pc:docMk/>
            <pc:sldMk cId="1934855598" sldId="320"/>
            <ac:spMk id="9" creationId="{A1E7C87A-3319-489B-9ADB-7EE09DD36ECF}"/>
          </ac:spMkLst>
        </pc:spChg>
        <pc:picChg chg="add mod">
          <ac:chgData name="NGUYEN PHAM ANH THU" userId="baf72463-252b-4d5f-a6ca-5a6327a9888d" providerId="ADAL" clId="{8EB6C612-CFB4-412F-B710-8934F6A62BC7}" dt="2022-04-17T10:01:01.310" v="3823" actId="1076"/>
          <ac:picMkLst>
            <pc:docMk/>
            <pc:sldMk cId="1934855598" sldId="320"/>
            <ac:picMk id="3" creationId="{567A32DC-BF36-4609-9D53-78CEF1A9F2A1}"/>
          </ac:picMkLst>
        </pc:picChg>
      </pc:sldChg>
      <pc:sldChg chg="addSp modSp add mod modTransition modAnim modNotesTx">
        <pc:chgData name="NGUYEN PHAM ANH THU" userId="baf72463-252b-4d5f-a6ca-5a6327a9888d" providerId="ADAL" clId="{8EB6C612-CFB4-412F-B710-8934F6A62BC7}" dt="2022-04-17T10:36:20.892" v="5853"/>
        <pc:sldMkLst>
          <pc:docMk/>
          <pc:sldMk cId="3365338953" sldId="321"/>
        </pc:sldMkLst>
        <pc:spChg chg="mod">
          <ac:chgData name="NGUYEN PHAM ANH THU" userId="baf72463-252b-4d5f-a6ca-5a6327a9888d" providerId="ADAL" clId="{8EB6C612-CFB4-412F-B710-8934F6A62BC7}" dt="2022-04-17T10:10:05.614" v="4594" actId="14100"/>
          <ac:spMkLst>
            <pc:docMk/>
            <pc:sldMk cId="3365338953" sldId="321"/>
            <ac:spMk id="5" creationId="{09A04C41-C12B-4474-BCD3-95E387E0F5CC}"/>
          </ac:spMkLst>
        </pc:spChg>
        <pc:spChg chg="mod">
          <ac:chgData name="NGUYEN PHAM ANH THU" userId="baf72463-252b-4d5f-a6ca-5a6327a9888d" providerId="ADAL" clId="{8EB6C612-CFB4-412F-B710-8934F6A62BC7}" dt="2022-04-17T10:08:59.590" v="4286" actId="208"/>
          <ac:spMkLst>
            <pc:docMk/>
            <pc:sldMk cId="3365338953" sldId="321"/>
            <ac:spMk id="6" creationId="{897582DE-79E5-42C2-8C98-E6D9EA76386C}"/>
          </ac:spMkLst>
        </pc:spChg>
        <pc:spChg chg="add mod">
          <ac:chgData name="NGUYEN PHAM ANH THU" userId="baf72463-252b-4d5f-a6ca-5a6327a9888d" providerId="ADAL" clId="{8EB6C612-CFB4-412F-B710-8934F6A62BC7}" dt="2022-04-17T10:08:39.373" v="4284" actId="1076"/>
          <ac:spMkLst>
            <pc:docMk/>
            <pc:sldMk cId="3365338953" sldId="321"/>
            <ac:spMk id="9" creationId="{ECAB41B5-0962-4C74-97C8-269A870912D4}"/>
          </ac:spMkLst>
        </pc:spChg>
        <pc:picChg chg="add mod">
          <ac:chgData name="NGUYEN PHAM ANH THU" userId="baf72463-252b-4d5f-a6ca-5a6327a9888d" providerId="ADAL" clId="{8EB6C612-CFB4-412F-B710-8934F6A62BC7}" dt="2022-04-17T10:07:38.317" v="4155" actId="14100"/>
          <ac:picMkLst>
            <pc:docMk/>
            <pc:sldMk cId="3365338953" sldId="321"/>
            <ac:picMk id="3" creationId="{09E22A63-B7AF-4242-A7D7-9B79A59D68DE}"/>
          </ac:picMkLst>
        </pc:picChg>
      </pc:sldChg>
      <pc:sldChg chg="addSp modSp add mod modTransition modAnim modNotesTx">
        <pc:chgData name="NGUYEN PHAM ANH THU" userId="baf72463-252b-4d5f-a6ca-5a6327a9888d" providerId="ADAL" clId="{8EB6C612-CFB4-412F-B710-8934F6A62BC7}" dt="2022-04-17T10:36:23.192" v="5854"/>
        <pc:sldMkLst>
          <pc:docMk/>
          <pc:sldMk cId="4201474849" sldId="322"/>
        </pc:sldMkLst>
        <pc:spChg chg="mod">
          <ac:chgData name="NGUYEN PHAM ANH THU" userId="baf72463-252b-4d5f-a6ca-5a6327a9888d" providerId="ADAL" clId="{8EB6C612-CFB4-412F-B710-8934F6A62BC7}" dt="2022-04-17T10:14:41.949" v="4969" actId="14100"/>
          <ac:spMkLst>
            <pc:docMk/>
            <pc:sldMk cId="4201474849" sldId="322"/>
            <ac:spMk id="5" creationId="{09A04C41-C12B-4474-BCD3-95E387E0F5CC}"/>
          </ac:spMkLst>
        </pc:spChg>
        <pc:spChg chg="mod">
          <ac:chgData name="NGUYEN PHAM ANH THU" userId="baf72463-252b-4d5f-a6ca-5a6327a9888d" providerId="ADAL" clId="{8EB6C612-CFB4-412F-B710-8934F6A62BC7}" dt="2022-04-17T10:11:16.405" v="4604" actId="20577"/>
          <ac:spMkLst>
            <pc:docMk/>
            <pc:sldMk cId="4201474849" sldId="322"/>
            <ac:spMk id="6" creationId="{897582DE-79E5-42C2-8C98-E6D9EA76386C}"/>
          </ac:spMkLst>
        </pc:spChg>
        <pc:spChg chg="add mod">
          <ac:chgData name="NGUYEN PHAM ANH THU" userId="baf72463-252b-4d5f-a6ca-5a6327a9888d" providerId="ADAL" clId="{8EB6C612-CFB4-412F-B710-8934F6A62BC7}" dt="2022-04-17T10:13:07.161" v="4674" actId="14100"/>
          <ac:spMkLst>
            <pc:docMk/>
            <pc:sldMk cId="4201474849" sldId="322"/>
            <ac:spMk id="9" creationId="{BC59A4B0-3510-4379-8773-52760DDB3490}"/>
          </ac:spMkLst>
        </pc:spChg>
        <pc:picChg chg="add mod">
          <ac:chgData name="NGUYEN PHAM ANH THU" userId="baf72463-252b-4d5f-a6ca-5a6327a9888d" providerId="ADAL" clId="{8EB6C612-CFB4-412F-B710-8934F6A62BC7}" dt="2022-04-17T10:12:21.813" v="4612" actId="1076"/>
          <ac:picMkLst>
            <pc:docMk/>
            <pc:sldMk cId="4201474849" sldId="322"/>
            <ac:picMk id="3" creationId="{F19CA8B3-BDCC-4A43-ADD8-479236F6FC41}"/>
          </ac:picMkLst>
        </pc:picChg>
      </pc:sldChg>
      <pc:sldChg chg="addSp modSp add mod modTransition modAnim modNotesTx">
        <pc:chgData name="NGUYEN PHAM ANH THU" userId="baf72463-252b-4d5f-a6ca-5a6327a9888d" providerId="ADAL" clId="{8EB6C612-CFB4-412F-B710-8934F6A62BC7}" dt="2022-04-17T10:36:25.157" v="5855"/>
        <pc:sldMkLst>
          <pc:docMk/>
          <pc:sldMk cId="416861325" sldId="323"/>
        </pc:sldMkLst>
        <pc:spChg chg="mod">
          <ac:chgData name="NGUYEN PHAM ANH THU" userId="baf72463-252b-4d5f-a6ca-5a6327a9888d" providerId="ADAL" clId="{8EB6C612-CFB4-412F-B710-8934F6A62BC7}" dt="2022-04-17T10:20:51.292" v="5121" actId="1076"/>
          <ac:spMkLst>
            <pc:docMk/>
            <pc:sldMk cId="416861325" sldId="323"/>
            <ac:spMk id="5" creationId="{09A04C41-C12B-4474-BCD3-95E387E0F5CC}"/>
          </ac:spMkLst>
        </pc:spChg>
        <pc:spChg chg="mod">
          <ac:chgData name="NGUYEN PHAM ANH THU" userId="baf72463-252b-4d5f-a6ca-5a6327a9888d" providerId="ADAL" clId="{8EB6C612-CFB4-412F-B710-8934F6A62BC7}" dt="2022-04-17T10:19:07.982" v="4988" actId="14100"/>
          <ac:spMkLst>
            <pc:docMk/>
            <pc:sldMk cId="416861325" sldId="323"/>
            <ac:spMk id="6" creationId="{897582DE-79E5-42C2-8C98-E6D9EA76386C}"/>
          </ac:spMkLst>
        </pc:spChg>
        <pc:spChg chg="add mod">
          <ac:chgData name="NGUYEN PHAM ANH THU" userId="baf72463-252b-4d5f-a6ca-5a6327a9888d" providerId="ADAL" clId="{8EB6C612-CFB4-412F-B710-8934F6A62BC7}" dt="2022-04-17T10:20:02.765" v="5107" actId="1076"/>
          <ac:spMkLst>
            <pc:docMk/>
            <pc:sldMk cId="416861325" sldId="323"/>
            <ac:spMk id="9" creationId="{58B00235-9396-4C99-B88F-D860191B746B}"/>
          </ac:spMkLst>
        </pc:spChg>
        <pc:picChg chg="add mod">
          <ac:chgData name="NGUYEN PHAM ANH THU" userId="baf72463-252b-4d5f-a6ca-5a6327a9888d" providerId="ADAL" clId="{8EB6C612-CFB4-412F-B710-8934F6A62BC7}" dt="2022-04-17T10:19:00.564" v="4986" actId="14100"/>
          <ac:picMkLst>
            <pc:docMk/>
            <pc:sldMk cId="416861325" sldId="323"/>
            <ac:picMk id="3" creationId="{A6751799-B32F-4790-B9BF-7B9FDAA8C113}"/>
          </ac:picMkLst>
        </pc:picChg>
        <pc:picChg chg="mod">
          <ac:chgData name="NGUYEN PHAM ANH THU" userId="baf72463-252b-4d5f-a6ca-5a6327a9888d" providerId="ADAL" clId="{8EB6C612-CFB4-412F-B710-8934F6A62BC7}" dt="2022-04-17T10:19:12.171" v="4989" actId="1076"/>
          <ac:picMkLst>
            <pc:docMk/>
            <pc:sldMk cId="416861325" sldId="323"/>
            <ac:picMk id="3080" creationId="{4241643B-8F17-4847-AF1F-AEA5E867318E}"/>
          </ac:picMkLst>
        </pc:picChg>
      </pc:sldChg>
      <pc:sldChg chg="addSp modSp add del mod modTransition modAnim modNotesTx">
        <pc:chgData name="NGUYEN PHAM ANH THU" userId="baf72463-252b-4d5f-a6ca-5a6327a9888d" providerId="ADAL" clId="{8EB6C612-CFB4-412F-B710-8934F6A62BC7}" dt="2022-04-17T10:36:26.721" v="5856"/>
        <pc:sldMkLst>
          <pc:docMk/>
          <pc:sldMk cId="276854479" sldId="324"/>
        </pc:sldMkLst>
        <pc:spChg chg="mod">
          <ac:chgData name="NGUYEN PHAM ANH THU" userId="baf72463-252b-4d5f-a6ca-5a6327a9888d" providerId="ADAL" clId="{8EB6C612-CFB4-412F-B710-8934F6A62BC7}" dt="2022-04-17T10:26:03.020" v="5427" actId="14100"/>
          <ac:spMkLst>
            <pc:docMk/>
            <pc:sldMk cId="276854479" sldId="324"/>
            <ac:spMk id="5" creationId="{09A04C41-C12B-4474-BCD3-95E387E0F5CC}"/>
          </ac:spMkLst>
        </pc:spChg>
        <pc:spChg chg="mod">
          <ac:chgData name="NGUYEN PHAM ANH THU" userId="baf72463-252b-4d5f-a6ca-5a6327a9888d" providerId="ADAL" clId="{8EB6C612-CFB4-412F-B710-8934F6A62BC7}" dt="2022-04-17T10:23:23.935" v="5139" actId="1582"/>
          <ac:spMkLst>
            <pc:docMk/>
            <pc:sldMk cId="276854479" sldId="324"/>
            <ac:spMk id="6" creationId="{897582DE-79E5-42C2-8C98-E6D9EA76386C}"/>
          </ac:spMkLst>
        </pc:spChg>
        <pc:spChg chg="add mod">
          <ac:chgData name="NGUYEN PHAM ANH THU" userId="baf72463-252b-4d5f-a6ca-5a6327a9888d" providerId="ADAL" clId="{8EB6C612-CFB4-412F-B710-8934F6A62BC7}" dt="2022-04-17T10:24:29.116" v="5315" actId="1076"/>
          <ac:spMkLst>
            <pc:docMk/>
            <pc:sldMk cId="276854479" sldId="324"/>
            <ac:spMk id="9" creationId="{E97E7542-B2E1-4E0A-BA25-31B94FC6A710}"/>
          </ac:spMkLst>
        </pc:spChg>
        <pc:picChg chg="add mod">
          <ac:chgData name="NGUYEN PHAM ANH THU" userId="baf72463-252b-4d5f-a6ca-5a6327a9888d" providerId="ADAL" clId="{8EB6C612-CFB4-412F-B710-8934F6A62BC7}" dt="2022-04-17T10:22:39.732" v="5130" actId="14100"/>
          <ac:picMkLst>
            <pc:docMk/>
            <pc:sldMk cId="276854479" sldId="324"/>
            <ac:picMk id="3" creationId="{5AD05488-E8FB-46E0-927A-463815AAD6EB}"/>
          </ac:picMkLst>
        </pc:picChg>
      </pc:sldChg>
      <pc:sldChg chg="addSp delSp modSp add mod ord modTransition">
        <pc:chgData name="NGUYEN PHAM ANH THU" userId="baf72463-252b-4d5f-a6ca-5a6327a9888d" providerId="ADAL" clId="{8EB6C612-CFB4-412F-B710-8934F6A62BC7}" dt="2022-04-17T10:28:55.241" v="5448"/>
        <pc:sldMkLst>
          <pc:docMk/>
          <pc:sldMk cId="2872225708" sldId="325"/>
        </pc:sldMkLst>
        <pc:spChg chg="mod">
          <ac:chgData name="NGUYEN PHAM ANH THU" userId="baf72463-252b-4d5f-a6ca-5a6327a9888d" providerId="ADAL" clId="{8EB6C612-CFB4-412F-B710-8934F6A62BC7}" dt="2022-04-17T09:44:16.535" v="3338" actId="1076"/>
          <ac:spMkLst>
            <pc:docMk/>
            <pc:sldMk cId="2872225708" sldId="325"/>
            <ac:spMk id="23" creationId="{F42B74B9-CC43-4CA2-AEAC-8F0DA46857FD}"/>
          </ac:spMkLst>
        </pc:spChg>
        <pc:picChg chg="mod">
          <ac:chgData name="NGUYEN PHAM ANH THU" userId="baf72463-252b-4d5f-a6ca-5a6327a9888d" providerId="ADAL" clId="{8EB6C612-CFB4-412F-B710-8934F6A62BC7}" dt="2022-04-17T09:38:22.154" v="3304" actId="1076"/>
          <ac:picMkLst>
            <pc:docMk/>
            <pc:sldMk cId="2872225708" sldId="325"/>
            <ac:picMk id="3" creationId="{6148D6B6-B80A-4024-9189-E9B453F50892}"/>
          </ac:picMkLst>
        </pc:picChg>
        <pc:picChg chg="add del mod">
          <ac:chgData name="NGUYEN PHAM ANH THU" userId="baf72463-252b-4d5f-a6ca-5a6327a9888d" providerId="ADAL" clId="{8EB6C612-CFB4-412F-B710-8934F6A62BC7}" dt="2022-04-17T09:42:56.338" v="3326" actId="478"/>
          <ac:picMkLst>
            <pc:docMk/>
            <pc:sldMk cId="2872225708" sldId="325"/>
            <ac:picMk id="6" creationId="{5F281EEA-E427-41A0-AE71-AE49972EFA22}"/>
          </ac:picMkLst>
        </pc:picChg>
        <pc:picChg chg="add del mod">
          <ac:chgData name="NGUYEN PHAM ANH THU" userId="baf72463-252b-4d5f-a6ca-5a6327a9888d" providerId="ADAL" clId="{8EB6C612-CFB4-412F-B710-8934F6A62BC7}" dt="2022-04-17T09:44:03.226" v="3333" actId="478"/>
          <ac:picMkLst>
            <pc:docMk/>
            <pc:sldMk cId="2872225708" sldId="325"/>
            <ac:picMk id="7" creationId="{00B989C5-525B-4F02-B059-B411EE57930B}"/>
          </ac:picMkLst>
        </pc:picChg>
        <pc:picChg chg="del">
          <ac:chgData name="NGUYEN PHAM ANH THU" userId="baf72463-252b-4d5f-a6ca-5a6327a9888d" providerId="ADAL" clId="{8EB6C612-CFB4-412F-B710-8934F6A62BC7}" dt="2022-04-17T09:37:39.320" v="3299" actId="478"/>
          <ac:picMkLst>
            <pc:docMk/>
            <pc:sldMk cId="2872225708" sldId="325"/>
            <ac:picMk id="11" creationId="{0F7FA32B-079F-429F-94E6-4077E35DA020}"/>
          </ac:picMkLst>
        </pc:picChg>
        <pc:picChg chg="del">
          <ac:chgData name="NGUYEN PHAM ANH THU" userId="baf72463-252b-4d5f-a6ca-5a6327a9888d" providerId="ADAL" clId="{8EB6C612-CFB4-412F-B710-8934F6A62BC7}" dt="2022-04-17T09:37:15.154" v="3236" actId="478"/>
          <ac:picMkLst>
            <pc:docMk/>
            <pc:sldMk cId="2872225708" sldId="325"/>
            <ac:picMk id="1026" creationId="{07FB667A-BE9E-4C0D-9DC8-6973639D6916}"/>
          </ac:picMkLst>
        </pc:picChg>
        <pc:picChg chg="add mod">
          <ac:chgData name="NGUYEN PHAM ANH THU" userId="baf72463-252b-4d5f-a6ca-5a6327a9888d" providerId="ADAL" clId="{8EB6C612-CFB4-412F-B710-8934F6A62BC7}" dt="2022-04-17T09:44:08.750" v="3337" actId="1076"/>
          <ac:picMkLst>
            <pc:docMk/>
            <pc:sldMk cId="2872225708" sldId="325"/>
            <ac:picMk id="1030" creationId="{30B386CA-F164-46D5-B3AD-590C0EFA2A60}"/>
          </ac:picMkLst>
        </pc:picChg>
      </pc:sldChg>
      <pc:sldChg chg="add del">
        <pc:chgData name="NGUYEN PHAM ANH THU" userId="baf72463-252b-4d5f-a6ca-5a6327a9888d" providerId="ADAL" clId="{8EB6C612-CFB4-412F-B710-8934F6A62BC7}" dt="2022-04-16T12:38:48.837" v="3179" actId="27028"/>
        <pc:sldMkLst>
          <pc:docMk/>
          <pc:sldMk cId="3307847377" sldId="325"/>
        </pc:sldMkLst>
      </pc:sldChg>
      <pc:sldMasterChg chg="delSp add mod modTransition addSldLayout modSldLayout">
        <pc:chgData name="NGUYEN PHAM ANH THU" userId="baf72463-252b-4d5f-a6ca-5a6327a9888d" providerId="ADAL" clId="{8EB6C612-CFB4-412F-B710-8934F6A62BC7}" dt="2022-04-17T10:28:55.241" v="5448"/>
        <pc:sldMasterMkLst>
          <pc:docMk/>
          <pc:sldMasterMk cId="579119894" sldId="2147483648"/>
        </pc:sldMasterMkLst>
        <pc:picChg chg="del">
          <ac:chgData name="NGUYEN PHAM ANH THU" userId="baf72463-252b-4d5f-a6ca-5a6327a9888d" providerId="ADAL" clId="{8EB6C612-CFB4-412F-B710-8934F6A62BC7}" dt="2022-04-16T12:39:13.519" v="3182" actId="478"/>
          <ac:picMkLst>
            <pc:docMk/>
            <pc:sldMasterMk cId="579119894" sldId="2147483648"/>
            <ac:picMk id="7" creationId="{81108C1F-0EEF-4A47-941E-596A5D1C67D7}"/>
          </ac:picMkLst>
        </pc:pic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3705176348" sldId="2147483649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1474462926" sldId="2147483650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1625493832" sldId="2147483651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1317461497" sldId="2147483652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1846319739" sldId="2147483653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3265863601" sldId="2147483654"/>
          </pc:sldLayoutMkLst>
        </pc:sldLayoutChg>
        <pc:sldLayoutChg chg="delSp add mo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842119309" sldId="2147483655"/>
          </pc:sldLayoutMkLst>
          <pc:picChg chg="del">
            <ac:chgData name="NGUYEN PHAM ANH THU" userId="baf72463-252b-4d5f-a6ca-5a6327a9888d" providerId="ADAL" clId="{8EB6C612-CFB4-412F-B710-8934F6A62BC7}" dt="2022-04-16T12:38:57.062" v="3180" actId="478"/>
            <ac:picMkLst>
              <pc:docMk/>
              <pc:sldMasterMk cId="579119894" sldId="2147483648"/>
              <pc:sldLayoutMk cId="842119309" sldId="2147483655"/>
              <ac:picMk id="5" creationId="{4427C8B4-02D8-4531-942F-29DF1382982A}"/>
            </ac:picMkLst>
          </pc:picChg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1900733999" sldId="2147483656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3231297050" sldId="2147483657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2860463713" sldId="2147483658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2201364487" sldId="2147483659"/>
          </pc:sldLayoutMkLst>
        </pc:sldLayoutChg>
      </pc:sldMasterChg>
      <pc:sldMasterChg chg="replId modTransition modSldLayout">
        <pc:chgData name="NGUYEN PHAM ANH THU" userId="baf72463-252b-4d5f-a6ca-5a6327a9888d" providerId="ADAL" clId="{8EB6C612-CFB4-412F-B710-8934F6A62BC7}" dt="2022-04-17T10:28:55.241" v="5448"/>
        <pc:sldMasterMkLst>
          <pc:docMk/>
          <pc:sldMasterMk cId="4027771848" sldId="2147483660"/>
        </pc:sldMasterMkLst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877270276" sldId="2147483661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2712348050" sldId="2147483662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4018325551" sldId="2147483663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1047949308" sldId="2147483664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1773707924" sldId="2147483665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996820019" sldId="2147483669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812899625" sldId="2147483670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1452152339" sldId="2147483671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2402065760" sldId="2147483674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1112978673" sldId="2147483676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3556650992" sldId="2147483677"/>
          </pc:sldLayoutMkLst>
        </pc:sldLayoutChg>
      </pc:sldMasterChg>
      <pc:sldMasterChg chg="delSp add mod replId addSldLayout delSldLayout modSldLayout">
        <pc:chgData name="NGUYEN PHAM ANH THU" userId="baf72463-252b-4d5f-a6ca-5a6327a9888d" providerId="ADAL" clId="{8EB6C612-CFB4-412F-B710-8934F6A62BC7}" dt="2022-04-16T12:39:54.553" v="3184" actId="2696"/>
        <pc:sldMasterMkLst>
          <pc:docMk/>
          <pc:sldMasterMk cId="4018146389" sldId="2147483666"/>
        </pc:sldMasterMkLst>
        <pc:spChg chg="del">
          <ac:chgData name="NGUYEN PHAM ANH THU" userId="baf72463-252b-4d5f-a6ca-5a6327a9888d" providerId="ADAL" clId="{8EB6C612-CFB4-412F-B710-8934F6A62BC7}" dt="2022-04-16T12:39:32.394" v="3183" actId="478"/>
          <ac:spMkLst>
            <pc:docMk/>
            <pc:sldMasterMk cId="4018146389" sldId="2147483666"/>
            <ac:spMk id="8" creationId="{189B9457-5561-4B17-B798-D34FCDF00C0E}"/>
          </ac:spMkLst>
        </pc:spChg>
        <pc:picChg chg="del">
          <ac:chgData name="NGUYEN PHAM ANH THU" userId="baf72463-252b-4d5f-a6ca-5a6327a9888d" providerId="ADAL" clId="{8EB6C612-CFB4-412F-B710-8934F6A62BC7}" dt="2022-04-16T12:39:07.693" v="3181" actId="478"/>
          <ac:picMkLst>
            <pc:docMk/>
            <pc:sldMasterMk cId="4018146389" sldId="2147483666"/>
            <ac:picMk id="37" creationId="{FD5EAFBF-0754-47F3-8C60-680C48E0850C}"/>
          </ac:picMkLst>
        </pc:picChg>
        <pc:sldLayoutChg chg="add replId">
          <pc:chgData name="NGUYEN PHAM ANH THU" userId="baf72463-252b-4d5f-a6ca-5a6327a9888d" providerId="ADAL" clId="{8EB6C612-CFB4-412F-B710-8934F6A62BC7}" dt="2022-04-16T12:38:16.771" v="3090" actId="27028"/>
          <pc:sldLayoutMkLst>
            <pc:docMk/>
            <pc:sldMasterMk cId="4018146389" sldId="2147483666"/>
            <pc:sldLayoutMk cId="1637402964" sldId="2147483667"/>
          </pc:sldLayoutMkLst>
        </pc:sldLayoutChg>
        <pc:sldLayoutChg chg="add del replId">
          <pc:chgData name="NGUYEN PHAM ANH THU" userId="baf72463-252b-4d5f-a6ca-5a6327a9888d" providerId="ADAL" clId="{8EB6C612-CFB4-412F-B710-8934F6A62BC7}" dt="2022-04-16T12:39:54.553" v="3184" actId="2696"/>
          <pc:sldLayoutMkLst>
            <pc:docMk/>
            <pc:sldMasterMk cId="4018146389" sldId="2147483666"/>
            <pc:sldLayoutMk cId="4275132806" sldId="2147483668"/>
          </pc:sldLayoutMkLst>
        </pc:sldLayoutChg>
        <pc:sldLayoutChg chg="add replId">
          <pc:chgData name="NGUYEN PHAM ANH THU" userId="baf72463-252b-4d5f-a6ca-5a6327a9888d" providerId="ADAL" clId="{8EB6C612-CFB4-412F-B710-8934F6A62BC7}" dt="2022-04-16T12:38:16.771" v="3090" actId="27028"/>
          <pc:sldLayoutMkLst>
            <pc:docMk/>
            <pc:sldMasterMk cId="4018146389" sldId="2147483666"/>
            <pc:sldLayoutMk cId="2623287398" sldId="2147483672"/>
          </pc:sldLayoutMkLst>
        </pc:sldLayoutChg>
        <pc:sldLayoutChg chg="add replId">
          <pc:chgData name="NGUYEN PHAM ANH THU" userId="baf72463-252b-4d5f-a6ca-5a6327a9888d" providerId="ADAL" clId="{8EB6C612-CFB4-412F-B710-8934F6A62BC7}" dt="2022-04-16T12:38:16.771" v="3090" actId="27028"/>
          <pc:sldLayoutMkLst>
            <pc:docMk/>
            <pc:sldMasterMk cId="4018146389" sldId="2147483666"/>
            <pc:sldLayoutMk cId="2464966745" sldId="2147483673"/>
          </pc:sldLayoutMkLst>
        </pc:sldLayoutChg>
        <pc:sldLayoutChg chg="add replId">
          <pc:chgData name="NGUYEN PHAM ANH THU" userId="baf72463-252b-4d5f-a6ca-5a6327a9888d" providerId="ADAL" clId="{8EB6C612-CFB4-412F-B710-8934F6A62BC7}" dt="2022-04-16T12:38:16.771" v="3090" actId="27028"/>
          <pc:sldLayoutMkLst>
            <pc:docMk/>
            <pc:sldMasterMk cId="4018146389" sldId="2147483666"/>
            <pc:sldLayoutMk cId="1804034019" sldId="2147483675"/>
          </pc:sldLayoutMkLst>
        </pc:sldLayoutChg>
      </pc:sldMasterChg>
    </pc:docChg>
  </pc:docChgLst>
  <pc:docChgLst>
    <pc:chgData name="NGUYEN PHAM ANH THU" userId="baf72463-252b-4d5f-a6ca-5a6327a9888d" providerId="ADAL" clId="{9F3384CA-97EF-42A1-A080-9352D1415A53}"/>
    <pc:docChg chg="undo custSel addSld delSld modSld sldOrd modMainMaster">
      <pc:chgData name="NGUYEN PHAM ANH THU" userId="baf72463-252b-4d5f-a6ca-5a6327a9888d" providerId="ADAL" clId="{9F3384CA-97EF-42A1-A080-9352D1415A53}" dt="2022-09-13T16:38:27.106" v="4027"/>
      <pc:docMkLst>
        <pc:docMk/>
      </pc:docMkLst>
      <pc:sldChg chg="addSp delSp modSp mod delAnim modAnim">
        <pc:chgData name="NGUYEN PHAM ANH THU" userId="baf72463-252b-4d5f-a6ca-5a6327a9888d" providerId="ADAL" clId="{9F3384CA-97EF-42A1-A080-9352D1415A53}" dt="2022-09-13T08:47:29.857" v="9" actId="1076"/>
        <pc:sldMkLst>
          <pc:docMk/>
          <pc:sldMk cId="3745493144" sldId="256"/>
        </pc:sldMkLst>
        <pc:spChg chg="add mod">
          <ac:chgData name="NGUYEN PHAM ANH THU" userId="baf72463-252b-4d5f-a6ca-5a6327a9888d" providerId="ADAL" clId="{9F3384CA-97EF-42A1-A080-9352D1415A53}" dt="2022-09-13T08:47:13.509" v="3" actId="1076"/>
          <ac:spMkLst>
            <pc:docMk/>
            <pc:sldMk cId="3745493144" sldId="256"/>
            <ac:spMk id="6" creationId="{7E94B0A0-105B-BA51-6073-6B68F70600BA}"/>
          </ac:spMkLst>
        </pc:spChg>
        <pc:spChg chg="add mod">
          <ac:chgData name="NGUYEN PHAM ANH THU" userId="baf72463-252b-4d5f-a6ca-5a6327a9888d" providerId="ADAL" clId="{9F3384CA-97EF-42A1-A080-9352D1415A53}" dt="2022-09-13T08:47:29.857" v="9" actId="1076"/>
          <ac:spMkLst>
            <pc:docMk/>
            <pc:sldMk cId="3745493144" sldId="256"/>
            <ac:spMk id="7" creationId="{6B0778C0-9D76-D372-05E9-DB68B5D27985}"/>
          </ac:spMkLst>
        </pc:spChg>
        <pc:spChg chg="add mod">
          <ac:chgData name="NGUYEN PHAM ANH THU" userId="baf72463-252b-4d5f-a6ca-5a6327a9888d" providerId="ADAL" clId="{9F3384CA-97EF-42A1-A080-9352D1415A53}" dt="2022-09-13T08:47:24.503" v="7" actId="1076"/>
          <ac:spMkLst>
            <pc:docMk/>
            <pc:sldMk cId="3745493144" sldId="256"/>
            <ac:spMk id="8" creationId="{39565036-89FD-9241-E4D2-6375DEE9324B}"/>
          </ac:spMkLst>
        </pc:spChg>
        <pc:spChg chg="add mod">
          <ac:chgData name="NGUYEN PHAM ANH THU" userId="baf72463-252b-4d5f-a6ca-5a6327a9888d" providerId="ADAL" clId="{9F3384CA-97EF-42A1-A080-9352D1415A53}" dt="2022-09-13T08:47:26.729" v="8" actId="1076"/>
          <ac:spMkLst>
            <pc:docMk/>
            <pc:sldMk cId="3745493144" sldId="256"/>
            <ac:spMk id="9" creationId="{1775FBA7-183C-F802-D07F-3778120B1320}"/>
          </ac:spMkLst>
        </pc:spChg>
        <pc:spChg chg="del">
          <ac:chgData name="NGUYEN PHAM ANH THU" userId="baf72463-252b-4d5f-a6ca-5a6327a9888d" providerId="ADAL" clId="{9F3384CA-97EF-42A1-A080-9352D1415A53}" dt="2022-09-13T08:47:02.631" v="1" actId="478"/>
          <ac:spMkLst>
            <pc:docMk/>
            <pc:sldMk cId="3745493144" sldId="256"/>
            <ac:spMk id="23" creationId="{F42B74B9-CC43-4CA2-AEAC-8F0DA46857FD}"/>
          </ac:spMkLst>
        </pc:spChg>
        <pc:picChg chg="del">
          <ac:chgData name="NGUYEN PHAM ANH THU" userId="baf72463-252b-4d5f-a6ca-5a6327a9888d" providerId="ADAL" clId="{9F3384CA-97EF-42A1-A080-9352D1415A53}" dt="2022-09-13T08:47:01.315" v="0" actId="478"/>
          <ac:picMkLst>
            <pc:docMk/>
            <pc:sldMk cId="3745493144" sldId="256"/>
            <ac:picMk id="11" creationId="{0F7FA32B-079F-429F-94E6-4077E35DA020}"/>
          </ac:picMkLst>
        </pc:picChg>
      </pc:sldChg>
      <pc:sldChg chg="modSp mod">
        <pc:chgData name="NGUYEN PHAM ANH THU" userId="baf72463-252b-4d5f-a6ca-5a6327a9888d" providerId="ADAL" clId="{9F3384CA-97EF-42A1-A080-9352D1415A53}" dt="2022-09-13T08:53:05.926" v="378" actId="404"/>
        <pc:sldMkLst>
          <pc:docMk/>
          <pc:sldMk cId="3438018471" sldId="309"/>
        </pc:sldMkLst>
        <pc:spChg chg="mod">
          <ac:chgData name="NGUYEN PHAM ANH THU" userId="baf72463-252b-4d5f-a6ca-5a6327a9888d" providerId="ADAL" clId="{9F3384CA-97EF-42A1-A080-9352D1415A53}" dt="2022-09-13T08:50:45.222" v="159" actId="113"/>
          <ac:spMkLst>
            <pc:docMk/>
            <pc:sldMk cId="3438018471" sldId="309"/>
            <ac:spMk id="12" creationId="{817205D1-8ECF-4ECE-A9DE-175B9F209F00}"/>
          </ac:spMkLst>
        </pc:spChg>
        <pc:spChg chg="mod">
          <ac:chgData name="NGUYEN PHAM ANH THU" userId="baf72463-252b-4d5f-a6ca-5a6327a9888d" providerId="ADAL" clId="{9F3384CA-97EF-42A1-A080-9352D1415A53}" dt="2022-09-13T08:52:26.034" v="248" actId="1076"/>
          <ac:spMkLst>
            <pc:docMk/>
            <pc:sldMk cId="3438018471" sldId="309"/>
            <ac:spMk id="43" creationId="{C3D90569-2038-4699-AD4F-2466D4AF519B}"/>
          </ac:spMkLst>
        </pc:spChg>
        <pc:spChg chg="mod">
          <ac:chgData name="NGUYEN PHAM ANH THU" userId="baf72463-252b-4d5f-a6ca-5a6327a9888d" providerId="ADAL" clId="{9F3384CA-97EF-42A1-A080-9352D1415A53}" dt="2022-09-13T08:50:16.217" v="110" actId="207"/>
          <ac:spMkLst>
            <pc:docMk/>
            <pc:sldMk cId="3438018471" sldId="309"/>
            <ac:spMk id="117" creationId="{C514F8ED-55A3-41ED-A6BF-C88625750094}"/>
          </ac:spMkLst>
        </pc:spChg>
        <pc:spChg chg="mod">
          <ac:chgData name="NGUYEN PHAM ANH THU" userId="baf72463-252b-4d5f-a6ca-5a6327a9888d" providerId="ADAL" clId="{9F3384CA-97EF-42A1-A080-9352D1415A53}" dt="2022-09-13T08:52:42.009" v="318" actId="113"/>
          <ac:spMkLst>
            <pc:docMk/>
            <pc:sldMk cId="3438018471" sldId="309"/>
            <ac:spMk id="124" creationId="{6367453D-420B-4D30-B207-A57CC4372B2A}"/>
          </ac:spMkLst>
        </pc:spChg>
        <pc:spChg chg="mod">
          <ac:chgData name="NGUYEN PHAM ANH THU" userId="baf72463-252b-4d5f-a6ca-5a6327a9888d" providerId="ADAL" clId="{9F3384CA-97EF-42A1-A080-9352D1415A53}" dt="2022-09-13T08:51:34.889" v="246" actId="113"/>
          <ac:spMkLst>
            <pc:docMk/>
            <pc:sldMk cId="3438018471" sldId="309"/>
            <ac:spMk id="125" creationId="{8FEB6CFE-AB0E-4B4E-B91D-88A1DA89A89A}"/>
          </ac:spMkLst>
        </pc:spChg>
        <pc:spChg chg="mod">
          <ac:chgData name="NGUYEN PHAM ANH THU" userId="baf72463-252b-4d5f-a6ca-5a6327a9888d" providerId="ADAL" clId="{9F3384CA-97EF-42A1-A080-9352D1415A53}" dt="2022-09-13T08:53:05.926" v="378" actId="404"/>
          <ac:spMkLst>
            <pc:docMk/>
            <pc:sldMk cId="3438018471" sldId="309"/>
            <ac:spMk id="126" creationId="{797BC3E3-56FA-4AAA-953C-4E2F5AEBD8E8}"/>
          </ac:spMkLst>
        </pc:spChg>
      </pc:sldChg>
      <pc:sldChg chg="modSp mod">
        <pc:chgData name="NGUYEN PHAM ANH THU" userId="baf72463-252b-4d5f-a6ca-5a6327a9888d" providerId="ADAL" clId="{9F3384CA-97EF-42A1-A080-9352D1415A53}" dt="2022-09-13T08:57:21.037" v="872" actId="20577"/>
        <pc:sldMkLst>
          <pc:docMk/>
          <pc:sldMk cId="2473415769" sldId="310"/>
        </pc:sldMkLst>
        <pc:spChg chg="mod">
          <ac:chgData name="NGUYEN PHAM ANH THU" userId="baf72463-252b-4d5f-a6ca-5a6327a9888d" providerId="ADAL" clId="{9F3384CA-97EF-42A1-A080-9352D1415A53}" dt="2022-09-13T08:57:18.916" v="870" actId="20577"/>
          <ac:spMkLst>
            <pc:docMk/>
            <pc:sldMk cId="2473415769" sldId="310"/>
            <ac:spMk id="12" creationId="{817205D1-8ECF-4ECE-A9DE-175B9F209F00}"/>
          </ac:spMkLst>
        </pc:spChg>
        <pc:spChg chg="mod">
          <ac:chgData name="NGUYEN PHAM ANH THU" userId="baf72463-252b-4d5f-a6ca-5a6327a9888d" providerId="ADAL" clId="{9F3384CA-97EF-42A1-A080-9352D1415A53}" dt="2022-09-13T08:54:32.292" v="492" actId="403"/>
          <ac:spMkLst>
            <pc:docMk/>
            <pc:sldMk cId="2473415769" sldId="310"/>
            <ac:spMk id="117" creationId="{C514F8ED-55A3-41ED-A6BF-C88625750094}"/>
          </ac:spMkLst>
        </pc:spChg>
        <pc:spChg chg="mod">
          <ac:chgData name="NGUYEN PHAM ANH THU" userId="baf72463-252b-4d5f-a6ca-5a6327a9888d" providerId="ADAL" clId="{9F3384CA-97EF-42A1-A080-9352D1415A53}" dt="2022-09-13T08:57:19.837" v="871" actId="20577"/>
          <ac:spMkLst>
            <pc:docMk/>
            <pc:sldMk cId="2473415769" sldId="310"/>
            <ac:spMk id="124" creationId="{6367453D-420B-4D30-B207-A57CC4372B2A}"/>
          </ac:spMkLst>
        </pc:spChg>
        <pc:spChg chg="mod">
          <ac:chgData name="NGUYEN PHAM ANH THU" userId="baf72463-252b-4d5f-a6ca-5a6327a9888d" providerId="ADAL" clId="{9F3384CA-97EF-42A1-A080-9352D1415A53}" dt="2022-09-13T08:57:21.037" v="872" actId="20577"/>
          <ac:spMkLst>
            <pc:docMk/>
            <pc:sldMk cId="2473415769" sldId="310"/>
            <ac:spMk id="125" creationId="{8FEB6CFE-AB0E-4B4E-B91D-88A1DA89A89A}"/>
          </ac:spMkLst>
        </pc:spChg>
        <pc:spChg chg="mod">
          <ac:chgData name="NGUYEN PHAM ANH THU" userId="baf72463-252b-4d5f-a6ca-5a6327a9888d" providerId="ADAL" clId="{9F3384CA-97EF-42A1-A080-9352D1415A53}" dt="2022-09-13T08:56:19.408" v="777" actId="404"/>
          <ac:spMkLst>
            <pc:docMk/>
            <pc:sldMk cId="2473415769" sldId="310"/>
            <ac:spMk id="126" creationId="{797BC3E3-56FA-4AAA-953C-4E2F5AEBD8E8}"/>
          </ac:spMkLst>
        </pc:spChg>
      </pc:sldChg>
      <pc:sldChg chg="del">
        <pc:chgData name="NGUYEN PHAM ANH THU" userId="baf72463-252b-4d5f-a6ca-5a6327a9888d" providerId="ADAL" clId="{9F3384CA-97EF-42A1-A080-9352D1415A53}" dt="2022-09-13T08:58:10.384" v="873" actId="47"/>
        <pc:sldMkLst>
          <pc:docMk/>
          <pc:sldMk cId="904849761" sldId="311"/>
        </pc:sldMkLst>
      </pc:sldChg>
      <pc:sldChg chg="addSp delSp modSp mod addAnim delAnim">
        <pc:chgData name="NGUYEN PHAM ANH THU" userId="baf72463-252b-4d5f-a6ca-5a6327a9888d" providerId="ADAL" clId="{9F3384CA-97EF-42A1-A080-9352D1415A53}" dt="2022-09-13T08:48:33.905" v="46" actId="403"/>
        <pc:sldMkLst>
          <pc:docMk/>
          <pc:sldMk cId="4105231027" sldId="314"/>
        </pc:sldMkLst>
        <pc:spChg chg="add del mod">
          <ac:chgData name="NGUYEN PHAM ANH THU" userId="baf72463-252b-4d5f-a6ca-5a6327a9888d" providerId="ADAL" clId="{9F3384CA-97EF-42A1-A080-9352D1415A53}" dt="2022-09-13T08:48:23.360" v="43" actId="478"/>
          <ac:spMkLst>
            <pc:docMk/>
            <pc:sldMk cId="4105231027" sldId="314"/>
            <ac:spMk id="7" creationId="{D5BB13D3-FCA1-4E38-8813-070892326943}"/>
          </ac:spMkLst>
        </pc:spChg>
        <pc:spChg chg="mod">
          <ac:chgData name="NGUYEN PHAM ANH THU" userId="baf72463-252b-4d5f-a6ca-5a6327a9888d" providerId="ADAL" clId="{9F3384CA-97EF-42A1-A080-9352D1415A53}" dt="2022-09-13T08:48:33.905" v="46" actId="403"/>
          <ac:spMkLst>
            <pc:docMk/>
            <pc:sldMk cId="4105231027" sldId="314"/>
            <ac:spMk id="13" creationId="{0E7AAE28-7277-4843-9DE7-45498FF9101E}"/>
          </ac:spMkLst>
        </pc:spChg>
      </pc:sldChg>
      <pc:sldChg chg="del">
        <pc:chgData name="NGUYEN PHAM ANH THU" userId="baf72463-252b-4d5f-a6ca-5a6327a9888d" providerId="ADAL" clId="{9F3384CA-97EF-42A1-A080-9352D1415A53}" dt="2022-09-13T08:58:11.003" v="874" actId="47"/>
        <pc:sldMkLst>
          <pc:docMk/>
          <pc:sldMk cId="1708831954" sldId="315"/>
        </pc:sldMkLst>
      </pc:sldChg>
      <pc:sldChg chg="delSp modSp mod delAnim modAnim">
        <pc:chgData name="NGUYEN PHAM ANH THU" userId="baf72463-252b-4d5f-a6ca-5a6327a9888d" providerId="ADAL" clId="{9F3384CA-97EF-42A1-A080-9352D1415A53}" dt="2022-09-13T09:13:12.425" v="916" actId="1076"/>
        <pc:sldMkLst>
          <pc:docMk/>
          <pc:sldMk cId="3010842499" sldId="316"/>
        </pc:sldMkLst>
        <pc:spChg chg="del">
          <ac:chgData name="NGUYEN PHAM ANH THU" userId="baf72463-252b-4d5f-a6ca-5a6327a9888d" providerId="ADAL" clId="{9F3384CA-97EF-42A1-A080-9352D1415A53}" dt="2022-09-13T08:58:23.094" v="876" actId="478"/>
          <ac:spMkLst>
            <pc:docMk/>
            <pc:sldMk cId="3010842499" sldId="316"/>
            <ac:spMk id="11" creationId="{F108DBE4-6278-49BA-9C4F-78D477D80EB9}"/>
          </ac:spMkLst>
        </pc:spChg>
        <pc:spChg chg="mod">
          <ac:chgData name="NGUYEN PHAM ANH THU" userId="baf72463-252b-4d5f-a6ca-5a6327a9888d" providerId="ADAL" clId="{9F3384CA-97EF-42A1-A080-9352D1415A53}" dt="2022-09-13T09:13:12.425" v="916" actId="1076"/>
          <ac:spMkLst>
            <pc:docMk/>
            <pc:sldMk cId="3010842499" sldId="316"/>
            <ac:spMk id="13" creationId="{0E7AAE28-7277-4843-9DE7-45498FF9101E}"/>
          </ac:spMkLst>
        </pc:spChg>
        <pc:picChg chg="mod">
          <ac:chgData name="NGUYEN PHAM ANH THU" userId="baf72463-252b-4d5f-a6ca-5a6327a9888d" providerId="ADAL" clId="{9F3384CA-97EF-42A1-A080-9352D1415A53}" dt="2022-09-13T08:58:25.704" v="878" actId="1076"/>
          <ac:picMkLst>
            <pc:docMk/>
            <pc:sldMk cId="3010842499" sldId="316"/>
            <ac:picMk id="5" creationId="{D1FDA3D0-02C4-49FA-B3CD-9C058FECB93C}"/>
          </ac:picMkLst>
        </pc:picChg>
        <pc:picChg chg="del">
          <ac:chgData name="NGUYEN PHAM ANH THU" userId="baf72463-252b-4d5f-a6ca-5a6327a9888d" providerId="ADAL" clId="{9F3384CA-97EF-42A1-A080-9352D1415A53}" dt="2022-09-13T08:58:22.021" v="875" actId="478"/>
          <ac:picMkLst>
            <pc:docMk/>
            <pc:sldMk cId="3010842499" sldId="316"/>
            <ac:picMk id="12" creationId="{5631281D-4E6D-4C5A-B534-401C32CD7209}"/>
          </ac:picMkLst>
        </pc:picChg>
      </pc:sldChg>
      <pc:sldChg chg="addSp delSp modSp mod addAnim delAnim modAnim">
        <pc:chgData name="NGUYEN PHAM ANH THU" userId="baf72463-252b-4d5f-a6ca-5a6327a9888d" providerId="ADAL" clId="{9F3384CA-97EF-42A1-A080-9352D1415A53}" dt="2022-09-13T15:17:07.210" v="1051" actId="1076"/>
        <pc:sldMkLst>
          <pc:docMk/>
          <pc:sldMk cId="3570412172" sldId="317"/>
        </pc:sldMkLst>
        <pc:spChg chg="add del mod">
          <ac:chgData name="NGUYEN PHAM ANH THU" userId="baf72463-252b-4d5f-a6ca-5a6327a9888d" providerId="ADAL" clId="{9F3384CA-97EF-42A1-A080-9352D1415A53}" dt="2022-09-13T15:06:36.114" v="966" actId="478"/>
          <ac:spMkLst>
            <pc:docMk/>
            <pc:sldMk cId="3570412172" sldId="317"/>
            <ac:spMk id="2" creationId="{591FA7AC-4284-413E-9473-45D7D8556B25}"/>
          </ac:spMkLst>
        </pc:spChg>
        <pc:spChg chg="add mod">
          <ac:chgData name="NGUYEN PHAM ANH THU" userId="baf72463-252b-4d5f-a6ca-5a6327a9888d" providerId="ADAL" clId="{9F3384CA-97EF-42A1-A080-9352D1415A53}" dt="2022-09-13T15:16:06.267" v="984" actId="207"/>
          <ac:spMkLst>
            <pc:docMk/>
            <pc:sldMk cId="3570412172" sldId="317"/>
            <ac:spMk id="3" creationId="{E6CA0AA8-2B71-C807-4024-DDCEF4305868}"/>
          </ac:spMkLst>
        </pc:spChg>
        <pc:spChg chg="add mod">
          <ac:chgData name="NGUYEN PHAM ANH THU" userId="baf72463-252b-4d5f-a6ca-5a6327a9888d" providerId="ADAL" clId="{9F3384CA-97EF-42A1-A080-9352D1415A53}" dt="2022-09-13T15:17:07.210" v="1051" actId="1076"/>
          <ac:spMkLst>
            <pc:docMk/>
            <pc:sldMk cId="3570412172" sldId="317"/>
            <ac:spMk id="4" creationId="{6E2FFF5B-C3BC-694A-93E2-33CFC57F7AF5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6" creationId="{F96CCB3E-F597-03DE-E1F1-30DFE47C4CD2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8" creationId="{512EF0D6-384C-8BC2-1D98-01A7707093CC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9" creationId="{4A3CFB5B-0405-38D7-5164-547D8387DC60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10" creationId="{81951C07-6818-3B2B-BA1F-C39AD5016EC5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11" creationId="{9CECA80A-40AE-4806-7E03-B92390B97DBF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12" creationId="{8D3EAF26-06B8-91FD-6361-580426A68F0B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13" creationId="{000DD242-5B57-9FB6-F0C7-254D081229BB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14" creationId="{FB8C96D2-B63D-BE69-A45C-5DC8B42205D5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15" creationId="{0101F1BC-C170-1B1F-C12A-22D6BAD0BDC6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16" creationId="{F23B370F-EF30-335C-4832-79B7BDA688F4}"/>
          </ac:spMkLst>
        </pc:spChg>
        <pc:grpChg chg="add del mod">
          <ac:chgData name="NGUYEN PHAM ANH THU" userId="baf72463-252b-4d5f-a6ca-5a6327a9888d" providerId="ADAL" clId="{9F3384CA-97EF-42A1-A080-9352D1415A53}" dt="2022-09-13T15:15:50.477" v="981" actId="478"/>
          <ac:grpSpMkLst>
            <pc:docMk/>
            <pc:sldMk cId="3570412172" sldId="317"/>
            <ac:grpSpMk id="5" creationId="{68E3A3EC-E2F6-2FEE-64B0-21C448FC35C4}"/>
          </ac:grpSpMkLst>
        </pc:grpChg>
        <pc:picChg chg="add del mod">
          <ac:chgData name="NGUYEN PHAM ANH THU" userId="baf72463-252b-4d5f-a6ca-5a6327a9888d" providerId="ADAL" clId="{9F3384CA-97EF-42A1-A080-9352D1415A53}" dt="2022-09-13T15:06:41.158" v="968" actId="14100"/>
          <ac:picMkLst>
            <pc:docMk/>
            <pc:sldMk cId="3570412172" sldId="317"/>
            <ac:picMk id="7" creationId="{60CA23FD-7812-4A6F-A1D9-C8D796DA68D4}"/>
          </ac:picMkLst>
        </pc:picChg>
        <pc:picChg chg="mod">
          <ac:chgData name="NGUYEN PHAM ANH THU" userId="baf72463-252b-4d5f-a6ca-5a6327a9888d" providerId="ADAL" clId="{9F3384CA-97EF-42A1-A080-9352D1415A53}" dt="2022-09-13T15:06:38.988" v="967" actId="1076"/>
          <ac:picMkLst>
            <pc:docMk/>
            <pc:sldMk cId="3570412172" sldId="317"/>
            <ac:picMk id="1026" creationId="{3D0F50FD-8CD3-4F6F-A18D-771F3B96867C}"/>
          </ac:picMkLst>
        </pc:picChg>
        <pc:picChg chg="add del">
          <ac:chgData name="NGUYEN PHAM ANH THU" userId="baf72463-252b-4d5f-a6ca-5a6327a9888d" providerId="ADAL" clId="{9F3384CA-97EF-42A1-A080-9352D1415A53}" dt="2022-09-13T15:06:34.601" v="965" actId="478"/>
          <ac:picMkLst>
            <pc:docMk/>
            <pc:sldMk cId="3570412172" sldId="317"/>
            <ac:picMk id="1030" creationId="{774CE22B-387C-4B5E-BF1F-31EEC31C8105}"/>
          </ac:picMkLst>
        </pc:picChg>
      </pc:sldChg>
      <pc:sldChg chg="del">
        <pc:chgData name="NGUYEN PHAM ANH THU" userId="baf72463-252b-4d5f-a6ca-5a6327a9888d" providerId="ADAL" clId="{9F3384CA-97EF-42A1-A080-9352D1415A53}" dt="2022-09-13T16:31:02.256" v="3285" actId="47"/>
        <pc:sldMkLst>
          <pc:docMk/>
          <pc:sldMk cId="1253990598" sldId="318"/>
        </pc:sldMkLst>
      </pc:sldChg>
      <pc:sldChg chg="del">
        <pc:chgData name="NGUYEN PHAM ANH THU" userId="baf72463-252b-4d5f-a6ca-5a6327a9888d" providerId="ADAL" clId="{9F3384CA-97EF-42A1-A080-9352D1415A53}" dt="2022-09-13T16:31:01.029" v="3284" actId="47"/>
        <pc:sldMkLst>
          <pc:docMk/>
          <pc:sldMk cId="4268374983" sldId="319"/>
        </pc:sldMkLst>
      </pc:sldChg>
      <pc:sldChg chg="delSp modSp mod delAnim modAnim modNotesTx">
        <pc:chgData name="NGUYEN PHAM ANH THU" userId="baf72463-252b-4d5f-a6ca-5a6327a9888d" providerId="ADAL" clId="{9F3384CA-97EF-42A1-A080-9352D1415A53}" dt="2022-09-13T16:35:53.500" v="3997" actId="14100"/>
        <pc:sldMkLst>
          <pc:docMk/>
          <pc:sldMk cId="1934855598" sldId="320"/>
        </pc:sldMkLst>
        <pc:spChg chg="mod">
          <ac:chgData name="NGUYEN PHAM ANH THU" userId="baf72463-252b-4d5f-a6ca-5a6327a9888d" providerId="ADAL" clId="{9F3384CA-97EF-42A1-A080-9352D1415A53}" dt="2022-09-13T16:35:35.336" v="3987" actId="14100"/>
          <ac:spMkLst>
            <pc:docMk/>
            <pc:sldMk cId="1934855598" sldId="320"/>
            <ac:spMk id="5" creationId="{09A04C41-C12B-4474-BCD3-95E387E0F5CC}"/>
          </ac:spMkLst>
        </pc:spChg>
        <pc:spChg chg="mod">
          <ac:chgData name="NGUYEN PHAM ANH THU" userId="baf72463-252b-4d5f-a6ca-5a6327a9888d" providerId="ADAL" clId="{9F3384CA-97EF-42A1-A080-9352D1415A53}" dt="2022-09-13T16:35:53.500" v="3997" actId="14100"/>
          <ac:spMkLst>
            <pc:docMk/>
            <pc:sldMk cId="1934855598" sldId="320"/>
            <ac:spMk id="6" creationId="{897582DE-79E5-42C2-8C98-E6D9EA76386C}"/>
          </ac:spMkLst>
        </pc:spChg>
        <pc:spChg chg="del">
          <ac:chgData name="NGUYEN PHAM ANH THU" userId="baf72463-252b-4d5f-a6ca-5a6327a9888d" providerId="ADAL" clId="{9F3384CA-97EF-42A1-A080-9352D1415A53}" dt="2022-09-13T16:31:07.783" v="3288" actId="478"/>
          <ac:spMkLst>
            <pc:docMk/>
            <pc:sldMk cId="1934855598" sldId="320"/>
            <ac:spMk id="9" creationId="{A1E7C87A-3319-489B-9ADB-7EE09DD36ECF}"/>
          </ac:spMkLst>
        </pc:spChg>
        <pc:picChg chg="del">
          <ac:chgData name="NGUYEN PHAM ANH THU" userId="baf72463-252b-4d5f-a6ca-5a6327a9888d" providerId="ADAL" clId="{9F3384CA-97EF-42A1-A080-9352D1415A53}" dt="2022-09-13T16:31:05.875" v="3287" actId="478"/>
          <ac:picMkLst>
            <pc:docMk/>
            <pc:sldMk cId="1934855598" sldId="320"/>
            <ac:picMk id="3" creationId="{567A32DC-BF36-4609-9D53-78CEF1A9F2A1}"/>
          </ac:picMkLst>
        </pc:picChg>
        <pc:picChg chg="mod">
          <ac:chgData name="NGUYEN PHAM ANH THU" userId="baf72463-252b-4d5f-a6ca-5a6327a9888d" providerId="ADAL" clId="{9F3384CA-97EF-42A1-A080-9352D1415A53}" dt="2022-09-13T16:35:48.886" v="3995" actId="1076"/>
          <ac:picMkLst>
            <pc:docMk/>
            <pc:sldMk cId="1934855598" sldId="320"/>
            <ac:picMk id="3080" creationId="{4241643B-8F17-4847-AF1F-AEA5E867318E}"/>
          </ac:picMkLst>
        </pc:picChg>
      </pc:sldChg>
      <pc:sldChg chg="delSp modSp mod ord delAnim modAnim modNotesTx">
        <pc:chgData name="NGUYEN PHAM ANH THU" userId="baf72463-252b-4d5f-a6ca-5a6327a9888d" providerId="ADAL" clId="{9F3384CA-97EF-42A1-A080-9352D1415A53}" dt="2022-09-13T16:30:26.937" v="3265"/>
        <pc:sldMkLst>
          <pc:docMk/>
          <pc:sldMk cId="3365338953" sldId="321"/>
        </pc:sldMkLst>
        <pc:spChg chg="del">
          <ac:chgData name="NGUYEN PHAM ANH THU" userId="baf72463-252b-4d5f-a6ca-5a6327a9888d" providerId="ADAL" clId="{9F3384CA-97EF-42A1-A080-9352D1415A53}" dt="2022-09-13T16:28:29.715" v="2972" actId="478"/>
          <ac:spMkLst>
            <pc:docMk/>
            <pc:sldMk cId="3365338953" sldId="321"/>
            <ac:spMk id="5" creationId="{09A04C41-C12B-4474-BCD3-95E387E0F5CC}"/>
          </ac:spMkLst>
        </pc:spChg>
        <pc:spChg chg="mod">
          <ac:chgData name="NGUYEN PHAM ANH THU" userId="baf72463-252b-4d5f-a6ca-5a6327a9888d" providerId="ADAL" clId="{9F3384CA-97EF-42A1-A080-9352D1415A53}" dt="2022-09-13T16:30:10.928" v="3263" actId="113"/>
          <ac:spMkLst>
            <pc:docMk/>
            <pc:sldMk cId="3365338953" sldId="321"/>
            <ac:spMk id="6" creationId="{897582DE-79E5-42C2-8C98-E6D9EA76386C}"/>
          </ac:spMkLst>
        </pc:spChg>
        <pc:spChg chg="del">
          <ac:chgData name="NGUYEN PHAM ANH THU" userId="baf72463-252b-4d5f-a6ca-5a6327a9888d" providerId="ADAL" clId="{9F3384CA-97EF-42A1-A080-9352D1415A53}" dt="2022-09-13T16:28:32.825" v="2974" actId="478"/>
          <ac:spMkLst>
            <pc:docMk/>
            <pc:sldMk cId="3365338953" sldId="321"/>
            <ac:spMk id="9" creationId="{ECAB41B5-0962-4C74-97C8-269A870912D4}"/>
          </ac:spMkLst>
        </pc:spChg>
        <pc:picChg chg="del">
          <ac:chgData name="NGUYEN PHAM ANH THU" userId="baf72463-252b-4d5f-a6ca-5a6327a9888d" providerId="ADAL" clId="{9F3384CA-97EF-42A1-A080-9352D1415A53}" dt="2022-09-13T16:28:30.488" v="2973" actId="478"/>
          <ac:picMkLst>
            <pc:docMk/>
            <pc:sldMk cId="3365338953" sldId="321"/>
            <ac:picMk id="3" creationId="{09E22A63-B7AF-4242-A7D7-9B79A59D68DE}"/>
          </ac:picMkLst>
        </pc:picChg>
        <pc:picChg chg="mod">
          <ac:chgData name="NGUYEN PHAM ANH THU" userId="baf72463-252b-4d5f-a6ca-5a6327a9888d" providerId="ADAL" clId="{9F3384CA-97EF-42A1-A080-9352D1415A53}" dt="2022-09-13T16:30:19.150" v="3264" actId="3626"/>
          <ac:picMkLst>
            <pc:docMk/>
            <pc:sldMk cId="3365338953" sldId="321"/>
            <ac:picMk id="3080" creationId="{4241643B-8F17-4847-AF1F-AEA5E867318E}"/>
          </ac:picMkLst>
        </pc:picChg>
      </pc:sldChg>
      <pc:sldChg chg="del">
        <pc:chgData name="NGUYEN PHAM ANH THU" userId="baf72463-252b-4d5f-a6ca-5a6327a9888d" providerId="ADAL" clId="{9F3384CA-97EF-42A1-A080-9352D1415A53}" dt="2022-09-13T16:36:02.436" v="3998" actId="47"/>
        <pc:sldMkLst>
          <pc:docMk/>
          <pc:sldMk cId="4201474849" sldId="322"/>
        </pc:sldMkLst>
      </pc:sldChg>
      <pc:sldChg chg="del">
        <pc:chgData name="NGUYEN PHAM ANH THU" userId="baf72463-252b-4d5f-a6ca-5a6327a9888d" providerId="ADAL" clId="{9F3384CA-97EF-42A1-A080-9352D1415A53}" dt="2022-09-13T16:36:02.960" v="3999" actId="47"/>
        <pc:sldMkLst>
          <pc:docMk/>
          <pc:sldMk cId="416861325" sldId="323"/>
        </pc:sldMkLst>
      </pc:sldChg>
      <pc:sldChg chg="del">
        <pc:chgData name="NGUYEN PHAM ANH THU" userId="baf72463-252b-4d5f-a6ca-5a6327a9888d" providerId="ADAL" clId="{9F3384CA-97EF-42A1-A080-9352D1415A53}" dt="2022-09-13T16:36:06.607" v="4000" actId="47"/>
        <pc:sldMkLst>
          <pc:docMk/>
          <pc:sldMk cId="276854479" sldId="324"/>
        </pc:sldMkLst>
      </pc:sldChg>
      <pc:sldChg chg="addSp delSp modSp add mod delAnim modAnim">
        <pc:chgData name="NGUYEN PHAM ANH THU" userId="baf72463-252b-4d5f-a6ca-5a6327a9888d" providerId="ADAL" clId="{9F3384CA-97EF-42A1-A080-9352D1415A53}" dt="2022-09-13T09:14:50.022" v="955" actId="403"/>
        <pc:sldMkLst>
          <pc:docMk/>
          <pc:sldMk cId="368893093" sldId="326"/>
        </pc:sldMkLst>
        <pc:spChg chg="add mod">
          <ac:chgData name="NGUYEN PHAM ANH THU" userId="baf72463-252b-4d5f-a6ca-5a6327a9888d" providerId="ADAL" clId="{9F3384CA-97EF-42A1-A080-9352D1415A53}" dt="2022-09-13T09:14:41.768" v="951" actId="1076"/>
          <ac:spMkLst>
            <pc:docMk/>
            <pc:sldMk cId="368893093" sldId="326"/>
            <ac:spMk id="6" creationId="{5634F71B-E5BA-8435-C1F8-EE785CE7B26C}"/>
          </ac:spMkLst>
        </pc:spChg>
        <pc:spChg chg="add del mod">
          <ac:chgData name="NGUYEN PHAM ANH THU" userId="baf72463-252b-4d5f-a6ca-5a6327a9888d" providerId="ADAL" clId="{9F3384CA-97EF-42A1-A080-9352D1415A53}" dt="2022-09-13T09:14:15.357" v="927" actId="478"/>
          <ac:spMkLst>
            <pc:docMk/>
            <pc:sldMk cId="368893093" sldId="326"/>
            <ac:spMk id="7" creationId="{6A6E7941-3FFF-9199-3F94-444EA6B21D07}"/>
          </ac:spMkLst>
        </pc:spChg>
        <pc:spChg chg="add mod">
          <ac:chgData name="NGUYEN PHAM ANH THU" userId="baf72463-252b-4d5f-a6ca-5a6327a9888d" providerId="ADAL" clId="{9F3384CA-97EF-42A1-A080-9352D1415A53}" dt="2022-09-13T09:13:39.146" v="920"/>
          <ac:spMkLst>
            <pc:docMk/>
            <pc:sldMk cId="368893093" sldId="326"/>
            <ac:spMk id="8" creationId="{DBA23DEF-05F1-4682-0EC0-EADC0B30AAE5}"/>
          </ac:spMkLst>
        </pc:spChg>
        <pc:spChg chg="add mod">
          <ac:chgData name="NGUYEN PHAM ANH THU" userId="baf72463-252b-4d5f-a6ca-5a6327a9888d" providerId="ADAL" clId="{9F3384CA-97EF-42A1-A080-9352D1415A53}" dt="2022-09-13T09:14:50.022" v="955" actId="403"/>
          <ac:spMkLst>
            <pc:docMk/>
            <pc:sldMk cId="368893093" sldId="326"/>
            <ac:spMk id="9" creationId="{5D382C2E-455D-EEB8-F5EB-A9279D19F0DA}"/>
          </ac:spMkLst>
        </pc:spChg>
        <pc:spChg chg="del">
          <ac:chgData name="NGUYEN PHAM ANH THU" userId="baf72463-252b-4d5f-a6ca-5a6327a9888d" providerId="ADAL" clId="{9F3384CA-97EF-42A1-A080-9352D1415A53}" dt="2022-09-13T09:13:38.445" v="919" actId="478"/>
          <ac:spMkLst>
            <pc:docMk/>
            <pc:sldMk cId="368893093" sldId="326"/>
            <ac:spMk id="13" creationId="{0E7AAE28-7277-4843-9DE7-45498FF9101E}"/>
          </ac:spMkLst>
        </pc:spChg>
        <pc:picChg chg="mod">
          <ac:chgData name="NGUYEN PHAM ANH THU" userId="baf72463-252b-4d5f-a6ca-5a6327a9888d" providerId="ADAL" clId="{9F3384CA-97EF-42A1-A080-9352D1415A53}" dt="2022-09-13T09:14:13.037" v="926" actId="1076"/>
          <ac:picMkLst>
            <pc:docMk/>
            <pc:sldMk cId="368893093" sldId="326"/>
            <ac:picMk id="2" creationId="{9938FCDA-07E4-4DC9-A431-E00A8B626C4B}"/>
          </ac:picMkLst>
        </pc:picChg>
        <pc:picChg chg="mod">
          <ac:chgData name="NGUYEN PHAM ANH THU" userId="baf72463-252b-4d5f-a6ca-5a6327a9888d" providerId="ADAL" clId="{9F3384CA-97EF-42A1-A080-9352D1415A53}" dt="2022-09-13T09:14:13.037" v="926" actId="1076"/>
          <ac:picMkLst>
            <pc:docMk/>
            <pc:sldMk cId="368893093" sldId="326"/>
            <ac:picMk id="3" creationId="{6148D6B6-B80A-4024-9189-E9B453F50892}"/>
          </ac:picMkLst>
        </pc:picChg>
        <pc:picChg chg="mod">
          <ac:chgData name="NGUYEN PHAM ANH THU" userId="baf72463-252b-4d5f-a6ca-5a6327a9888d" providerId="ADAL" clId="{9F3384CA-97EF-42A1-A080-9352D1415A53}" dt="2022-09-13T09:14:13.037" v="926" actId="1076"/>
          <ac:picMkLst>
            <pc:docMk/>
            <pc:sldMk cId="368893093" sldId="326"/>
            <ac:picMk id="4" creationId="{5FE6144E-7471-4401-B426-ADB367A1C5C4}"/>
          </ac:picMkLst>
        </pc:picChg>
        <pc:picChg chg="add mod">
          <ac:chgData name="NGUYEN PHAM ANH THU" userId="baf72463-252b-4d5f-a6ca-5a6327a9888d" providerId="ADAL" clId="{9F3384CA-97EF-42A1-A080-9352D1415A53}" dt="2022-09-13T09:14:13.037" v="926" actId="1076"/>
          <ac:picMkLst>
            <pc:docMk/>
            <pc:sldMk cId="368893093" sldId="326"/>
            <ac:picMk id="10" creationId="{8945F25C-0AFB-9D8F-2338-3D4AADA9886B}"/>
          </ac:picMkLst>
        </pc:picChg>
        <pc:picChg chg="add mod">
          <ac:chgData name="NGUYEN PHAM ANH THU" userId="baf72463-252b-4d5f-a6ca-5a6327a9888d" providerId="ADAL" clId="{9F3384CA-97EF-42A1-A080-9352D1415A53}" dt="2022-09-13T09:14:13.037" v="926" actId="1076"/>
          <ac:picMkLst>
            <pc:docMk/>
            <pc:sldMk cId="368893093" sldId="326"/>
            <ac:picMk id="11" creationId="{D3802A6E-CC14-A541-293B-A73D9CA3AFD5}"/>
          </ac:picMkLst>
        </pc:picChg>
        <pc:picChg chg="add mod">
          <ac:chgData name="NGUYEN PHAM ANH THU" userId="baf72463-252b-4d5f-a6ca-5a6327a9888d" providerId="ADAL" clId="{9F3384CA-97EF-42A1-A080-9352D1415A53}" dt="2022-09-13T09:14:13.037" v="926" actId="1076"/>
          <ac:picMkLst>
            <pc:docMk/>
            <pc:sldMk cId="368893093" sldId="326"/>
            <ac:picMk id="12" creationId="{37793641-CE74-5E8B-D597-DD312131CD46}"/>
          </ac:picMkLst>
        </pc:picChg>
        <pc:picChg chg="add mod">
          <ac:chgData name="NGUYEN PHAM ANH THU" userId="baf72463-252b-4d5f-a6ca-5a6327a9888d" providerId="ADAL" clId="{9F3384CA-97EF-42A1-A080-9352D1415A53}" dt="2022-09-13T09:13:39.146" v="920"/>
          <ac:picMkLst>
            <pc:docMk/>
            <pc:sldMk cId="368893093" sldId="326"/>
            <ac:picMk id="14" creationId="{089FA609-C798-0876-3517-962919D17D9B}"/>
          </ac:picMkLst>
        </pc:picChg>
        <pc:picChg chg="mod">
          <ac:chgData name="NGUYEN PHAM ANH THU" userId="baf72463-252b-4d5f-a6ca-5a6327a9888d" providerId="ADAL" clId="{9F3384CA-97EF-42A1-A080-9352D1415A53}" dt="2022-09-13T09:14:13.037" v="926" actId="1076"/>
          <ac:picMkLst>
            <pc:docMk/>
            <pc:sldMk cId="368893093" sldId="326"/>
            <ac:picMk id="22" creationId="{10998B1D-8FF5-4B5A-A7C1-EB2999C2BD0C}"/>
          </ac:picMkLst>
        </pc:picChg>
        <pc:picChg chg="del">
          <ac:chgData name="NGUYEN PHAM ANH THU" userId="baf72463-252b-4d5f-a6ca-5a6327a9888d" providerId="ADAL" clId="{9F3384CA-97EF-42A1-A080-9352D1415A53}" dt="2022-09-13T09:13:37.173" v="918" actId="478"/>
          <ac:picMkLst>
            <pc:docMk/>
            <pc:sldMk cId="368893093" sldId="326"/>
            <ac:picMk id="2050" creationId="{8DDF71C0-D7FF-4FE8-A489-1147232241FE}"/>
          </ac:picMkLst>
        </pc:picChg>
      </pc:sldChg>
      <pc:sldChg chg="add del">
        <pc:chgData name="NGUYEN PHAM ANH THU" userId="baf72463-252b-4d5f-a6ca-5a6327a9888d" providerId="ADAL" clId="{9F3384CA-97EF-42A1-A080-9352D1415A53}" dt="2022-09-13T16:31:03.113" v="3286" actId="47"/>
        <pc:sldMkLst>
          <pc:docMk/>
          <pc:sldMk cId="560231514" sldId="327"/>
        </pc:sldMkLst>
      </pc:sldChg>
      <pc:sldChg chg="addSp delSp modSp add mod modAnim">
        <pc:chgData name="NGUYEN PHAM ANH THU" userId="baf72463-252b-4d5f-a6ca-5a6327a9888d" providerId="ADAL" clId="{9F3384CA-97EF-42A1-A080-9352D1415A53}" dt="2022-09-13T15:48:16.176" v="2004"/>
        <pc:sldMkLst>
          <pc:docMk/>
          <pc:sldMk cId="2620885299" sldId="328"/>
        </pc:sldMkLst>
        <pc:spChg chg="add mod">
          <ac:chgData name="NGUYEN PHAM ANH THU" userId="baf72463-252b-4d5f-a6ca-5a6327a9888d" providerId="ADAL" clId="{9F3384CA-97EF-42A1-A080-9352D1415A53}" dt="2022-09-13T15:45:10.419" v="1974" actId="14100"/>
          <ac:spMkLst>
            <pc:docMk/>
            <pc:sldMk cId="2620885299" sldId="328"/>
            <ac:spMk id="2" creationId="{3A2A9A82-6446-2594-CF5B-EE591A85453E}"/>
          </ac:spMkLst>
        </pc:spChg>
        <pc:spChg chg="del">
          <ac:chgData name="NGUYEN PHAM ANH THU" userId="baf72463-252b-4d5f-a6ca-5a6327a9888d" providerId="ADAL" clId="{9F3384CA-97EF-42A1-A080-9352D1415A53}" dt="2022-09-13T15:29:19.358" v="1053" actId="478"/>
          <ac:spMkLst>
            <pc:docMk/>
            <pc:sldMk cId="2620885299" sldId="328"/>
            <ac:spMk id="3" creationId="{E6CA0AA8-2B71-C807-4024-DDCEF4305868}"/>
          </ac:spMkLst>
        </pc:spChg>
        <pc:spChg chg="add mod">
          <ac:chgData name="NGUYEN PHAM ANH THU" userId="baf72463-252b-4d5f-a6ca-5a6327a9888d" providerId="ADAL" clId="{9F3384CA-97EF-42A1-A080-9352D1415A53}" dt="2022-09-13T15:47:27.234" v="1991" actId="1076"/>
          <ac:spMkLst>
            <pc:docMk/>
            <pc:sldMk cId="2620885299" sldId="328"/>
            <ac:spMk id="3" creationId="{F30D4AAE-6931-74B0-FB2C-E9FA76936885}"/>
          </ac:spMkLst>
        </pc:spChg>
        <pc:spChg chg="del">
          <ac:chgData name="NGUYEN PHAM ANH THU" userId="baf72463-252b-4d5f-a6ca-5a6327a9888d" providerId="ADAL" clId="{9F3384CA-97EF-42A1-A080-9352D1415A53}" dt="2022-09-13T15:29:19.358" v="1053" actId="478"/>
          <ac:spMkLst>
            <pc:docMk/>
            <pc:sldMk cId="2620885299" sldId="328"/>
            <ac:spMk id="4" creationId="{6E2FFF5B-C3BC-694A-93E2-33CFC57F7AF5}"/>
          </ac:spMkLst>
        </pc:spChg>
        <pc:spChg chg="add mod">
          <ac:chgData name="NGUYEN PHAM ANH THU" userId="baf72463-252b-4d5f-a6ca-5a6327a9888d" providerId="ADAL" clId="{9F3384CA-97EF-42A1-A080-9352D1415A53}" dt="2022-09-13T15:47:50.911" v="2002" actId="20577"/>
          <ac:spMkLst>
            <pc:docMk/>
            <pc:sldMk cId="2620885299" sldId="328"/>
            <ac:spMk id="4" creationId="{F1302CC0-6B85-4D7B-0848-6CA37CC64B2C}"/>
          </ac:spMkLst>
        </pc:spChg>
        <pc:spChg chg="add mod">
          <ac:chgData name="NGUYEN PHAM ANH THU" userId="baf72463-252b-4d5f-a6ca-5a6327a9888d" providerId="ADAL" clId="{9F3384CA-97EF-42A1-A080-9352D1415A53}" dt="2022-09-13T15:45:31.897" v="1984" actId="14100"/>
          <ac:spMkLst>
            <pc:docMk/>
            <pc:sldMk cId="2620885299" sldId="328"/>
            <ac:spMk id="5" creationId="{739C60E9-C344-CEFD-D4ED-A2448A440719}"/>
          </ac:spMkLst>
        </pc:spChg>
        <pc:spChg chg="add mod">
          <ac:chgData name="NGUYEN PHAM ANH THU" userId="baf72463-252b-4d5f-a6ca-5a6327a9888d" providerId="ADAL" clId="{9F3384CA-97EF-42A1-A080-9352D1415A53}" dt="2022-09-13T15:47:47.222" v="2001" actId="465"/>
          <ac:spMkLst>
            <pc:docMk/>
            <pc:sldMk cId="2620885299" sldId="328"/>
            <ac:spMk id="7" creationId="{674157ED-B406-7B68-A5C3-BA7FE0B73B6A}"/>
          </ac:spMkLst>
        </pc:spChg>
        <pc:spChg chg="add mod">
          <ac:chgData name="NGUYEN PHAM ANH THU" userId="baf72463-252b-4d5f-a6ca-5a6327a9888d" providerId="ADAL" clId="{9F3384CA-97EF-42A1-A080-9352D1415A53}" dt="2022-09-13T15:47:52.940" v="2003" actId="20577"/>
          <ac:spMkLst>
            <pc:docMk/>
            <pc:sldMk cId="2620885299" sldId="328"/>
            <ac:spMk id="11" creationId="{43D19621-EC53-CAD9-BE5F-15046970CBFF}"/>
          </ac:spMkLst>
        </pc:spChg>
        <pc:spChg chg="add mod">
          <ac:chgData name="NGUYEN PHAM ANH THU" userId="baf72463-252b-4d5f-a6ca-5a6327a9888d" providerId="ADAL" clId="{9F3384CA-97EF-42A1-A080-9352D1415A53}" dt="2022-09-13T15:47:47.222" v="2001" actId="465"/>
          <ac:spMkLst>
            <pc:docMk/>
            <pc:sldMk cId="2620885299" sldId="328"/>
            <ac:spMk id="12" creationId="{53D2D6A2-4D3F-0801-95D0-A142CB40E8A4}"/>
          </ac:spMkLst>
        </pc:spChg>
        <pc:spChg chg="add mod">
          <ac:chgData name="NGUYEN PHAM ANH THU" userId="baf72463-252b-4d5f-a6ca-5a6327a9888d" providerId="ADAL" clId="{9F3384CA-97EF-42A1-A080-9352D1415A53}" dt="2022-09-13T15:47:47.222" v="2001" actId="465"/>
          <ac:spMkLst>
            <pc:docMk/>
            <pc:sldMk cId="2620885299" sldId="328"/>
            <ac:spMk id="13" creationId="{637E8EEB-A4CA-DB99-F42F-BBAD12C7EB34}"/>
          </ac:spMkLst>
        </pc:spChg>
        <pc:spChg chg="add mod">
          <ac:chgData name="NGUYEN PHAM ANH THU" userId="baf72463-252b-4d5f-a6ca-5a6327a9888d" providerId="ADAL" clId="{9F3384CA-97EF-42A1-A080-9352D1415A53}" dt="2022-09-13T15:47:47.222" v="2001" actId="465"/>
          <ac:spMkLst>
            <pc:docMk/>
            <pc:sldMk cId="2620885299" sldId="328"/>
            <ac:spMk id="14" creationId="{E46A824F-D17B-3CE1-CA96-F86FE10D32A8}"/>
          </ac:spMkLst>
        </pc:spChg>
        <pc:spChg chg="add mod">
          <ac:chgData name="NGUYEN PHAM ANH THU" userId="baf72463-252b-4d5f-a6ca-5a6327a9888d" providerId="ADAL" clId="{9F3384CA-97EF-42A1-A080-9352D1415A53}" dt="2022-09-13T15:47:41.952" v="2000" actId="1076"/>
          <ac:spMkLst>
            <pc:docMk/>
            <pc:sldMk cId="2620885299" sldId="328"/>
            <ac:spMk id="15" creationId="{07E80D52-4DA0-A8D8-E244-B409E39EA5D8}"/>
          </ac:spMkLst>
        </pc:spChg>
        <pc:grpChg chg="add mod">
          <ac:chgData name="NGUYEN PHAM ANH THU" userId="baf72463-252b-4d5f-a6ca-5a6327a9888d" providerId="ADAL" clId="{9F3384CA-97EF-42A1-A080-9352D1415A53}" dt="2022-09-13T15:46:44.168" v="1989" actId="1076"/>
          <ac:grpSpMkLst>
            <pc:docMk/>
            <pc:sldMk cId="2620885299" sldId="328"/>
            <ac:grpSpMk id="10" creationId="{4955448E-1E39-6B84-6B9A-AFC22DDB3B37}"/>
          </ac:grpSpMkLst>
        </pc:grpChg>
        <pc:graphicFrameChg chg="add mod modGraphic">
          <ac:chgData name="NGUYEN PHAM ANH THU" userId="baf72463-252b-4d5f-a6ca-5a6327a9888d" providerId="ADAL" clId="{9F3384CA-97EF-42A1-A080-9352D1415A53}" dt="2022-09-13T15:45:36.784" v="1985" actId="1076"/>
          <ac:graphicFrameMkLst>
            <pc:docMk/>
            <pc:sldMk cId="2620885299" sldId="328"/>
            <ac:graphicFrameMk id="6" creationId="{4C3770B1-904C-1ADC-4028-74501824B2E4}"/>
          </ac:graphicFrameMkLst>
        </pc:graphicFrameChg>
        <pc:picChg chg="del">
          <ac:chgData name="NGUYEN PHAM ANH THU" userId="baf72463-252b-4d5f-a6ca-5a6327a9888d" providerId="ADAL" clId="{9F3384CA-97EF-42A1-A080-9352D1415A53}" dt="2022-09-13T15:29:19.358" v="1053" actId="478"/>
          <ac:picMkLst>
            <pc:docMk/>
            <pc:sldMk cId="2620885299" sldId="328"/>
            <ac:picMk id="7" creationId="{60CA23FD-7812-4A6F-A1D9-C8D796DA68D4}"/>
          </ac:picMkLst>
        </pc:picChg>
        <pc:picChg chg="add mod">
          <ac:chgData name="NGUYEN PHAM ANH THU" userId="baf72463-252b-4d5f-a6ca-5a6327a9888d" providerId="ADAL" clId="{9F3384CA-97EF-42A1-A080-9352D1415A53}" dt="2022-09-13T15:46:39.328" v="1987" actId="164"/>
          <ac:picMkLst>
            <pc:docMk/>
            <pc:sldMk cId="2620885299" sldId="328"/>
            <ac:picMk id="8" creationId="{ADC933D0-485F-96E1-EEB3-B3F91448D7D1}"/>
          </ac:picMkLst>
        </pc:picChg>
        <pc:picChg chg="add mod">
          <ac:chgData name="NGUYEN PHAM ANH THU" userId="baf72463-252b-4d5f-a6ca-5a6327a9888d" providerId="ADAL" clId="{9F3384CA-97EF-42A1-A080-9352D1415A53}" dt="2022-09-13T15:46:39.328" v="1987" actId="164"/>
          <ac:picMkLst>
            <pc:docMk/>
            <pc:sldMk cId="2620885299" sldId="328"/>
            <ac:picMk id="9" creationId="{61ECF2CD-7B7F-EA40-9148-D548489548A6}"/>
          </ac:picMkLst>
        </pc:picChg>
        <pc:picChg chg="del">
          <ac:chgData name="NGUYEN PHAM ANH THU" userId="baf72463-252b-4d5f-a6ca-5a6327a9888d" providerId="ADAL" clId="{9F3384CA-97EF-42A1-A080-9352D1415A53}" dt="2022-09-13T15:29:19.358" v="1053" actId="478"/>
          <ac:picMkLst>
            <pc:docMk/>
            <pc:sldMk cId="2620885299" sldId="328"/>
            <ac:picMk id="1026" creationId="{3D0F50FD-8CD3-4F6F-A18D-771F3B96867C}"/>
          </ac:picMkLst>
        </pc:picChg>
      </pc:sldChg>
      <pc:sldChg chg="addSp modSp add mod ord modAnim">
        <pc:chgData name="NGUYEN PHAM ANH THU" userId="baf72463-252b-4d5f-a6ca-5a6327a9888d" providerId="ADAL" clId="{9F3384CA-97EF-42A1-A080-9352D1415A53}" dt="2022-09-13T15:48:24.580" v="2005"/>
        <pc:sldMkLst>
          <pc:docMk/>
          <pc:sldMk cId="218763820" sldId="329"/>
        </pc:sldMkLst>
        <pc:spChg chg="add mod">
          <ac:chgData name="NGUYEN PHAM ANH THU" userId="baf72463-252b-4d5f-a6ca-5a6327a9888d" providerId="ADAL" clId="{9F3384CA-97EF-42A1-A080-9352D1415A53}" dt="2022-09-13T15:38:10.376" v="1556" actId="1076"/>
          <ac:spMkLst>
            <pc:docMk/>
            <pc:sldMk cId="218763820" sldId="329"/>
            <ac:spMk id="3" creationId="{8263F333-7DEA-62E0-2788-94F443EDF311}"/>
          </ac:spMkLst>
        </pc:spChg>
        <pc:spChg chg="add mod">
          <ac:chgData name="NGUYEN PHAM ANH THU" userId="baf72463-252b-4d5f-a6ca-5a6327a9888d" providerId="ADAL" clId="{9F3384CA-97EF-42A1-A080-9352D1415A53}" dt="2022-09-13T15:38:19.457" v="1559" actId="1076"/>
          <ac:spMkLst>
            <pc:docMk/>
            <pc:sldMk cId="218763820" sldId="329"/>
            <ac:spMk id="4" creationId="{5ADFAF31-CDC6-3C6F-79AE-D6F7D0497915}"/>
          </ac:spMkLst>
        </pc:spChg>
        <pc:spChg chg="add mod">
          <ac:chgData name="NGUYEN PHAM ANH THU" userId="baf72463-252b-4d5f-a6ca-5a6327a9888d" providerId="ADAL" clId="{9F3384CA-97EF-42A1-A080-9352D1415A53}" dt="2022-09-13T15:41:41.653" v="1562" actId="20577"/>
          <ac:spMkLst>
            <pc:docMk/>
            <pc:sldMk cId="218763820" sldId="329"/>
            <ac:spMk id="7" creationId="{BC27E71C-A6C0-EA4A-17F9-9B7AFC4D7068}"/>
          </ac:spMkLst>
        </pc:spChg>
        <pc:spChg chg="add mod">
          <ac:chgData name="NGUYEN PHAM ANH THU" userId="baf72463-252b-4d5f-a6ca-5a6327a9888d" providerId="ADAL" clId="{9F3384CA-97EF-42A1-A080-9352D1415A53}" dt="2022-09-13T15:38:20.668" v="1561"/>
          <ac:spMkLst>
            <pc:docMk/>
            <pc:sldMk cId="218763820" sldId="329"/>
            <ac:spMk id="8" creationId="{ED490CA2-485A-D195-7E3D-B07CD53349F5}"/>
          </ac:spMkLst>
        </pc:spChg>
      </pc:sldChg>
      <pc:sldChg chg="delSp modSp add mod ord delAnim modAnim modNotesTx">
        <pc:chgData name="NGUYEN PHAM ANH THU" userId="baf72463-252b-4d5f-a6ca-5a6327a9888d" providerId="ADAL" clId="{9F3384CA-97EF-42A1-A080-9352D1415A53}" dt="2022-09-13T15:51:00.655" v="2292"/>
        <pc:sldMkLst>
          <pc:docMk/>
          <pc:sldMk cId="2919151165" sldId="330"/>
        </pc:sldMkLst>
        <pc:spChg chg="del">
          <ac:chgData name="NGUYEN PHAM ANH THU" userId="baf72463-252b-4d5f-a6ca-5a6327a9888d" providerId="ADAL" clId="{9F3384CA-97EF-42A1-A080-9352D1415A53}" dt="2022-09-13T15:48:50.800" v="2009" actId="478"/>
          <ac:spMkLst>
            <pc:docMk/>
            <pc:sldMk cId="2919151165" sldId="330"/>
            <ac:spMk id="5" creationId="{09A04C41-C12B-4474-BCD3-95E387E0F5CC}"/>
          </ac:spMkLst>
        </pc:spChg>
        <pc:spChg chg="mod">
          <ac:chgData name="NGUYEN PHAM ANH THU" userId="baf72463-252b-4d5f-a6ca-5a6327a9888d" providerId="ADAL" clId="{9F3384CA-97EF-42A1-A080-9352D1415A53}" dt="2022-09-13T15:50:41.736" v="2289" actId="14100"/>
          <ac:spMkLst>
            <pc:docMk/>
            <pc:sldMk cId="2919151165" sldId="330"/>
            <ac:spMk id="6" creationId="{897582DE-79E5-42C2-8C98-E6D9EA76386C}"/>
          </ac:spMkLst>
        </pc:spChg>
        <pc:spChg chg="mod">
          <ac:chgData name="NGUYEN PHAM ANH THU" userId="baf72463-252b-4d5f-a6ca-5a6327a9888d" providerId="ADAL" clId="{9F3384CA-97EF-42A1-A080-9352D1415A53}" dt="2022-09-13T15:49:35.372" v="2051" actId="1076"/>
          <ac:spMkLst>
            <pc:docMk/>
            <pc:sldMk cId="2919151165" sldId="330"/>
            <ac:spMk id="9" creationId="{0CEB687F-9F1D-4C8A-9948-E24CC9DA168F}"/>
          </ac:spMkLst>
        </pc:spChg>
        <pc:picChg chg="del">
          <ac:chgData name="NGUYEN PHAM ANH THU" userId="baf72463-252b-4d5f-a6ca-5a6327a9888d" providerId="ADAL" clId="{9F3384CA-97EF-42A1-A080-9352D1415A53}" dt="2022-09-13T15:48:52.528" v="2010" actId="478"/>
          <ac:picMkLst>
            <pc:docMk/>
            <pc:sldMk cId="2919151165" sldId="330"/>
            <ac:picMk id="3" creationId="{CE62B90F-EAC2-4337-B841-E4C61C24D6E4}"/>
          </ac:picMkLst>
        </pc:picChg>
        <pc:picChg chg="mod">
          <ac:chgData name="NGUYEN PHAM ANH THU" userId="baf72463-252b-4d5f-a6ca-5a6327a9888d" providerId="ADAL" clId="{9F3384CA-97EF-42A1-A080-9352D1415A53}" dt="2022-09-13T15:50:46.118" v="2291" actId="3626"/>
          <ac:picMkLst>
            <pc:docMk/>
            <pc:sldMk cId="2919151165" sldId="330"/>
            <ac:picMk id="3080" creationId="{4241643B-8F17-4847-AF1F-AEA5E867318E}"/>
          </ac:picMkLst>
        </pc:picChg>
      </pc:sldChg>
      <pc:sldChg chg="modSp add ord">
        <pc:chgData name="NGUYEN PHAM ANH THU" userId="baf72463-252b-4d5f-a6ca-5a6327a9888d" providerId="ADAL" clId="{9F3384CA-97EF-42A1-A080-9352D1415A53}" dt="2022-09-13T15:51:22.349" v="2323" actId="403"/>
        <pc:sldMkLst>
          <pc:docMk/>
          <pc:sldMk cId="2317640209" sldId="331"/>
        </pc:sldMkLst>
        <pc:spChg chg="mod">
          <ac:chgData name="NGUYEN PHAM ANH THU" userId="baf72463-252b-4d5f-a6ca-5a6327a9888d" providerId="ADAL" clId="{9F3384CA-97EF-42A1-A080-9352D1415A53}" dt="2022-09-13T15:51:15.098" v="2296" actId="20577"/>
          <ac:spMkLst>
            <pc:docMk/>
            <pc:sldMk cId="2317640209" sldId="331"/>
            <ac:spMk id="3" creationId="{E6CA0AA8-2B71-C807-4024-DDCEF4305868}"/>
          </ac:spMkLst>
        </pc:spChg>
        <pc:spChg chg="mod">
          <ac:chgData name="NGUYEN PHAM ANH THU" userId="baf72463-252b-4d5f-a6ca-5a6327a9888d" providerId="ADAL" clId="{9F3384CA-97EF-42A1-A080-9352D1415A53}" dt="2022-09-13T15:51:22.349" v="2323" actId="403"/>
          <ac:spMkLst>
            <pc:docMk/>
            <pc:sldMk cId="2317640209" sldId="331"/>
            <ac:spMk id="4" creationId="{6E2FFF5B-C3BC-694A-93E2-33CFC57F7AF5}"/>
          </ac:spMkLst>
        </pc:spChg>
      </pc:sldChg>
      <pc:sldChg chg="addSp delSp modSp add mod ord delAnim modAnim">
        <pc:chgData name="NGUYEN PHAM ANH THU" userId="baf72463-252b-4d5f-a6ca-5a6327a9888d" providerId="ADAL" clId="{9F3384CA-97EF-42A1-A080-9352D1415A53}" dt="2022-09-13T16:14:11.450" v="2465" actId="113"/>
        <pc:sldMkLst>
          <pc:docMk/>
          <pc:sldMk cId="2609165200" sldId="332"/>
        </pc:sldMkLst>
        <pc:spChg chg="mod">
          <ac:chgData name="NGUYEN PHAM ANH THU" userId="baf72463-252b-4d5f-a6ca-5a6327a9888d" providerId="ADAL" clId="{9F3384CA-97EF-42A1-A080-9352D1415A53}" dt="2022-09-13T16:10:37.375" v="2370" actId="14100"/>
          <ac:spMkLst>
            <pc:docMk/>
            <pc:sldMk cId="2609165200" sldId="332"/>
            <ac:spMk id="2" creationId="{3A2A9A82-6446-2594-CF5B-EE591A85453E}"/>
          </ac:spMkLst>
        </pc:spChg>
        <pc:spChg chg="del">
          <ac:chgData name="NGUYEN PHAM ANH THU" userId="baf72463-252b-4d5f-a6ca-5a6327a9888d" providerId="ADAL" clId="{9F3384CA-97EF-42A1-A080-9352D1415A53}" dt="2022-09-13T16:08:08.584" v="2369" actId="478"/>
          <ac:spMkLst>
            <pc:docMk/>
            <pc:sldMk cId="2609165200" sldId="332"/>
            <ac:spMk id="3" creationId="{8263F333-7DEA-62E0-2788-94F443EDF311}"/>
          </ac:spMkLst>
        </pc:spChg>
        <pc:spChg chg="del">
          <ac:chgData name="NGUYEN PHAM ANH THU" userId="baf72463-252b-4d5f-a6ca-5a6327a9888d" providerId="ADAL" clId="{9F3384CA-97EF-42A1-A080-9352D1415A53}" dt="2022-09-13T16:08:08.584" v="2369" actId="478"/>
          <ac:spMkLst>
            <pc:docMk/>
            <pc:sldMk cId="2609165200" sldId="332"/>
            <ac:spMk id="4" creationId="{5ADFAF31-CDC6-3C6F-79AE-D6F7D0497915}"/>
          </ac:spMkLst>
        </pc:spChg>
        <pc:spChg chg="mod">
          <ac:chgData name="NGUYEN PHAM ANH THU" userId="baf72463-252b-4d5f-a6ca-5a6327a9888d" providerId="ADAL" clId="{9F3384CA-97EF-42A1-A080-9352D1415A53}" dt="2022-09-13T16:13:03.110" v="2430" actId="1076"/>
          <ac:spMkLst>
            <pc:docMk/>
            <pc:sldMk cId="2609165200" sldId="332"/>
            <ac:spMk id="5" creationId="{739C60E9-C344-CEFD-D4ED-A2448A440719}"/>
          </ac:spMkLst>
        </pc:spChg>
        <pc:spChg chg="del">
          <ac:chgData name="NGUYEN PHAM ANH THU" userId="baf72463-252b-4d5f-a6ca-5a6327a9888d" providerId="ADAL" clId="{9F3384CA-97EF-42A1-A080-9352D1415A53}" dt="2022-09-13T16:08:08.584" v="2369" actId="478"/>
          <ac:spMkLst>
            <pc:docMk/>
            <pc:sldMk cId="2609165200" sldId="332"/>
            <ac:spMk id="7" creationId="{BC27E71C-A6C0-EA4A-17F9-9B7AFC4D7068}"/>
          </ac:spMkLst>
        </pc:spChg>
        <pc:spChg chg="del">
          <ac:chgData name="NGUYEN PHAM ANH THU" userId="baf72463-252b-4d5f-a6ca-5a6327a9888d" providerId="ADAL" clId="{9F3384CA-97EF-42A1-A080-9352D1415A53}" dt="2022-09-13T16:08:08.584" v="2369" actId="478"/>
          <ac:spMkLst>
            <pc:docMk/>
            <pc:sldMk cId="2609165200" sldId="332"/>
            <ac:spMk id="8" creationId="{ED490CA2-485A-D195-7E3D-B07CD53349F5}"/>
          </ac:spMkLst>
        </pc:spChg>
        <pc:spChg chg="add mod">
          <ac:chgData name="NGUYEN PHAM ANH THU" userId="baf72463-252b-4d5f-a6ca-5a6327a9888d" providerId="ADAL" clId="{9F3384CA-97EF-42A1-A080-9352D1415A53}" dt="2022-09-13T16:14:11.450" v="2465" actId="113"/>
          <ac:spMkLst>
            <pc:docMk/>
            <pc:sldMk cId="2609165200" sldId="332"/>
            <ac:spMk id="9" creationId="{58D9410B-B03E-26C3-D4E1-9689A2AB013C}"/>
          </ac:spMkLst>
        </pc:spChg>
        <pc:spChg chg="add mod">
          <ac:chgData name="NGUYEN PHAM ANH THU" userId="baf72463-252b-4d5f-a6ca-5a6327a9888d" providerId="ADAL" clId="{9F3384CA-97EF-42A1-A080-9352D1415A53}" dt="2022-09-13T16:13:41.822" v="2461" actId="1076"/>
          <ac:spMkLst>
            <pc:docMk/>
            <pc:sldMk cId="2609165200" sldId="332"/>
            <ac:spMk id="10" creationId="{ECAAC10B-DB2A-0AFE-C23E-BCAEA6F35A80}"/>
          </ac:spMkLst>
        </pc:spChg>
        <pc:graphicFrameChg chg="del">
          <ac:chgData name="NGUYEN PHAM ANH THU" userId="baf72463-252b-4d5f-a6ca-5a6327a9888d" providerId="ADAL" clId="{9F3384CA-97EF-42A1-A080-9352D1415A53}" dt="2022-09-13T16:08:08.584" v="2369" actId="478"/>
          <ac:graphicFrameMkLst>
            <pc:docMk/>
            <pc:sldMk cId="2609165200" sldId="332"/>
            <ac:graphicFrameMk id="6" creationId="{4C3770B1-904C-1ADC-4028-74501824B2E4}"/>
          </ac:graphicFrameMkLst>
        </pc:graphicFrameChg>
      </pc:sldChg>
      <pc:sldChg chg="addSp delSp modSp add mod delAnim modAnim">
        <pc:chgData name="NGUYEN PHAM ANH THU" userId="baf72463-252b-4d5f-a6ca-5a6327a9888d" providerId="ADAL" clId="{9F3384CA-97EF-42A1-A080-9352D1415A53}" dt="2022-09-13T16:15:44.923" v="2492"/>
        <pc:sldMkLst>
          <pc:docMk/>
          <pc:sldMk cId="3971525271" sldId="333"/>
        </pc:sldMkLst>
        <pc:spChg chg="add mod">
          <ac:chgData name="NGUYEN PHAM ANH THU" userId="baf72463-252b-4d5f-a6ca-5a6327a9888d" providerId="ADAL" clId="{9F3384CA-97EF-42A1-A080-9352D1415A53}" dt="2022-09-13T16:15:25.680" v="2489" actId="1076"/>
          <ac:spMkLst>
            <pc:docMk/>
            <pc:sldMk cId="3971525271" sldId="333"/>
            <ac:spMk id="4" creationId="{13A0F951-F455-1A90-836D-E990EC0238BC}"/>
          </ac:spMkLst>
        </pc:spChg>
        <pc:spChg chg="add mod">
          <ac:chgData name="NGUYEN PHAM ANH THU" userId="baf72463-252b-4d5f-a6ca-5a6327a9888d" providerId="ADAL" clId="{9F3384CA-97EF-42A1-A080-9352D1415A53}" dt="2022-09-13T16:15:30.111" v="2490"/>
          <ac:spMkLst>
            <pc:docMk/>
            <pc:sldMk cId="3971525271" sldId="333"/>
            <ac:spMk id="6" creationId="{2AB72FA5-EE3B-18F7-1D18-880E89C80244}"/>
          </ac:spMkLst>
        </pc:spChg>
        <pc:spChg chg="del">
          <ac:chgData name="NGUYEN PHAM ANH THU" userId="baf72463-252b-4d5f-a6ca-5a6327a9888d" providerId="ADAL" clId="{9F3384CA-97EF-42A1-A080-9352D1415A53}" dt="2022-09-13T16:14:20.684" v="2467" actId="478"/>
          <ac:spMkLst>
            <pc:docMk/>
            <pc:sldMk cId="3971525271" sldId="333"/>
            <ac:spMk id="9" creationId="{58D9410B-B03E-26C3-D4E1-9689A2AB013C}"/>
          </ac:spMkLst>
        </pc:spChg>
        <pc:spChg chg="del">
          <ac:chgData name="NGUYEN PHAM ANH THU" userId="baf72463-252b-4d5f-a6ca-5a6327a9888d" providerId="ADAL" clId="{9F3384CA-97EF-42A1-A080-9352D1415A53}" dt="2022-09-13T16:14:20.684" v="2467" actId="478"/>
          <ac:spMkLst>
            <pc:docMk/>
            <pc:sldMk cId="3971525271" sldId="333"/>
            <ac:spMk id="10" creationId="{ECAAC10B-DB2A-0AFE-C23E-BCAEA6F35A80}"/>
          </ac:spMkLst>
        </pc:spChg>
      </pc:sldChg>
      <pc:sldChg chg="addSp delSp modSp add mod delAnim modAnim">
        <pc:chgData name="NGUYEN PHAM ANH THU" userId="baf72463-252b-4d5f-a6ca-5a6327a9888d" providerId="ADAL" clId="{9F3384CA-97EF-42A1-A080-9352D1415A53}" dt="2022-09-13T16:19:39.087" v="2563" actId="1076"/>
        <pc:sldMkLst>
          <pc:docMk/>
          <pc:sldMk cId="3743924970" sldId="334"/>
        </pc:sldMkLst>
        <pc:spChg chg="del">
          <ac:chgData name="NGUYEN PHAM ANH THU" userId="baf72463-252b-4d5f-a6ca-5a6327a9888d" providerId="ADAL" clId="{9F3384CA-97EF-42A1-A080-9352D1415A53}" dt="2022-09-13T16:16:01.820" v="2494" actId="478"/>
          <ac:spMkLst>
            <pc:docMk/>
            <pc:sldMk cId="3743924970" sldId="334"/>
            <ac:spMk id="4" creationId="{13A0F951-F455-1A90-836D-E990EC0238BC}"/>
          </ac:spMkLst>
        </pc:spChg>
        <pc:spChg chg="del">
          <ac:chgData name="NGUYEN PHAM ANH THU" userId="baf72463-252b-4d5f-a6ca-5a6327a9888d" providerId="ADAL" clId="{9F3384CA-97EF-42A1-A080-9352D1415A53}" dt="2022-09-13T16:16:01.820" v="2494" actId="478"/>
          <ac:spMkLst>
            <pc:docMk/>
            <pc:sldMk cId="3743924970" sldId="334"/>
            <ac:spMk id="5" creationId="{739C60E9-C344-CEFD-D4ED-A2448A440719}"/>
          </ac:spMkLst>
        </pc:spChg>
        <pc:spChg chg="del">
          <ac:chgData name="NGUYEN PHAM ANH THU" userId="baf72463-252b-4d5f-a6ca-5a6327a9888d" providerId="ADAL" clId="{9F3384CA-97EF-42A1-A080-9352D1415A53}" dt="2022-09-13T16:16:01.820" v="2494" actId="478"/>
          <ac:spMkLst>
            <pc:docMk/>
            <pc:sldMk cId="3743924970" sldId="334"/>
            <ac:spMk id="6" creationId="{2AB72FA5-EE3B-18F7-1D18-880E89C80244}"/>
          </ac:spMkLst>
        </pc:spChg>
        <pc:spChg chg="add mod">
          <ac:chgData name="NGUYEN PHAM ANH THU" userId="baf72463-252b-4d5f-a6ca-5a6327a9888d" providerId="ADAL" clId="{9F3384CA-97EF-42A1-A080-9352D1415A53}" dt="2022-09-13T16:19:32.573" v="2560" actId="1076"/>
          <ac:spMkLst>
            <pc:docMk/>
            <pc:sldMk cId="3743924970" sldId="334"/>
            <ac:spMk id="8" creationId="{29913F92-FE7C-ED1C-6BEB-7FF2A076ED25}"/>
          </ac:spMkLst>
        </pc:spChg>
        <pc:spChg chg="add mod">
          <ac:chgData name="NGUYEN PHAM ANH THU" userId="baf72463-252b-4d5f-a6ca-5a6327a9888d" providerId="ADAL" clId="{9F3384CA-97EF-42A1-A080-9352D1415A53}" dt="2022-09-13T16:19:17.937" v="2556"/>
          <ac:spMkLst>
            <pc:docMk/>
            <pc:sldMk cId="3743924970" sldId="334"/>
            <ac:spMk id="10" creationId="{7DF6BED0-6B90-7DD8-1954-45D21846DBAD}"/>
          </ac:spMkLst>
        </pc:spChg>
        <pc:picChg chg="add mod">
          <ac:chgData name="NGUYEN PHAM ANH THU" userId="baf72463-252b-4d5f-a6ca-5a6327a9888d" providerId="ADAL" clId="{9F3384CA-97EF-42A1-A080-9352D1415A53}" dt="2022-09-13T16:17:10.833" v="2497" actId="1076"/>
          <ac:picMkLst>
            <pc:docMk/>
            <pc:sldMk cId="3743924970" sldId="334"/>
            <ac:picMk id="3" creationId="{D3AD48EB-2F3C-F923-830F-553B437F4E2D}"/>
          </ac:picMkLst>
        </pc:picChg>
        <pc:picChg chg="add mod">
          <ac:chgData name="NGUYEN PHAM ANH THU" userId="baf72463-252b-4d5f-a6ca-5a6327a9888d" providerId="ADAL" clId="{9F3384CA-97EF-42A1-A080-9352D1415A53}" dt="2022-09-13T16:19:39.087" v="2563" actId="1076"/>
          <ac:picMkLst>
            <pc:docMk/>
            <pc:sldMk cId="3743924970" sldId="334"/>
            <ac:picMk id="7" creationId="{78DFBBAA-C409-9DBD-D549-832E8DBAD9AB}"/>
          </ac:picMkLst>
        </pc:picChg>
        <pc:picChg chg="add mod">
          <ac:chgData name="NGUYEN PHAM ANH THU" userId="baf72463-252b-4d5f-a6ca-5a6327a9888d" providerId="ADAL" clId="{9F3384CA-97EF-42A1-A080-9352D1415A53}" dt="2022-09-13T16:17:08.698" v="2496" actId="1076"/>
          <ac:picMkLst>
            <pc:docMk/>
            <pc:sldMk cId="3743924970" sldId="334"/>
            <ac:picMk id="9" creationId="{40D68F2C-D483-6612-2CE2-6EFB377258F7}"/>
          </ac:picMkLst>
        </pc:picChg>
      </pc:sldChg>
      <pc:sldChg chg="addSp delSp modSp add mod delAnim">
        <pc:chgData name="NGUYEN PHAM ANH THU" userId="baf72463-252b-4d5f-a6ca-5a6327a9888d" providerId="ADAL" clId="{9F3384CA-97EF-42A1-A080-9352D1415A53}" dt="2022-09-13T16:22:52.271" v="2821" actId="1076"/>
        <pc:sldMkLst>
          <pc:docMk/>
          <pc:sldMk cId="3435716710" sldId="335"/>
        </pc:sldMkLst>
        <pc:spChg chg="add mod">
          <ac:chgData name="NGUYEN PHAM ANH THU" userId="baf72463-252b-4d5f-a6ca-5a6327a9888d" providerId="ADAL" clId="{9F3384CA-97EF-42A1-A080-9352D1415A53}" dt="2022-09-13T16:21:43.846" v="2716" actId="1076"/>
          <ac:spMkLst>
            <pc:docMk/>
            <pc:sldMk cId="3435716710" sldId="335"/>
            <ac:spMk id="5" creationId="{563D58D9-E168-466A-6C68-D00B31BF0BBC}"/>
          </ac:spMkLst>
        </pc:spChg>
        <pc:spChg chg="add mod">
          <ac:chgData name="NGUYEN PHAM ANH THU" userId="baf72463-252b-4d5f-a6ca-5a6327a9888d" providerId="ADAL" clId="{9F3384CA-97EF-42A1-A080-9352D1415A53}" dt="2022-09-13T16:22:52.271" v="2821" actId="1076"/>
          <ac:spMkLst>
            <pc:docMk/>
            <pc:sldMk cId="3435716710" sldId="335"/>
            <ac:spMk id="6" creationId="{581F55F0-FF53-6D44-3DF7-F1891BE423E2}"/>
          </ac:spMkLst>
        </pc:spChg>
        <pc:spChg chg="del">
          <ac:chgData name="NGUYEN PHAM ANH THU" userId="baf72463-252b-4d5f-a6ca-5a6327a9888d" providerId="ADAL" clId="{9F3384CA-97EF-42A1-A080-9352D1415A53}" dt="2022-09-13T16:19:47.209" v="2564" actId="478"/>
          <ac:spMkLst>
            <pc:docMk/>
            <pc:sldMk cId="3435716710" sldId="335"/>
            <ac:spMk id="8" creationId="{29913F92-FE7C-ED1C-6BEB-7FF2A076ED25}"/>
          </ac:spMkLst>
        </pc:spChg>
        <pc:picChg chg="del">
          <ac:chgData name="NGUYEN PHAM ANH THU" userId="baf72463-252b-4d5f-a6ca-5a6327a9888d" providerId="ADAL" clId="{9F3384CA-97EF-42A1-A080-9352D1415A53}" dt="2022-09-13T16:19:47.209" v="2564" actId="478"/>
          <ac:picMkLst>
            <pc:docMk/>
            <pc:sldMk cId="3435716710" sldId="335"/>
            <ac:picMk id="3" creationId="{D3AD48EB-2F3C-F923-830F-553B437F4E2D}"/>
          </ac:picMkLst>
        </pc:picChg>
        <pc:picChg chg="add mod">
          <ac:chgData name="NGUYEN PHAM ANH THU" userId="baf72463-252b-4d5f-a6ca-5a6327a9888d" providerId="ADAL" clId="{9F3384CA-97EF-42A1-A080-9352D1415A53}" dt="2022-09-13T16:22:03.774" v="2717" actId="1076"/>
          <ac:picMkLst>
            <pc:docMk/>
            <pc:sldMk cId="3435716710" sldId="335"/>
            <ac:picMk id="4" creationId="{316BFA11-099E-80DA-0DAC-F228622B67A2}"/>
          </ac:picMkLst>
        </pc:picChg>
        <pc:picChg chg="del">
          <ac:chgData name="NGUYEN PHAM ANH THU" userId="baf72463-252b-4d5f-a6ca-5a6327a9888d" providerId="ADAL" clId="{9F3384CA-97EF-42A1-A080-9352D1415A53}" dt="2022-09-13T16:19:47.209" v="2564" actId="478"/>
          <ac:picMkLst>
            <pc:docMk/>
            <pc:sldMk cId="3435716710" sldId="335"/>
            <ac:picMk id="7" creationId="{78DFBBAA-C409-9DBD-D549-832E8DBAD9AB}"/>
          </ac:picMkLst>
        </pc:picChg>
        <pc:picChg chg="del">
          <ac:chgData name="NGUYEN PHAM ANH THU" userId="baf72463-252b-4d5f-a6ca-5a6327a9888d" providerId="ADAL" clId="{9F3384CA-97EF-42A1-A080-9352D1415A53}" dt="2022-09-13T16:19:47.209" v="2564" actId="478"/>
          <ac:picMkLst>
            <pc:docMk/>
            <pc:sldMk cId="3435716710" sldId="335"/>
            <ac:picMk id="9" creationId="{40D68F2C-D483-6612-2CE2-6EFB377258F7}"/>
          </ac:picMkLst>
        </pc:picChg>
      </pc:sldChg>
      <pc:sldChg chg="addSp delSp modSp add mod modNotesTx">
        <pc:chgData name="NGUYEN PHAM ANH THU" userId="baf72463-252b-4d5f-a6ca-5a6327a9888d" providerId="ADAL" clId="{9F3384CA-97EF-42A1-A080-9352D1415A53}" dt="2022-09-13T16:24:40.224" v="2927"/>
        <pc:sldMkLst>
          <pc:docMk/>
          <pc:sldMk cId="1941414538" sldId="336"/>
        </pc:sldMkLst>
        <pc:spChg chg="mod">
          <ac:chgData name="NGUYEN PHAM ANH THU" userId="baf72463-252b-4d5f-a6ca-5a6327a9888d" providerId="ADAL" clId="{9F3384CA-97EF-42A1-A080-9352D1415A53}" dt="2022-09-13T16:24:20.693" v="2924" actId="1076"/>
          <ac:spMkLst>
            <pc:docMk/>
            <pc:sldMk cId="1941414538" sldId="336"/>
            <ac:spMk id="5" creationId="{563D58D9-E168-466A-6C68-D00B31BF0BBC}"/>
          </ac:spMkLst>
        </pc:spChg>
        <pc:spChg chg="del">
          <ac:chgData name="NGUYEN PHAM ANH THU" userId="baf72463-252b-4d5f-a6ca-5a6327a9888d" providerId="ADAL" clId="{9F3384CA-97EF-42A1-A080-9352D1415A53}" dt="2022-09-13T16:23:39.702" v="2823" actId="478"/>
          <ac:spMkLst>
            <pc:docMk/>
            <pc:sldMk cId="1941414538" sldId="336"/>
            <ac:spMk id="6" creationId="{581F55F0-FF53-6D44-3DF7-F1891BE423E2}"/>
          </ac:spMkLst>
        </pc:spChg>
        <pc:grpChg chg="add mod">
          <ac:chgData name="NGUYEN PHAM ANH THU" userId="baf72463-252b-4d5f-a6ca-5a6327a9888d" providerId="ADAL" clId="{9F3384CA-97EF-42A1-A080-9352D1415A53}" dt="2022-09-13T16:24:18.829" v="2923" actId="1076"/>
          <ac:grpSpMkLst>
            <pc:docMk/>
            <pc:sldMk cId="1941414538" sldId="336"/>
            <ac:grpSpMk id="3" creationId="{CF5DD285-18B9-CF0F-F1FF-55228AB8F55A}"/>
          </ac:grpSpMkLst>
        </pc:grpChg>
        <pc:graphicFrameChg chg="add mod">
          <ac:chgData name="NGUYEN PHAM ANH THU" userId="baf72463-252b-4d5f-a6ca-5a6327a9888d" providerId="ADAL" clId="{9F3384CA-97EF-42A1-A080-9352D1415A53}" dt="2022-09-13T16:24:32.195" v="2926" actId="1076"/>
          <ac:graphicFrameMkLst>
            <pc:docMk/>
            <pc:sldMk cId="1941414538" sldId="336"/>
            <ac:graphicFrameMk id="10" creationId="{2D80180C-A280-BD0E-92F4-7FBB9611B29A}"/>
          </ac:graphicFrameMkLst>
        </pc:graphicFrameChg>
        <pc:picChg chg="del">
          <ac:chgData name="NGUYEN PHAM ANH THU" userId="baf72463-252b-4d5f-a6ca-5a6327a9888d" providerId="ADAL" clId="{9F3384CA-97EF-42A1-A080-9352D1415A53}" dt="2022-09-13T16:23:39.702" v="2823" actId="478"/>
          <ac:picMkLst>
            <pc:docMk/>
            <pc:sldMk cId="1941414538" sldId="336"/>
            <ac:picMk id="4" creationId="{316BFA11-099E-80DA-0DAC-F228622B67A2}"/>
          </ac:picMkLst>
        </pc:picChg>
        <pc:picChg chg="mod">
          <ac:chgData name="NGUYEN PHAM ANH THU" userId="baf72463-252b-4d5f-a6ca-5a6327a9888d" providerId="ADAL" clId="{9F3384CA-97EF-42A1-A080-9352D1415A53}" dt="2022-09-13T16:23:40.031" v="2824"/>
          <ac:picMkLst>
            <pc:docMk/>
            <pc:sldMk cId="1941414538" sldId="336"/>
            <ac:picMk id="7" creationId="{90B48F34-130C-8B6B-B08B-679DF1C51517}"/>
          </ac:picMkLst>
        </pc:picChg>
        <pc:picChg chg="mod">
          <ac:chgData name="NGUYEN PHAM ANH THU" userId="baf72463-252b-4d5f-a6ca-5a6327a9888d" providerId="ADAL" clId="{9F3384CA-97EF-42A1-A080-9352D1415A53}" dt="2022-09-13T16:23:40.031" v="2824"/>
          <ac:picMkLst>
            <pc:docMk/>
            <pc:sldMk cId="1941414538" sldId="336"/>
            <ac:picMk id="8" creationId="{3E089C9D-D3E6-061A-DDAC-37A6C2B0FF40}"/>
          </ac:picMkLst>
        </pc:picChg>
        <pc:picChg chg="add del mod">
          <ac:chgData name="NGUYEN PHAM ANH THU" userId="baf72463-252b-4d5f-a6ca-5a6327a9888d" providerId="ADAL" clId="{9F3384CA-97EF-42A1-A080-9352D1415A53}" dt="2022-09-13T16:23:54.639" v="2860" actId="478"/>
          <ac:picMkLst>
            <pc:docMk/>
            <pc:sldMk cId="1941414538" sldId="336"/>
            <ac:picMk id="9" creationId="{4E9D5CE2-84CF-3C74-65A8-194AECA7E4FE}"/>
          </ac:picMkLst>
        </pc:picChg>
      </pc:sldChg>
      <pc:sldChg chg="addSp delSp modSp add mod ord delAnim modAnim">
        <pc:chgData name="NGUYEN PHAM ANH THU" userId="baf72463-252b-4d5f-a6ca-5a6327a9888d" providerId="ADAL" clId="{9F3384CA-97EF-42A1-A080-9352D1415A53}" dt="2022-09-13T16:27:04.037" v="2952"/>
        <pc:sldMkLst>
          <pc:docMk/>
          <pc:sldMk cId="3021169894" sldId="337"/>
        </pc:sldMkLst>
        <pc:spChg chg="mod">
          <ac:chgData name="NGUYEN PHAM ANH THU" userId="baf72463-252b-4d5f-a6ca-5a6327a9888d" providerId="ADAL" clId="{9F3384CA-97EF-42A1-A080-9352D1415A53}" dt="2022-09-13T16:25:45.560" v="2939" actId="403"/>
          <ac:spMkLst>
            <pc:docMk/>
            <pc:sldMk cId="3021169894" sldId="337"/>
            <ac:spMk id="5" creationId="{739C60E9-C344-CEFD-D4ED-A2448A440719}"/>
          </ac:spMkLst>
        </pc:spChg>
        <pc:spChg chg="add del mod">
          <ac:chgData name="NGUYEN PHAM ANH THU" userId="baf72463-252b-4d5f-a6ca-5a6327a9888d" providerId="ADAL" clId="{9F3384CA-97EF-42A1-A080-9352D1415A53}" dt="2022-09-13T16:26:52.390" v="2948" actId="478"/>
          <ac:spMkLst>
            <pc:docMk/>
            <pc:sldMk cId="3021169894" sldId="337"/>
            <ac:spMk id="7" creationId="{6B56C411-12F4-9512-E14F-1825427C44C7}"/>
          </ac:spMkLst>
        </pc:spChg>
        <pc:spChg chg="del">
          <ac:chgData name="NGUYEN PHAM ANH THU" userId="baf72463-252b-4d5f-a6ca-5a6327a9888d" providerId="ADAL" clId="{9F3384CA-97EF-42A1-A080-9352D1415A53}" dt="2022-09-13T16:25:49.961" v="2940" actId="478"/>
          <ac:spMkLst>
            <pc:docMk/>
            <pc:sldMk cId="3021169894" sldId="337"/>
            <ac:spMk id="9" creationId="{58D9410B-B03E-26C3-D4E1-9689A2AB013C}"/>
          </ac:spMkLst>
        </pc:spChg>
        <pc:spChg chg="del">
          <ac:chgData name="NGUYEN PHAM ANH THU" userId="baf72463-252b-4d5f-a6ca-5a6327a9888d" providerId="ADAL" clId="{9F3384CA-97EF-42A1-A080-9352D1415A53}" dt="2022-09-13T16:25:49.961" v="2940" actId="478"/>
          <ac:spMkLst>
            <pc:docMk/>
            <pc:sldMk cId="3021169894" sldId="337"/>
            <ac:spMk id="10" creationId="{ECAAC10B-DB2A-0AFE-C23E-BCAEA6F35A80}"/>
          </ac:spMkLst>
        </pc:spChg>
        <pc:picChg chg="add mod">
          <ac:chgData name="NGUYEN PHAM ANH THU" userId="baf72463-252b-4d5f-a6ca-5a6327a9888d" providerId="ADAL" clId="{9F3384CA-97EF-42A1-A080-9352D1415A53}" dt="2022-09-13T16:26:56.726" v="2950" actId="1076"/>
          <ac:picMkLst>
            <pc:docMk/>
            <pc:sldMk cId="3021169894" sldId="337"/>
            <ac:picMk id="4" creationId="{14570196-0308-3DE8-3BB0-52E47F8302E8}"/>
          </ac:picMkLst>
        </pc:picChg>
      </pc:sldChg>
      <pc:sldChg chg="addSp delSp modSp add mod delAnim modAnim">
        <pc:chgData name="NGUYEN PHAM ANH THU" userId="baf72463-252b-4d5f-a6ca-5a6327a9888d" providerId="ADAL" clId="{9F3384CA-97EF-42A1-A080-9352D1415A53}" dt="2022-09-13T16:27:43.536" v="2969"/>
        <pc:sldMkLst>
          <pc:docMk/>
          <pc:sldMk cId="3491685860" sldId="338"/>
        </pc:sldMkLst>
        <pc:spChg chg="add mod">
          <ac:chgData name="NGUYEN PHAM ANH THU" userId="baf72463-252b-4d5f-a6ca-5a6327a9888d" providerId="ADAL" clId="{9F3384CA-97EF-42A1-A080-9352D1415A53}" dt="2022-09-13T16:27:22.862" v="2964" actId="1076"/>
          <ac:spMkLst>
            <pc:docMk/>
            <pc:sldMk cId="3491685860" sldId="338"/>
            <ac:spMk id="3" creationId="{CBA1064A-94F8-4B52-3D54-18D93CC2EBB7}"/>
          </ac:spMkLst>
        </pc:spChg>
        <pc:picChg chg="del">
          <ac:chgData name="NGUYEN PHAM ANH THU" userId="baf72463-252b-4d5f-a6ca-5a6327a9888d" providerId="ADAL" clId="{9F3384CA-97EF-42A1-A080-9352D1415A53}" dt="2022-09-13T16:27:07.610" v="2954" actId="478"/>
          <ac:picMkLst>
            <pc:docMk/>
            <pc:sldMk cId="3491685860" sldId="338"/>
            <ac:picMk id="4" creationId="{14570196-0308-3DE8-3BB0-52E47F8302E8}"/>
          </ac:picMkLst>
        </pc:picChg>
      </pc:sldChg>
      <pc:sldChg chg="modSp add ord">
        <pc:chgData name="NGUYEN PHAM ANH THU" userId="baf72463-252b-4d5f-a6ca-5a6327a9888d" providerId="ADAL" clId="{9F3384CA-97EF-42A1-A080-9352D1415A53}" dt="2022-09-13T16:30:49.229" v="3283" actId="20577"/>
        <pc:sldMkLst>
          <pc:docMk/>
          <pc:sldMk cId="1694798426" sldId="339"/>
        </pc:sldMkLst>
        <pc:spChg chg="mod">
          <ac:chgData name="NGUYEN PHAM ANH THU" userId="baf72463-252b-4d5f-a6ca-5a6327a9888d" providerId="ADAL" clId="{9F3384CA-97EF-42A1-A080-9352D1415A53}" dt="2022-09-13T16:30:49.229" v="3283" actId="20577"/>
          <ac:spMkLst>
            <pc:docMk/>
            <pc:sldMk cId="1694798426" sldId="339"/>
            <ac:spMk id="13" creationId="{0E7AAE28-7277-4843-9DE7-45498FF9101E}"/>
          </ac:spMkLst>
        </pc:spChg>
      </pc:sldChg>
      <pc:sldChg chg="addSp delSp modSp add mod ord addAnim delAnim modAnim">
        <pc:chgData name="NGUYEN PHAM ANH THU" userId="baf72463-252b-4d5f-a6ca-5a6327a9888d" providerId="ADAL" clId="{9F3384CA-97EF-42A1-A080-9352D1415A53}" dt="2022-09-13T16:37:48.789" v="4019" actId="20577"/>
        <pc:sldMkLst>
          <pc:docMk/>
          <pc:sldMk cId="3265674387" sldId="340"/>
        </pc:sldMkLst>
        <pc:spChg chg="add del mod">
          <ac:chgData name="NGUYEN PHAM ANH THU" userId="baf72463-252b-4d5f-a6ca-5a6327a9888d" providerId="ADAL" clId="{9F3384CA-97EF-42A1-A080-9352D1415A53}" dt="2022-09-13T16:37:18.973" v="4009" actId="14100"/>
          <ac:spMkLst>
            <pc:docMk/>
            <pc:sldMk cId="3265674387" sldId="340"/>
            <ac:spMk id="2" creationId="{3A2A9A82-6446-2594-CF5B-EE591A85453E}"/>
          </ac:spMkLst>
        </pc:spChg>
        <pc:spChg chg="add del">
          <ac:chgData name="NGUYEN PHAM ANH THU" userId="baf72463-252b-4d5f-a6ca-5a6327a9888d" providerId="ADAL" clId="{9F3384CA-97EF-42A1-A080-9352D1415A53}" dt="2022-09-13T16:36:15.687" v="4006" actId="478"/>
          <ac:spMkLst>
            <pc:docMk/>
            <pc:sldMk cId="3265674387" sldId="340"/>
            <ac:spMk id="3" creationId="{CBA1064A-94F8-4B52-3D54-18D93CC2EBB7}"/>
          </ac:spMkLst>
        </pc:spChg>
        <pc:spChg chg="add mod">
          <ac:chgData name="NGUYEN PHAM ANH THU" userId="baf72463-252b-4d5f-a6ca-5a6327a9888d" providerId="ADAL" clId="{9F3384CA-97EF-42A1-A080-9352D1415A53}" dt="2022-09-13T16:37:47.157" v="4017" actId="20577"/>
          <ac:spMkLst>
            <pc:docMk/>
            <pc:sldMk cId="3265674387" sldId="340"/>
            <ac:spMk id="4" creationId="{DAE5B98C-CB96-2215-C214-10C7A87698B3}"/>
          </ac:spMkLst>
        </pc:spChg>
        <pc:spChg chg="add del">
          <ac:chgData name="NGUYEN PHAM ANH THU" userId="baf72463-252b-4d5f-a6ca-5a6327a9888d" providerId="ADAL" clId="{9F3384CA-97EF-42A1-A080-9352D1415A53}" dt="2022-09-13T16:36:15.687" v="4006" actId="478"/>
          <ac:spMkLst>
            <pc:docMk/>
            <pc:sldMk cId="3265674387" sldId="340"/>
            <ac:spMk id="5" creationId="{739C60E9-C344-CEFD-D4ED-A2448A440719}"/>
          </ac:spMkLst>
        </pc:spChg>
        <pc:spChg chg="add mod">
          <ac:chgData name="NGUYEN PHAM ANH THU" userId="baf72463-252b-4d5f-a6ca-5a6327a9888d" providerId="ADAL" clId="{9F3384CA-97EF-42A1-A080-9352D1415A53}" dt="2022-09-13T16:37:46.247" v="4016" actId="20577"/>
          <ac:spMkLst>
            <pc:docMk/>
            <pc:sldMk cId="3265674387" sldId="340"/>
            <ac:spMk id="6" creationId="{F29FD1E8-23E4-413D-EC2F-FC80A061D704}"/>
          </ac:spMkLst>
        </pc:spChg>
        <pc:spChg chg="add mod">
          <ac:chgData name="NGUYEN PHAM ANH THU" userId="baf72463-252b-4d5f-a6ca-5a6327a9888d" providerId="ADAL" clId="{9F3384CA-97EF-42A1-A080-9352D1415A53}" dt="2022-09-13T16:37:48.789" v="4019" actId="20577"/>
          <ac:spMkLst>
            <pc:docMk/>
            <pc:sldMk cId="3265674387" sldId="340"/>
            <ac:spMk id="7" creationId="{5E7898CC-427E-1D88-6F5A-2135235ACFBC}"/>
          </ac:spMkLst>
        </pc:spChg>
        <pc:spChg chg="add mod">
          <ac:chgData name="NGUYEN PHAM ANH THU" userId="baf72463-252b-4d5f-a6ca-5a6327a9888d" providerId="ADAL" clId="{9F3384CA-97EF-42A1-A080-9352D1415A53}" dt="2022-09-13T16:37:48.013" v="4018" actId="20577"/>
          <ac:spMkLst>
            <pc:docMk/>
            <pc:sldMk cId="3265674387" sldId="340"/>
            <ac:spMk id="8" creationId="{195D00C2-536C-5C0C-FEF8-60B67F543EEB}"/>
          </ac:spMkLst>
        </pc:spChg>
        <pc:spChg chg="mod">
          <ac:chgData name="NGUYEN PHAM ANH THU" userId="baf72463-252b-4d5f-a6ca-5a6327a9888d" providerId="ADAL" clId="{9F3384CA-97EF-42A1-A080-9352D1415A53}" dt="2022-09-13T16:37:24.245" v="4010" actId="1076"/>
          <ac:spMkLst>
            <pc:docMk/>
            <pc:sldMk cId="3265674387" sldId="340"/>
            <ac:spMk id="11" creationId="{B33B62B4-AED3-B2E4-6DEF-744187BE6407}"/>
          </ac:spMkLst>
        </pc:spChg>
        <pc:grpChg chg="add mod">
          <ac:chgData name="NGUYEN PHAM ANH THU" userId="baf72463-252b-4d5f-a6ca-5a6327a9888d" providerId="ADAL" clId="{9F3384CA-97EF-42A1-A080-9352D1415A53}" dt="2022-09-13T16:37:29.286" v="4012" actId="1076"/>
          <ac:grpSpMkLst>
            <pc:docMk/>
            <pc:sldMk cId="3265674387" sldId="340"/>
            <ac:grpSpMk id="9" creationId="{3C44DBF7-35BB-FA1B-B789-79954C7AB108}"/>
          </ac:grpSpMkLst>
        </pc:grpChg>
        <pc:picChg chg="mod">
          <ac:chgData name="NGUYEN PHAM ANH THU" userId="baf72463-252b-4d5f-a6ca-5a6327a9888d" providerId="ADAL" clId="{9F3384CA-97EF-42A1-A080-9352D1415A53}" dt="2022-09-13T16:37:24.245" v="4010" actId="1076"/>
          <ac:picMkLst>
            <pc:docMk/>
            <pc:sldMk cId="3265674387" sldId="340"/>
            <ac:picMk id="10" creationId="{C65DE604-4E09-8E00-D863-EF341A367798}"/>
          </ac:picMkLst>
        </pc:picChg>
        <pc:picChg chg="add mod">
          <ac:chgData name="NGUYEN PHAM ANH THU" userId="baf72463-252b-4d5f-a6ca-5a6327a9888d" providerId="ADAL" clId="{9F3384CA-97EF-42A1-A080-9352D1415A53}" dt="2022-09-13T16:37:43.903" v="4015" actId="1076"/>
          <ac:picMkLst>
            <pc:docMk/>
            <pc:sldMk cId="3265674387" sldId="340"/>
            <ac:picMk id="12" creationId="{5962CF73-300B-F8F8-4609-5A7FA3EB1149}"/>
          </ac:picMkLst>
        </pc:picChg>
        <pc:picChg chg="add mod">
          <ac:chgData name="NGUYEN PHAM ANH THU" userId="baf72463-252b-4d5f-a6ca-5a6327a9888d" providerId="ADAL" clId="{9F3384CA-97EF-42A1-A080-9352D1415A53}" dt="2022-09-13T16:37:43.903" v="4015" actId="1076"/>
          <ac:picMkLst>
            <pc:docMk/>
            <pc:sldMk cId="3265674387" sldId="340"/>
            <ac:picMk id="13" creationId="{0981163D-03B1-DBE4-D216-73545BE554B9}"/>
          </ac:picMkLst>
        </pc:picChg>
        <pc:picChg chg="add mod">
          <ac:chgData name="NGUYEN PHAM ANH THU" userId="baf72463-252b-4d5f-a6ca-5a6327a9888d" providerId="ADAL" clId="{9F3384CA-97EF-42A1-A080-9352D1415A53}" dt="2022-09-13T16:37:43.903" v="4015" actId="1076"/>
          <ac:picMkLst>
            <pc:docMk/>
            <pc:sldMk cId="3265674387" sldId="340"/>
            <ac:picMk id="14" creationId="{81C07E36-9E0C-E551-9E77-4DBBB8E83A42}"/>
          </ac:picMkLst>
        </pc:picChg>
        <pc:picChg chg="add mod">
          <ac:chgData name="NGUYEN PHAM ANH THU" userId="baf72463-252b-4d5f-a6ca-5a6327a9888d" providerId="ADAL" clId="{9F3384CA-97EF-42A1-A080-9352D1415A53}" dt="2022-09-13T16:37:43.903" v="4015" actId="1076"/>
          <ac:picMkLst>
            <pc:docMk/>
            <pc:sldMk cId="3265674387" sldId="340"/>
            <ac:picMk id="15" creationId="{B00B1947-BCAF-07CE-1B38-D73D7C2455E2}"/>
          </ac:picMkLst>
        </pc:picChg>
      </pc:sldChg>
      <pc:sldMasterChg chg="addSp modSp">
        <pc:chgData name="NGUYEN PHAM ANH THU" userId="baf72463-252b-4d5f-a6ca-5a6327a9888d" providerId="ADAL" clId="{9F3384CA-97EF-42A1-A080-9352D1415A53}" dt="2022-09-13T16:38:27.106" v="4027"/>
        <pc:sldMasterMkLst>
          <pc:docMk/>
          <pc:sldMasterMk cId="579119894" sldId="2147483648"/>
        </pc:sldMasterMkLst>
        <pc:picChg chg="add mod">
          <ac:chgData name="NGUYEN PHAM ANH THU" userId="baf72463-252b-4d5f-a6ca-5a6327a9888d" providerId="ADAL" clId="{9F3384CA-97EF-42A1-A080-9352D1415A53}" dt="2022-09-13T16:38:27.106" v="4027"/>
          <ac:picMkLst>
            <pc:docMk/>
            <pc:sldMasterMk cId="579119894" sldId="2147483648"/>
            <ac:picMk id="7" creationId="{FE851B24-BE51-809A-30E0-91D2EFEF38FB}"/>
          </ac:picMkLst>
        </pc:picChg>
      </pc:sldMasterChg>
      <pc:sldMasterChg chg="addSp delSp modSp mod modAnim">
        <pc:chgData name="NGUYEN PHAM ANH THU" userId="baf72463-252b-4d5f-a6ca-5a6327a9888d" providerId="ADAL" clId="{9F3384CA-97EF-42A1-A080-9352D1415A53}" dt="2022-09-13T16:38:19.105" v="4026"/>
        <pc:sldMasterMkLst>
          <pc:docMk/>
          <pc:sldMasterMk cId="4027771848" sldId="2147483660"/>
        </pc:sldMasterMkLst>
        <pc:spChg chg="add del mod">
          <ac:chgData name="NGUYEN PHAM ANH THU" userId="baf72463-252b-4d5f-a6ca-5a6327a9888d" providerId="ADAL" clId="{9F3384CA-97EF-42A1-A080-9352D1415A53}" dt="2022-09-13T16:38:19.105" v="4026"/>
          <ac:spMkLst>
            <pc:docMk/>
            <pc:sldMasterMk cId="4027771848" sldId="2147483660"/>
            <ac:spMk id="9" creationId="{5E9519E7-6199-D7CD-06C7-B58D7BCE9029}"/>
          </ac:spMkLst>
        </pc:spChg>
        <pc:spChg chg="add del mod">
          <ac:chgData name="NGUYEN PHAM ANH THU" userId="baf72463-252b-4d5f-a6ca-5a6327a9888d" providerId="ADAL" clId="{9F3384CA-97EF-42A1-A080-9352D1415A53}" dt="2022-09-13T16:38:19.105" v="4026"/>
          <ac:spMkLst>
            <pc:docMk/>
            <pc:sldMasterMk cId="4027771848" sldId="2147483660"/>
            <ac:spMk id="10" creationId="{7BA4CD6B-2857-F3FD-BDD2-BCC73728212E}"/>
          </ac:spMkLst>
        </pc:spChg>
        <pc:spChg chg="add del mod">
          <ac:chgData name="NGUYEN PHAM ANH THU" userId="baf72463-252b-4d5f-a6ca-5a6327a9888d" providerId="ADAL" clId="{9F3384CA-97EF-42A1-A080-9352D1415A53}" dt="2022-09-13T16:38:19.105" v="4026"/>
          <ac:spMkLst>
            <pc:docMk/>
            <pc:sldMasterMk cId="4027771848" sldId="2147483660"/>
            <ac:spMk id="11" creationId="{3EC60462-3292-8CDF-9881-855355F42DD0}"/>
          </ac:spMkLst>
        </pc:spChg>
        <pc:spChg chg="add del mod">
          <ac:chgData name="NGUYEN PHAM ANH THU" userId="baf72463-252b-4d5f-a6ca-5a6327a9888d" providerId="ADAL" clId="{9F3384CA-97EF-42A1-A080-9352D1415A53}" dt="2022-09-13T16:38:19.105" v="4026"/>
          <ac:spMkLst>
            <pc:docMk/>
            <pc:sldMasterMk cId="4027771848" sldId="2147483660"/>
            <ac:spMk id="12" creationId="{A11905EA-756F-B087-DE3D-6A81948EAC1F}"/>
          </ac:spMkLst>
        </pc:spChg>
        <pc:spChg chg="mod">
          <ac:chgData name="NGUYEN PHAM ANH THU" userId="baf72463-252b-4d5f-a6ca-5a6327a9888d" providerId="ADAL" clId="{9F3384CA-97EF-42A1-A080-9352D1415A53}" dt="2022-09-13T16:38:17.565" v="4025"/>
          <ac:spMkLst>
            <pc:docMk/>
            <pc:sldMasterMk cId="4027771848" sldId="2147483660"/>
            <ac:spMk id="15" creationId="{DC26DB3D-870D-88A5-069D-61ADC5D10196}"/>
          </ac:spMkLst>
        </pc:spChg>
        <pc:grpChg chg="add del mod">
          <ac:chgData name="NGUYEN PHAM ANH THU" userId="baf72463-252b-4d5f-a6ca-5a6327a9888d" providerId="ADAL" clId="{9F3384CA-97EF-42A1-A080-9352D1415A53}" dt="2022-09-13T16:38:19.105" v="4026"/>
          <ac:grpSpMkLst>
            <pc:docMk/>
            <pc:sldMasterMk cId="4027771848" sldId="2147483660"/>
            <ac:grpSpMk id="13" creationId="{F5463B18-4946-9740-1530-CB8CE442B23D}"/>
          </ac:grpSpMkLst>
        </pc:grpChg>
        <pc:picChg chg="add mod">
          <ac:chgData name="NGUYEN PHAM ANH THU" userId="baf72463-252b-4d5f-a6ca-5a6327a9888d" providerId="ADAL" clId="{9F3384CA-97EF-42A1-A080-9352D1415A53}" dt="2022-09-13T16:38:12.214" v="4024" actId="1076"/>
          <ac:picMkLst>
            <pc:docMk/>
            <pc:sldMasterMk cId="4027771848" sldId="2147483660"/>
            <ac:picMk id="8" creationId="{5FCA2AB1-F532-6052-412E-4C80C7268C2F}"/>
          </ac:picMkLst>
        </pc:picChg>
        <pc:picChg chg="mod">
          <ac:chgData name="NGUYEN PHAM ANH THU" userId="baf72463-252b-4d5f-a6ca-5a6327a9888d" providerId="ADAL" clId="{9F3384CA-97EF-42A1-A080-9352D1415A53}" dt="2022-09-13T16:38:17.565" v="4025"/>
          <ac:picMkLst>
            <pc:docMk/>
            <pc:sldMasterMk cId="4027771848" sldId="2147483660"/>
            <ac:picMk id="14" creationId="{E616B059-CA99-72AC-A85C-EE4EA9B011EF}"/>
          </ac:picMkLst>
        </pc:picChg>
        <pc:picChg chg="add del mod">
          <ac:chgData name="NGUYEN PHAM ANH THU" userId="baf72463-252b-4d5f-a6ca-5a6327a9888d" providerId="ADAL" clId="{9F3384CA-97EF-42A1-A080-9352D1415A53}" dt="2022-09-13T16:38:19.105" v="4026"/>
          <ac:picMkLst>
            <pc:docMk/>
            <pc:sldMasterMk cId="4027771848" sldId="2147483660"/>
            <ac:picMk id="16" creationId="{F17923F5-EE5F-346A-0E77-D0B79FD32D5C}"/>
          </ac:picMkLst>
        </pc:picChg>
        <pc:picChg chg="add del mod">
          <ac:chgData name="NGUYEN PHAM ANH THU" userId="baf72463-252b-4d5f-a6ca-5a6327a9888d" providerId="ADAL" clId="{9F3384CA-97EF-42A1-A080-9352D1415A53}" dt="2022-09-13T16:38:19.105" v="4026"/>
          <ac:picMkLst>
            <pc:docMk/>
            <pc:sldMasterMk cId="4027771848" sldId="2147483660"/>
            <ac:picMk id="17" creationId="{41FA6CD9-F34B-F6ED-B9CA-20A5EBFA71EF}"/>
          </ac:picMkLst>
        </pc:picChg>
        <pc:picChg chg="add del mod">
          <ac:chgData name="NGUYEN PHAM ANH THU" userId="baf72463-252b-4d5f-a6ca-5a6327a9888d" providerId="ADAL" clId="{9F3384CA-97EF-42A1-A080-9352D1415A53}" dt="2022-09-13T16:38:19.105" v="4026"/>
          <ac:picMkLst>
            <pc:docMk/>
            <pc:sldMasterMk cId="4027771848" sldId="2147483660"/>
            <ac:picMk id="18" creationId="{5608C13B-F0A8-288D-62E3-3EA92D786D0B}"/>
          </ac:picMkLst>
        </pc:picChg>
        <pc:picChg chg="add del mod">
          <ac:chgData name="NGUYEN PHAM ANH THU" userId="baf72463-252b-4d5f-a6ca-5a6327a9888d" providerId="ADAL" clId="{9F3384CA-97EF-42A1-A080-9352D1415A53}" dt="2022-09-13T16:38:19.105" v="4026"/>
          <ac:picMkLst>
            <pc:docMk/>
            <pc:sldMasterMk cId="4027771848" sldId="2147483660"/>
            <ac:picMk id="19" creationId="{401B0A77-BCE1-AF5F-A92C-D4D7AB9F44EA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D65-EE3A-4E59-AE83-31370A1A5224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454C-C74F-4488-8342-D95135234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4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4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3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4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6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2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0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5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3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4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0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4E41E1B3-1B93-86B1-81AF-B8C462FC51D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87DB7-BCD6-5576-7E18-083D06AB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B2C7E-FF25-05CC-405F-BD31B289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F48C-DD94-0A23-8FE7-C0DF06986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5995-64BD-2E5D-1707-8F9E30AB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59AFD-F8DD-2BD7-5404-C78A5E338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3E3994-E3C2-6670-331C-2BADD382077A}"/>
              </a:ext>
            </a:extLst>
          </p:cNvPr>
          <p:cNvGrpSpPr/>
          <p:nvPr userDrawn="1"/>
        </p:nvGrpSpPr>
        <p:grpSpPr>
          <a:xfrm>
            <a:off x="-3281310" y="243696"/>
            <a:ext cx="3858439" cy="2193349"/>
            <a:chOff x="5519825" y="2343130"/>
            <a:chExt cx="3958661" cy="25431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76250A-487B-000C-2FF6-E4D3A8EB2483}"/>
                </a:ext>
              </a:extLst>
            </p:cNvPr>
            <p:cNvGrpSpPr/>
            <p:nvPr userDrawn="1"/>
          </p:nvGrpSpPr>
          <p:grpSpPr>
            <a:xfrm>
              <a:off x="5519825" y="2343130"/>
              <a:ext cx="3958661" cy="2543115"/>
              <a:chOff x="6278216" y="1917262"/>
              <a:chExt cx="4339742" cy="2976409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D6DDD23-EDD5-7BF5-4CF7-B9566B013B5D}"/>
                  </a:ext>
                </a:extLst>
              </p:cNvPr>
              <p:cNvSpPr/>
              <p:nvPr userDrawn="1"/>
            </p:nvSpPr>
            <p:spPr>
              <a:xfrm>
                <a:off x="6678548" y="1917262"/>
                <a:ext cx="3140771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4EA7FE-4B6C-828D-D432-42A5C3DFEDED}"/>
                  </a:ext>
                </a:extLst>
              </p:cNvPr>
              <p:cNvSpPr txBox="1"/>
              <p:nvPr userDrawn="1"/>
            </p:nvSpPr>
            <p:spPr>
              <a:xfrm>
                <a:off x="7055892" y="4133719"/>
                <a:ext cx="3562066" cy="417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/>
                  <a:t>GIÁO ÁN ĐƯỢC CHIA SẺ TẠI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2627E0-FAF9-F8FB-FA2D-DF92C3CD4EC3}"/>
                  </a:ext>
                </a:extLst>
              </p:cNvPr>
              <p:cNvSpPr txBox="1"/>
              <p:nvPr userDrawn="1"/>
            </p:nvSpPr>
            <p:spPr>
              <a:xfrm>
                <a:off x="6278216" y="4476013"/>
                <a:ext cx="4326340" cy="417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328775C-6868-08E9-EA22-986F8B2640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989" y="2721062"/>
              <a:ext cx="1848108" cy="1662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621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C22CF52-35DD-B292-F6A9-D9BB4CAF38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87DB7-BCD6-5576-7E18-083D06AB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B2C7E-FF25-05CC-405F-BD31B289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F48C-DD94-0A23-8FE7-C0DF06986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F4F3-F961-469E-915E-FA914E37432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5995-64BD-2E5D-1707-8F9E30AB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59AFD-F8DD-2BD7-5404-C78A5E338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22C26-8DEA-83F3-917F-807288D6FBE9}"/>
              </a:ext>
            </a:extLst>
          </p:cNvPr>
          <p:cNvGrpSpPr/>
          <p:nvPr userDrawn="1"/>
        </p:nvGrpSpPr>
        <p:grpSpPr>
          <a:xfrm>
            <a:off x="-3281310" y="243696"/>
            <a:ext cx="3858439" cy="2193349"/>
            <a:chOff x="5519825" y="2343130"/>
            <a:chExt cx="3958661" cy="25431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7AB68AB-EB1F-4DCF-5C75-E4EF199F9303}"/>
                </a:ext>
              </a:extLst>
            </p:cNvPr>
            <p:cNvGrpSpPr/>
            <p:nvPr userDrawn="1"/>
          </p:nvGrpSpPr>
          <p:grpSpPr>
            <a:xfrm>
              <a:off x="5519825" y="2343130"/>
              <a:ext cx="3958661" cy="2543115"/>
              <a:chOff x="6278216" y="1917262"/>
              <a:chExt cx="4339742" cy="2976409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7BFA0CA-1C64-04ED-66C3-73AC288600BE}"/>
                  </a:ext>
                </a:extLst>
              </p:cNvPr>
              <p:cNvSpPr/>
              <p:nvPr userDrawn="1"/>
            </p:nvSpPr>
            <p:spPr>
              <a:xfrm>
                <a:off x="6678548" y="1917262"/>
                <a:ext cx="3140771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C766E9-99A7-1920-E667-EC752F335CAD}"/>
                  </a:ext>
                </a:extLst>
              </p:cNvPr>
              <p:cNvSpPr txBox="1"/>
              <p:nvPr userDrawn="1"/>
            </p:nvSpPr>
            <p:spPr>
              <a:xfrm>
                <a:off x="7055892" y="4133719"/>
                <a:ext cx="3562066" cy="417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/>
                  <a:t>GIÁO ÁN ĐƯỢC CHIA SẺ TẠI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602255-F439-2E3D-2109-44B2EEF28D61}"/>
                  </a:ext>
                </a:extLst>
              </p:cNvPr>
              <p:cNvSpPr txBox="1"/>
              <p:nvPr userDrawn="1"/>
            </p:nvSpPr>
            <p:spPr>
              <a:xfrm>
                <a:off x="6278216" y="4476013"/>
                <a:ext cx="4326340" cy="417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52EBC4-BDC7-479C-8251-89195FCBF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989" y="2721062"/>
              <a:ext cx="1848108" cy="1662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594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799689" y="487362"/>
            <a:ext cx="4694826" cy="4247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800" b="1" spc="50" dirty="0">
                <a:ln w="0"/>
                <a:solidFill>
                  <a:srgbClr val="FFFF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Ciel Crocante" panose="02000000000000000000" pitchFamily="50" charset="0"/>
              </a:rPr>
              <a:t>KHỞI ĐỘNG</a:t>
            </a:r>
          </a:p>
        </p:txBody>
      </p:sp>
      <p:pic>
        <p:nvPicPr>
          <p:cNvPr id="99" name="Nhacnen - 9Slide.vn">
            <a:hlinkClick r:id="" action="ppaction://media"/>
            <a:extLst>
              <a:ext uri="{FF2B5EF4-FFF2-40B4-BE49-F238E27FC236}">
                <a16:creationId xmlns:a16="http://schemas.microsoft.com/office/drawing/2014/main" id="{97A40F43-0AD3-4435-B148-642348AB6E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0"/>
                  <p14:fade in="2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19200" y="0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showWhenStopped="0">
                    <p:cTn id="1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showWhenStopped="0">
                    <p:cTn id="1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8CA33-668C-E249-57EE-BA92E5BF6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0" y="2965161"/>
            <a:ext cx="4264464" cy="17117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7BFC25-BBC2-48F1-1E01-B4DC56BB7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41" y="476444"/>
            <a:ext cx="6199337" cy="59350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8159E5-41E5-CD37-7112-9FE2460F6A89}"/>
              </a:ext>
            </a:extLst>
          </p:cNvPr>
          <p:cNvSpPr txBox="1"/>
          <p:nvPr/>
        </p:nvSpPr>
        <p:spPr>
          <a:xfrm>
            <a:off x="10175259" y="837457"/>
            <a:ext cx="449705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59786-F68D-D914-8542-D6330F203A98}"/>
              </a:ext>
            </a:extLst>
          </p:cNvPr>
          <p:cNvSpPr txBox="1"/>
          <p:nvPr/>
        </p:nvSpPr>
        <p:spPr>
          <a:xfrm>
            <a:off x="10175258" y="2765106"/>
            <a:ext cx="449705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226BD-1FFA-AF19-A346-5ABF963E78CC}"/>
              </a:ext>
            </a:extLst>
          </p:cNvPr>
          <p:cNvSpPr txBox="1"/>
          <p:nvPr/>
        </p:nvSpPr>
        <p:spPr>
          <a:xfrm>
            <a:off x="10160267" y="4880185"/>
            <a:ext cx="449705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0D574-389E-EF92-266A-6F0E9DB0E344}"/>
              </a:ext>
            </a:extLst>
          </p:cNvPr>
          <p:cNvSpPr txBox="1"/>
          <p:nvPr/>
        </p:nvSpPr>
        <p:spPr>
          <a:xfrm>
            <a:off x="10160267" y="5423898"/>
            <a:ext cx="449705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92591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7BFC25-BBC2-48F1-1E01-B4DC56BB7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41" y="476444"/>
            <a:ext cx="6199337" cy="59350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8159E5-41E5-CD37-7112-9FE2460F6A89}"/>
              </a:ext>
            </a:extLst>
          </p:cNvPr>
          <p:cNvSpPr txBox="1"/>
          <p:nvPr/>
        </p:nvSpPr>
        <p:spPr>
          <a:xfrm>
            <a:off x="10160267" y="3762239"/>
            <a:ext cx="449705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59786-F68D-D914-8542-D6330F203A98}"/>
              </a:ext>
            </a:extLst>
          </p:cNvPr>
          <p:cNvSpPr txBox="1"/>
          <p:nvPr/>
        </p:nvSpPr>
        <p:spPr>
          <a:xfrm>
            <a:off x="10160267" y="4436260"/>
            <a:ext cx="449705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226BD-1FFA-AF19-A346-5ABF963E78CC}"/>
              </a:ext>
            </a:extLst>
          </p:cNvPr>
          <p:cNvSpPr txBox="1"/>
          <p:nvPr/>
        </p:nvSpPr>
        <p:spPr>
          <a:xfrm>
            <a:off x="10160267" y="4880185"/>
            <a:ext cx="449705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0D574-389E-EF92-266A-6F0E9DB0E344}"/>
              </a:ext>
            </a:extLst>
          </p:cNvPr>
          <p:cNvSpPr txBox="1"/>
          <p:nvPr/>
        </p:nvSpPr>
        <p:spPr>
          <a:xfrm>
            <a:off x="10160267" y="5423898"/>
            <a:ext cx="449705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C64CE-ED30-5827-ECF6-795224DB0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2" y="2965161"/>
            <a:ext cx="4163724" cy="11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06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4A388B0-06EB-4CBA-A3CA-75F080F1F933}"/>
              </a:ext>
            </a:extLst>
          </p:cNvPr>
          <p:cNvSpPr/>
          <p:nvPr/>
        </p:nvSpPr>
        <p:spPr>
          <a:xfrm>
            <a:off x="631238" y="2069273"/>
            <a:ext cx="5679621" cy="3225755"/>
          </a:xfrm>
          <a:prstGeom prst="roundRect">
            <a:avLst/>
          </a:prstGeom>
          <a:solidFill>
            <a:srgbClr val="FF5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972408" y="2217262"/>
            <a:ext cx="5123591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vi-VN" sz="4000">
                <a:solidFill>
                  <a:srgbClr val="FFFFFF"/>
                </a:solidFill>
                <a:latin typeface="iCiel Cadena" panose="02000503000000020004" pitchFamily="50" charset="0"/>
              </a:rPr>
              <a:t>Chọn những dụng cụ có trong bảng để lắp hoặc tháo mối ghép chi tiết.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99" name="Nhacnen - 9Slide.vn">
            <a:hlinkClick r:id="" action="ppaction://media"/>
            <a:extLst>
              <a:ext uri="{FF2B5EF4-FFF2-40B4-BE49-F238E27FC236}">
                <a16:creationId xmlns:a16="http://schemas.microsoft.com/office/drawing/2014/main" id="{97A40F43-0AD3-4435-B148-642348AB6E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0"/>
                  <p14:fade in="2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19200" y="0"/>
            <a:ext cx="487362" cy="487362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id="{0E7AAE28-7277-4843-9DE7-45498FF9101E}"/>
              </a:ext>
            </a:extLst>
          </p:cNvPr>
          <p:cNvSpPr txBox="1"/>
          <p:nvPr/>
        </p:nvSpPr>
        <p:spPr>
          <a:xfrm>
            <a:off x="-731838" y="778271"/>
            <a:ext cx="8293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Hoạt</a:t>
            </a:r>
            <a:r>
              <a:rPr kumimoji="0" lang="en-US" altLang="zh-CN" sz="6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 </a:t>
            </a:r>
            <a:r>
              <a:rPr kumimoji="0" lang="en-US" altLang="zh-CN" sz="6600" b="1" i="0" u="none" strike="noStrike" kern="1200" cap="none" spc="50" normalizeH="0" baseline="0" noProof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động</a:t>
            </a:r>
            <a:r>
              <a:rPr kumimoji="0" lang="en-US" altLang="zh-CN" sz="6600" b="1" i="0" u="none" strike="noStrike" kern="1200" cap="none" spc="50" normalizeH="0" baseline="0" noProof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 2</a:t>
            </a:r>
            <a:endParaRPr kumimoji="0" lang="en-US" altLang="zh-CN" sz="6600" b="1" i="0" u="none" strike="noStrike" kern="1200" cap="none" spc="50" normalizeH="0" baseline="0" noProof="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UTM Cookies" panose="02040603050506020204" pitchFamily="18" charset="0"/>
              <a:ea typeface="方正卡通简体" panose="03000509000000000000" pitchFamily="65" charset="-122"/>
              <a:cs typeface="方正光辉特粗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782713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4286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7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4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17" decel="50000" autoRev="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2" fill="hold">
                                              <p:stCondLst>
                                                <p:cond delay="64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showWhenStopped="0">
                    <p:cTn id="2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4286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7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4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17" decel="50000" autoRev="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2" fill="hold">
                                              <p:stCondLst>
                                                <p:cond delay="64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showWhenStopped="0">
                    <p:cTn id="2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  <p:bldP spid="1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86A8C-1534-7ADE-566F-7757FF048584}"/>
              </a:ext>
            </a:extLst>
          </p:cNvPr>
          <p:cNvSpPr txBox="1"/>
          <p:nvPr/>
        </p:nvSpPr>
        <p:spPr>
          <a:xfrm>
            <a:off x="589928" y="454043"/>
            <a:ext cx="111780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Em chọn những dụng cụ nào trong bảng dưới đây để lắp hoặc tháo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mối ghép chi tiết?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6147D-E101-C899-995F-A77BC89D00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"/>
          <a:stretch/>
        </p:blipFill>
        <p:spPr>
          <a:xfrm>
            <a:off x="1986748" y="1408150"/>
            <a:ext cx="8596309" cy="47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8243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C93ED4-5DC7-265F-A71A-CF743360F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912" y="635080"/>
            <a:ext cx="6735019" cy="603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8619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D48EB-2F3C-F923-830F-553B437F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74020" y="1809251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8DFBBAA-C409-9DBD-D549-832E8DBAD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20083" y="163763"/>
            <a:ext cx="4949381" cy="443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913F92-FE7C-ED1C-6BEB-7FF2A076ED25}"/>
              </a:ext>
            </a:extLst>
          </p:cNvPr>
          <p:cNvSpPr txBox="1"/>
          <p:nvPr/>
        </p:nvSpPr>
        <p:spPr>
          <a:xfrm>
            <a:off x="3896501" y="885303"/>
            <a:ext cx="41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59E00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CÙNG CHIA SẺ</a:t>
            </a:r>
            <a:endParaRPr kumimoji="0" lang="vi-VN" sz="8000" b="1" i="0" u="none" strike="noStrike" kern="1200" cap="none" spc="0" normalizeH="0" baseline="0" noProof="0" dirty="0">
              <a:ln w="22225">
                <a:solidFill>
                  <a:srgbClr val="F59E00">
                    <a:lumMod val="60000"/>
                    <a:lumOff val="40000"/>
                  </a:srgb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SVN-Kitten" pitchFamily="50" charset="-93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D68F2C-D483-6612-2CE2-6EFB37725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8964" y="2055408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7B28EB-CFA6-DD95-D6D6-741A66CD3F2F}"/>
              </a:ext>
            </a:extLst>
          </p:cNvPr>
          <p:cNvGrpSpPr/>
          <p:nvPr/>
        </p:nvGrpSpPr>
        <p:grpSpPr>
          <a:xfrm>
            <a:off x="2052320" y="5249099"/>
            <a:ext cx="8406660" cy="1559392"/>
            <a:chOff x="631238" y="2069273"/>
            <a:chExt cx="5452855" cy="193795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C8BA567-541A-0054-21A0-87B3770D5D99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1EA23E-A21A-F368-5604-B8D2E4A71623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354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nhóm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nghe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–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góp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ý –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bổ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459129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7DE8A8-744C-42E7-B853-98E2DA16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sp>
        <p:nvSpPr>
          <p:cNvPr id="5" name="Hộp Văn bản 99">
            <a:extLst>
              <a:ext uri="{FF2B5EF4-FFF2-40B4-BE49-F238E27FC236}">
                <a16:creationId xmlns:a16="http://schemas.microsoft.com/office/drawing/2014/main" id="{F0892348-3157-4545-9032-E3D5FD253B63}"/>
              </a:ext>
            </a:extLst>
          </p:cNvPr>
          <p:cNvSpPr txBox="1"/>
          <p:nvPr/>
        </p:nvSpPr>
        <p:spPr>
          <a:xfrm>
            <a:off x="-553317" y="6844"/>
            <a:ext cx="8587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9600" kern="0">
                <a:solidFill>
                  <a:srgbClr val="FF0000"/>
                </a:solidFill>
                <a:latin typeface="iCiel Crocante" panose="02000000000000000000" pitchFamily="50" charset="0"/>
                <a:cs typeface="Arial"/>
                <a:sym typeface="Arial"/>
              </a:rPr>
              <a:t>“Đố em” </a:t>
            </a:r>
            <a:endParaRPr lang="en-US" sz="9600" kern="0" dirty="0">
              <a:solidFill>
                <a:srgbClr val="FF0000"/>
              </a:solidFill>
              <a:latin typeface="iCiel Crocante" panose="02000000000000000000" pitchFamily="50" charset="0"/>
              <a:cs typeface="Arial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B04DAB-40B4-131B-1644-6771CD1049FE}"/>
              </a:ext>
            </a:extLst>
          </p:cNvPr>
          <p:cNvSpPr/>
          <p:nvPr/>
        </p:nvSpPr>
        <p:spPr>
          <a:xfrm>
            <a:off x="491612" y="1779639"/>
            <a:ext cx="5987845" cy="26743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chiếu hình ảnh một số chi tiết và dụng cụ mời HS quan sát và trả lời tên các chi tiết dụng cụ đó.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426ED910-15E9-0A4F-6581-50577328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6192" y="2778859"/>
            <a:ext cx="5419072" cy="43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7DE8A8-744C-42E7-B853-98E2DA16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sp>
        <p:nvSpPr>
          <p:cNvPr id="5" name="Hộp Văn bản 99">
            <a:extLst>
              <a:ext uri="{FF2B5EF4-FFF2-40B4-BE49-F238E27FC236}">
                <a16:creationId xmlns:a16="http://schemas.microsoft.com/office/drawing/2014/main" id="{F0892348-3157-4545-9032-E3D5FD253B63}"/>
              </a:ext>
            </a:extLst>
          </p:cNvPr>
          <p:cNvSpPr txBox="1"/>
          <p:nvPr/>
        </p:nvSpPr>
        <p:spPr>
          <a:xfrm>
            <a:off x="-208543" y="398552"/>
            <a:ext cx="8587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9600" kern="0">
                <a:solidFill>
                  <a:srgbClr val="FF0000"/>
                </a:solidFill>
                <a:latin typeface="iCiel Crocante" panose="02000000000000000000" pitchFamily="50" charset="0"/>
                <a:cs typeface="Arial"/>
                <a:sym typeface="Arial"/>
              </a:rPr>
              <a:t>Đây là gì?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B04DAB-40B4-131B-1644-6771CD1049FE}"/>
              </a:ext>
            </a:extLst>
          </p:cNvPr>
          <p:cNvSpPr/>
          <p:nvPr/>
        </p:nvSpPr>
        <p:spPr>
          <a:xfrm>
            <a:off x="165930" y="2441704"/>
            <a:ext cx="12026070" cy="394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426ED910-15E9-0A4F-6581-50577328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6192" y="2778859"/>
            <a:ext cx="5419072" cy="43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4D3CFA-2AD4-A814-3DD7-62748AB13D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 b="22323"/>
          <a:stretch/>
        </p:blipFill>
        <p:spPr>
          <a:xfrm>
            <a:off x="1005130" y="2896753"/>
            <a:ext cx="4871014" cy="17052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F344BA-A8D3-BCA0-F241-34ADD7B846BA}"/>
              </a:ext>
            </a:extLst>
          </p:cNvPr>
          <p:cNvSpPr/>
          <p:nvPr/>
        </p:nvSpPr>
        <p:spPr>
          <a:xfrm>
            <a:off x="1843790" y="4721902"/>
            <a:ext cx="3252866" cy="10942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ysClr val="windowText" lastClr="000000"/>
                </a:solidFill>
              </a:rPr>
              <a:t>Tua vít</a:t>
            </a:r>
          </a:p>
        </p:txBody>
      </p:sp>
    </p:spTree>
    <p:extLst>
      <p:ext uri="{BB962C8B-B14F-4D97-AF65-F5344CB8AC3E}">
        <p14:creationId xmlns:p14="http://schemas.microsoft.com/office/powerpoint/2010/main" val="1890851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7DE8A8-744C-42E7-B853-98E2DA16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sp>
        <p:nvSpPr>
          <p:cNvPr id="5" name="Hộp Văn bản 99">
            <a:extLst>
              <a:ext uri="{FF2B5EF4-FFF2-40B4-BE49-F238E27FC236}">
                <a16:creationId xmlns:a16="http://schemas.microsoft.com/office/drawing/2014/main" id="{F0892348-3157-4545-9032-E3D5FD253B63}"/>
              </a:ext>
            </a:extLst>
          </p:cNvPr>
          <p:cNvSpPr txBox="1"/>
          <p:nvPr/>
        </p:nvSpPr>
        <p:spPr>
          <a:xfrm>
            <a:off x="-208543" y="398552"/>
            <a:ext cx="8587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50" charset="0"/>
                <a:ea typeface="+mn-ea"/>
                <a:cs typeface="Arial"/>
                <a:sym typeface="Arial"/>
              </a:rPr>
              <a:t>Đây là gì?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B04DAB-40B4-131B-1644-6771CD1049FE}"/>
              </a:ext>
            </a:extLst>
          </p:cNvPr>
          <p:cNvSpPr/>
          <p:nvPr/>
        </p:nvSpPr>
        <p:spPr>
          <a:xfrm>
            <a:off x="165930" y="2441704"/>
            <a:ext cx="12026070" cy="394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426ED910-15E9-0A4F-6581-50577328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6192" y="2778859"/>
            <a:ext cx="5419072" cy="43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F344BA-A8D3-BCA0-F241-34ADD7B846BA}"/>
              </a:ext>
            </a:extLst>
          </p:cNvPr>
          <p:cNvSpPr/>
          <p:nvPr/>
        </p:nvSpPr>
        <p:spPr>
          <a:xfrm>
            <a:off x="1843790" y="4721902"/>
            <a:ext cx="3252866" cy="10942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Cờ-lê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C76C7-95C4-9D0E-8AD4-E0459C260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" b="22460"/>
          <a:stretch/>
        </p:blipFill>
        <p:spPr>
          <a:xfrm>
            <a:off x="1244526" y="2873878"/>
            <a:ext cx="4451393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14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7DE8A8-744C-42E7-B853-98E2DA16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sp>
        <p:nvSpPr>
          <p:cNvPr id="5" name="Hộp Văn bản 99">
            <a:extLst>
              <a:ext uri="{FF2B5EF4-FFF2-40B4-BE49-F238E27FC236}">
                <a16:creationId xmlns:a16="http://schemas.microsoft.com/office/drawing/2014/main" id="{F0892348-3157-4545-9032-E3D5FD253B63}"/>
              </a:ext>
            </a:extLst>
          </p:cNvPr>
          <p:cNvSpPr txBox="1"/>
          <p:nvPr/>
        </p:nvSpPr>
        <p:spPr>
          <a:xfrm>
            <a:off x="-208543" y="398552"/>
            <a:ext cx="8587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50" charset="0"/>
                <a:ea typeface="+mn-ea"/>
                <a:cs typeface="Arial"/>
                <a:sym typeface="Arial"/>
              </a:rPr>
              <a:t>Đây là gì?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B04DAB-40B4-131B-1644-6771CD1049FE}"/>
              </a:ext>
            </a:extLst>
          </p:cNvPr>
          <p:cNvSpPr/>
          <p:nvPr/>
        </p:nvSpPr>
        <p:spPr>
          <a:xfrm>
            <a:off x="165930" y="2441704"/>
            <a:ext cx="12026070" cy="394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426ED910-15E9-0A4F-6581-50577328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6192" y="2778859"/>
            <a:ext cx="5419072" cy="43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F344BA-A8D3-BCA0-F241-34ADD7B846BA}"/>
              </a:ext>
            </a:extLst>
          </p:cNvPr>
          <p:cNvSpPr/>
          <p:nvPr/>
        </p:nvSpPr>
        <p:spPr>
          <a:xfrm>
            <a:off x="1843790" y="4721902"/>
            <a:ext cx="3252866" cy="10942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Tấm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lớn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05AE04-DB7C-9800-90EF-4ED9859373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8" t="9156" r="28240" b="77125"/>
          <a:stretch/>
        </p:blipFill>
        <p:spPr>
          <a:xfrm>
            <a:off x="1843790" y="2564684"/>
            <a:ext cx="3442202" cy="176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01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4A388B0-06EB-4CBA-A3CA-75F080F1F933}"/>
              </a:ext>
            </a:extLst>
          </p:cNvPr>
          <p:cNvSpPr/>
          <p:nvPr/>
        </p:nvSpPr>
        <p:spPr>
          <a:xfrm>
            <a:off x="631238" y="2069273"/>
            <a:ext cx="5679621" cy="3225755"/>
          </a:xfrm>
          <a:prstGeom prst="roundRect">
            <a:avLst/>
          </a:prstGeom>
          <a:solidFill>
            <a:srgbClr val="FF5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972408" y="2217262"/>
            <a:ext cx="5123591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>
                <a:solidFill>
                  <a:schemeClr val="bg1"/>
                </a:solidFill>
                <a:latin typeface="iCiel Cadena" panose="02000503000000020004" pitchFamily="50" charset="0"/>
              </a:rPr>
              <a:t>Chọn những chi tiết nào trong bộ lắp ghép mô hình kĩ thuật ở bảng dưới đây để lắp ghép hình A và Hình B</a:t>
            </a:r>
            <a:endParaRPr lang="en-US" sz="4000" dirty="0">
              <a:solidFill>
                <a:schemeClr val="bg1"/>
              </a:solidFill>
              <a:latin typeface="iCiel Cadena" panose="02000503000000020004" pitchFamily="50" charset="0"/>
            </a:endParaRPr>
          </a:p>
        </p:txBody>
      </p:sp>
      <p:pic>
        <p:nvPicPr>
          <p:cNvPr id="99" name="Nhacnen - 9Slide.vn">
            <a:hlinkClick r:id="" action="ppaction://media"/>
            <a:extLst>
              <a:ext uri="{FF2B5EF4-FFF2-40B4-BE49-F238E27FC236}">
                <a16:creationId xmlns:a16="http://schemas.microsoft.com/office/drawing/2014/main" id="{97A40F43-0AD3-4435-B148-642348AB6E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0"/>
                  <p14:fade in="2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19200" y="0"/>
            <a:ext cx="487362" cy="487362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id="{0E7AAE28-7277-4843-9DE7-45498FF9101E}"/>
              </a:ext>
            </a:extLst>
          </p:cNvPr>
          <p:cNvSpPr txBox="1"/>
          <p:nvPr/>
        </p:nvSpPr>
        <p:spPr>
          <a:xfrm>
            <a:off x="-731838" y="778271"/>
            <a:ext cx="8293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Hoạt</a:t>
            </a:r>
            <a:r>
              <a:rPr lang="en-US" altLang="zh-CN" sz="6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 </a:t>
            </a:r>
            <a:r>
              <a:rPr lang="en-US" altLang="zh-CN" sz="6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động</a:t>
            </a:r>
            <a:r>
              <a:rPr lang="en-US" altLang="zh-CN" sz="6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33515261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4286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7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4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17" decel="50000" autoRev="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2" fill="hold">
                                              <p:stCondLst>
                                                <p:cond delay="64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showWhenStopped="0">
                    <p:cTn id="2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4286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7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4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17" decel="50000" autoRev="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2" fill="hold">
                                              <p:stCondLst>
                                                <p:cond delay="64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showWhenStopped="0">
                    <p:cTn id="2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  <p:bldP spid="1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8CA33-668C-E249-57EE-BA92E5BF6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9" y="2793212"/>
            <a:ext cx="3505816" cy="1407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8E2C3A-C76D-8192-FE38-68DD70E77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85" y="4633986"/>
            <a:ext cx="4163724" cy="1197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7BFC25-BBC2-48F1-1E01-B4DC56BB7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63" y="461453"/>
            <a:ext cx="6199337" cy="59350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D86A8C-1534-7ADE-566F-7757FF048584}"/>
              </a:ext>
            </a:extLst>
          </p:cNvPr>
          <p:cNvSpPr txBox="1"/>
          <p:nvPr/>
        </p:nvSpPr>
        <p:spPr>
          <a:xfrm>
            <a:off x="499265" y="618935"/>
            <a:ext cx="49421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/>
              <a:t>1. </a:t>
            </a:r>
            <a:r>
              <a:rPr lang="vi-VN" sz="2800"/>
              <a:t>Em chọn những chi tiết nào trong bộ lắp ghép mô hình kĩ thuật ở bảng dưới đây để lắp ghép Hình a và Hình b?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636899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C93ED4-5DC7-265F-A71A-CF743360F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912" y="635080"/>
            <a:ext cx="6735019" cy="603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00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D48EB-2F3C-F923-830F-553B437F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74020" y="1809251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8DFBBAA-C409-9DBD-D549-832E8DBAD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20083" y="163763"/>
            <a:ext cx="4949381" cy="443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913F92-FE7C-ED1C-6BEB-7FF2A076ED25}"/>
              </a:ext>
            </a:extLst>
          </p:cNvPr>
          <p:cNvSpPr txBox="1"/>
          <p:nvPr/>
        </p:nvSpPr>
        <p:spPr>
          <a:xfrm>
            <a:off x="3896501" y="885303"/>
            <a:ext cx="41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CÙNG CHIA SẺ</a:t>
            </a:r>
            <a:endParaRPr lang="vi-VN" sz="80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2060"/>
              </a:solidFill>
              <a:latin typeface="SVN-Kitten" pitchFamily="50" charset="-9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D68F2C-D483-6612-2CE2-6EFB37725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8964" y="2055408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7B28EB-CFA6-DD95-D6D6-741A66CD3F2F}"/>
              </a:ext>
            </a:extLst>
          </p:cNvPr>
          <p:cNvGrpSpPr/>
          <p:nvPr/>
        </p:nvGrpSpPr>
        <p:grpSpPr>
          <a:xfrm>
            <a:off x="2052320" y="5249099"/>
            <a:ext cx="8406660" cy="1559392"/>
            <a:chOff x="631238" y="2069273"/>
            <a:chExt cx="5452855" cy="193795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C8BA567-541A-0054-21A0-87B3770D5D99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1EA23E-A21A-F368-5604-B8D2E4A71623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354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nhóm</a:t>
              </a:r>
              <a:r>
                <a:rPr lang="en-US" sz="44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khác</a:t>
              </a:r>
              <a:r>
                <a:rPr lang="en-US" sz="44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:</a:t>
              </a:r>
            </a:p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lắng</a:t>
              </a:r>
              <a:r>
                <a:rPr lang="en-US" sz="44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nghe</a:t>
              </a:r>
              <a:r>
                <a:rPr lang="en-US" sz="44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– </a:t>
              </a:r>
              <a:r>
                <a:rPr lang="en-US" sz="44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góp</a:t>
              </a:r>
              <a:r>
                <a:rPr lang="en-US" sz="44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ý – </a:t>
              </a:r>
              <a:r>
                <a:rPr lang="en-US" sz="44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bổ</a:t>
              </a:r>
              <a:r>
                <a:rPr lang="en-US" sz="44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79393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海洋风PPT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1138</TotalTime>
  <Words>184</Words>
  <Application>Microsoft Office PowerPoint</Application>
  <PresentationFormat>Widescreen</PresentationFormat>
  <Paragraphs>29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iCiel Cadena</vt:lpstr>
      <vt:lpstr>iCiel Crocante</vt:lpstr>
      <vt:lpstr>Open Sans</vt:lpstr>
      <vt:lpstr>SVN-Kitten</vt:lpstr>
      <vt:lpstr>UTM Cookies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My Pc</cp:lastModifiedBy>
  <cp:revision>37</cp:revision>
  <dcterms:created xsi:type="dcterms:W3CDTF">2017-05-26T02:40:49Z</dcterms:created>
  <dcterms:modified xsi:type="dcterms:W3CDTF">2025-02-20T03:32:09Z</dcterms:modified>
  <cp:category>9Slide.vn</cp:category>
</cp:coreProperties>
</file>