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344" r:id="rId3"/>
    <p:sldId id="298" r:id="rId4"/>
    <p:sldId id="323" r:id="rId5"/>
    <p:sldId id="34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E34C-DCC0-49F0-8B5D-588ADC1F791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7BD8-2601-4500-ABA5-E6BE337BC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1E50-43AB-E007-1D31-82F347681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3C922-8DF8-EB01-3F03-63E53FDD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D5D7-1E29-5E3B-99F1-4585A24B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7078-BC81-5D3E-3B9A-9D84B0A9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80-D184-A4F0-84B4-42FB4DF2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CBBA-8A7A-09A7-D18C-CD62820A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AE3E-FC31-119B-DFFD-7C2EF81A2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ACD7-A60D-367C-C5CD-E82B657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6C368-CF17-EF81-826C-1188A55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EDC4-9B86-E850-3108-8E1C3A9C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1D654-729F-54AB-EE27-E04B8B550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E95A-5765-CBCD-4E66-B13B84EE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0CF29-7AFD-644F-2D46-03DA3E69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6FF96-1819-B521-F235-D135CE10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11FD-0B95-5081-E026-34711DCA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586F-A48C-12CF-E5E5-46D9C74B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F758-1B40-1276-5826-E474212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6458-026B-EAF6-532E-98F369A9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E5DD-F228-43D9-CDC9-CEE05047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0314-B11A-477C-A3FF-DE04B906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2759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308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E13D-F39E-C281-1C49-CA1A03C3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58D2F-4EF7-D18A-C854-A1643E986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AA050-E50A-CA9A-B2D1-E9887FFC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08B8C-604B-2A46-1C1F-785AE026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BDDDE-4F57-03EF-CA84-03FE540C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7CF1-95F2-88EC-81C0-082AED7A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EEF8-4B3C-ABD7-48EF-F02FF695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86018-3E8F-A9FD-5679-B4450D868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0AC6-02CD-5123-4483-BCD39E95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029F6-6DE1-4151-E691-5C06541E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65613-E9EA-6875-61DE-95CDE219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BB68-8741-3197-AEC5-6913DCFD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53E99-9C75-0BFB-3F82-4D46371ED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4ED2B-074D-6365-5710-C92B85CD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0F11D-F766-22AA-6C4C-D5C1CDA44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DFBC-CFAC-1635-987F-D16B4C793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8B7AB-092D-B1D4-1DBF-723C4E0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5A536-952A-DA85-D986-9FE9B240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CADB-6F85-03F4-2D51-1D232E3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6887-B68E-2B01-01FB-FC665827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9D0B0-D9EB-7D6B-3E59-3C76880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85D8A-F00D-2A45-C129-B46A020B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7357C-7D44-9FB8-C8B7-76CA1677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9DC18-566D-D5AF-8918-68B02F36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44A73-D407-AB17-CBD3-6102FA72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B3AF-5AD1-6255-D07B-FEA0ABC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E42-08B3-3C94-3B26-7E0121BF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B41F-C915-E4B0-89AF-85332C1F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B4FE3-6BF5-84B6-5BAD-C2D1870D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1A689-9CED-74E6-29D8-E606FDF9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F95C1-BE20-1410-3ADF-3156FE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17448-BB9B-E4C8-7EFD-EF4E6BA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2D0E-8DD1-F095-98AF-5FCD869A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C1DD0-A9B5-EE77-0500-9184CC2F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7D472-E621-B8EE-8E69-66BD0392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EC6AC-0370-3340-F35D-0F5FD8B5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AA0CA-556E-1778-F4BD-8418C7AD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1DFF-0B4F-FD78-6C71-3DA4B385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D1D24-4E3F-8B99-74DA-C40D7D90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17D59-02F1-7664-8574-87136361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126E-CE71-0F9E-1DC2-BBACC56B1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1C30-ABDF-4BF3-A65D-A7FEF6A5FF3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F129-0D75-7A20-0906-E249E332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3AA1-C550-AFA5-6914-6FFF2B4A1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D5BCC7-C603-DDF4-03F3-DE02295061E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6" y="2000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999B7E-EB03-DCCD-0FBF-CC694555A50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0" y="9899197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364AA-F49C-441A-8072-D345B2755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CEE64-CB95-BB3E-2765-65C9C133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894" y="1941873"/>
            <a:ext cx="595021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8">
            <a:extLst>
              <a:ext uri="{FF2B5EF4-FFF2-40B4-BE49-F238E27FC236}">
                <a16:creationId xmlns:a16="http://schemas.microsoft.com/office/drawing/2014/main" id="{C9AC4C61-0660-409C-BA34-AC87FF1C0C2C}"/>
              </a:ext>
            </a:extLst>
          </p:cNvPr>
          <p:cNvSpPr/>
          <p:nvPr/>
        </p:nvSpPr>
        <p:spPr>
          <a:xfrm flipH="1">
            <a:off x="662191" y="3898180"/>
            <a:ext cx="13880150" cy="3760683"/>
          </a:xfrm>
          <a:custGeom>
            <a:avLst/>
            <a:gdLst>
              <a:gd name="connsiteX0" fmla="*/ 0 w 13880123"/>
              <a:gd name="connsiteY0" fmla="*/ 1957754 h 3915508"/>
              <a:gd name="connsiteX1" fmla="*/ 6940062 w 13880123"/>
              <a:gd name="connsiteY1" fmla="*/ 0 h 3915508"/>
              <a:gd name="connsiteX2" fmla="*/ 13880124 w 13880123"/>
              <a:gd name="connsiteY2" fmla="*/ 1957754 h 3915508"/>
              <a:gd name="connsiteX3" fmla="*/ 6940062 w 13880123"/>
              <a:gd name="connsiteY3" fmla="*/ 3915508 h 3915508"/>
              <a:gd name="connsiteX4" fmla="*/ 0 w 13880123"/>
              <a:gd name="connsiteY4" fmla="*/ 1957754 h 3915508"/>
              <a:gd name="connsiteX0" fmla="*/ 26 w 13880150"/>
              <a:gd name="connsiteY0" fmla="*/ 1666808 h 3624562"/>
              <a:gd name="connsiteX1" fmla="*/ 6877742 w 13880150"/>
              <a:gd name="connsiteY1" fmla="*/ 0 h 3624562"/>
              <a:gd name="connsiteX2" fmla="*/ 13880150 w 13880150"/>
              <a:gd name="connsiteY2" fmla="*/ 1666808 h 3624562"/>
              <a:gd name="connsiteX3" fmla="*/ 6940088 w 13880150"/>
              <a:gd name="connsiteY3" fmla="*/ 3624562 h 3624562"/>
              <a:gd name="connsiteX4" fmla="*/ 26 w 13880150"/>
              <a:gd name="connsiteY4" fmla="*/ 1666808 h 3624562"/>
              <a:gd name="connsiteX0" fmla="*/ 26 w 13880150"/>
              <a:gd name="connsiteY0" fmla="*/ 1802929 h 3760683"/>
              <a:gd name="connsiteX1" fmla="*/ 6877742 w 13880150"/>
              <a:gd name="connsiteY1" fmla="*/ 136121 h 3760683"/>
              <a:gd name="connsiteX2" fmla="*/ 13880150 w 13880150"/>
              <a:gd name="connsiteY2" fmla="*/ 1802929 h 3760683"/>
              <a:gd name="connsiteX3" fmla="*/ 6940088 w 13880150"/>
              <a:gd name="connsiteY3" fmla="*/ 3760683 h 3760683"/>
              <a:gd name="connsiteX4" fmla="*/ 26 w 13880150"/>
              <a:gd name="connsiteY4" fmla="*/ 1802929 h 376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150" h="3760683">
                <a:moveTo>
                  <a:pt x="26" y="1802929"/>
                </a:moveTo>
                <a:cubicBezTo>
                  <a:pt x="-10365" y="1198835"/>
                  <a:pt x="3065634" y="-487334"/>
                  <a:pt x="6877742" y="136121"/>
                </a:cubicBezTo>
                <a:cubicBezTo>
                  <a:pt x="10689850" y="759576"/>
                  <a:pt x="13880150" y="721691"/>
                  <a:pt x="13880150" y="1802929"/>
                </a:cubicBezTo>
                <a:cubicBezTo>
                  <a:pt x="13880150" y="2884167"/>
                  <a:pt x="10772978" y="3760683"/>
                  <a:pt x="6940088" y="3760683"/>
                </a:cubicBezTo>
                <a:cubicBezTo>
                  <a:pt x="3107198" y="3760683"/>
                  <a:pt x="10417" y="2407023"/>
                  <a:pt x="26" y="180292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remote, indoor, control, controller&#10;&#10;Description automatically generated">
            <a:extLst>
              <a:ext uri="{FF2B5EF4-FFF2-40B4-BE49-F238E27FC236}">
                <a16:creationId xmlns:a16="http://schemas.microsoft.com/office/drawing/2014/main" id="{381D10D7-D399-4970-A08A-29DAE14D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7675" r="50000" b="64765"/>
          <a:stretch/>
        </p:blipFill>
        <p:spPr>
          <a:xfrm>
            <a:off x="0" y="3066092"/>
            <a:ext cx="2270150" cy="1208363"/>
          </a:xfrm>
          <a:prstGeom prst="rect">
            <a:avLst/>
          </a:prstGeom>
        </p:spPr>
      </p:pic>
      <p:pic>
        <p:nvPicPr>
          <p:cNvPr id="22" name="Picture 21" descr="A picture containing remote, indoor, control, controller&#10;&#10;Description automatically generated">
            <a:extLst>
              <a:ext uri="{FF2B5EF4-FFF2-40B4-BE49-F238E27FC236}">
                <a16:creationId xmlns:a16="http://schemas.microsoft.com/office/drawing/2014/main" id="{CBD2592E-8E20-4B7D-B9C1-41F949F8F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159"/>
          <a:stretch/>
        </p:blipFill>
        <p:spPr>
          <a:xfrm>
            <a:off x="10111154" y="-77740"/>
            <a:ext cx="4161692" cy="21150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84C1B31-26F8-42D0-B3E9-6DBEA6F1D9DD}"/>
              </a:ext>
            </a:extLst>
          </p:cNvPr>
          <p:cNvSpPr/>
          <p:nvPr/>
        </p:nvSpPr>
        <p:spPr>
          <a:xfrm>
            <a:off x="-1069627" y="4369270"/>
            <a:ext cx="13880150" cy="3760683"/>
          </a:xfrm>
          <a:custGeom>
            <a:avLst/>
            <a:gdLst>
              <a:gd name="connsiteX0" fmla="*/ 0 w 13880123"/>
              <a:gd name="connsiteY0" fmla="*/ 1957754 h 3915508"/>
              <a:gd name="connsiteX1" fmla="*/ 6940062 w 13880123"/>
              <a:gd name="connsiteY1" fmla="*/ 0 h 3915508"/>
              <a:gd name="connsiteX2" fmla="*/ 13880124 w 13880123"/>
              <a:gd name="connsiteY2" fmla="*/ 1957754 h 3915508"/>
              <a:gd name="connsiteX3" fmla="*/ 6940062 w 13880123"/>
              <a:gd name="connsiteY3" fmla="*/ 3915508 h 3915508"/>
              <a:gd name="connsiteX4" fmla="*/ 0 w 13880123"/>
              <a:gd name="connsiteY4" fmla="*/ 1957754 h 3915508"/>
              <a:gd name="connsiteX0" fmla="*/ 26 w 13880150"/>
              <a:gd name="connsiteY0" fmla="*/ 1666808 h 3624562"/>
              <a:gd name="connsiteX1" fmla="*/ 6877742 w 13880150"/>
              <a:gd name="connsiteY1" fmla="*/ 0 h 3624562"/>
              <a:gd name="connsiteX2" fmla="*/ 13880150 w 13880150"/>
              <a:gd name="connsiteY2" fmla="*/ 1666808 h 3624562"/>
              <a:gd name="connsiteX3" fmla="*/ 6940088 w 13880150"/>
              <a:gd name="connsiteY3" fmla="*/ 3624562 h 3624562"/>
              <a:gd name="connsiteX4" fmla="*/ 26 w 13880150"/>
              <a:gd name="connsiteY4" fmla="*/ 1666808 h 3624562"/>
              <a:gd name="connsiteX0" fmla="*/ 26 w 13880150"/>
              <a:gd name="connsiteY0" fmla="*/ 1802929 h 3760683"/>
              <a:gd name="connsiteX1" fmla="*/ 6877742 w 13880150"/>
              <a:gd name="connsiteY1" fmla="*/ 136121 h 3760683"/>
              <a:gd name="connsiteX2" fmla="*/ 13880150 w 13880150"/>
              <a:gd name="connsiteY2" fmla="*/ 1802929 h 3760683"/>
              <a:gd name="connsiteX3" fmla="*/ 6940088 w 13880150"/>
              <a:gd name="connsiteY3" fmla="*/ 3760683 h 3760683"/>
              <a:gd name="connsiteX4" fmla="*/ 26 w 13880150"/>
              <a:gd name="connsiteY4" fmla="*/ 1802929 h 376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150" h="3760683">
                <a:moveTo>
                  <a:pt x="26" y="1802929"/>
                </a:moveTo>
                <a:cubicBezTo>
                  <a:pt x="-10365" y="1198835"/>
                  <a:pt x="3065634" y="-487334"/>
                  <a:pt x="6877742" y="136121"/>
                </a:cubicBezTo>
                <a:cubicBezTo>
                  <a:pt x="10689850" y="759576"/>
                  <a:pt x="13880150" y="721691"/>
                  <a:pt x="13880150" y="1802929"/>
                </a:cubicBezTo>
                <a:cubicBezTo>
                  <a:pt x="13880150" y="2884167"/>
                  <a:pt x="10772978" y="3760683"/>
                  <a:pt x="6940088" y="3760683"/>
                </a:cubicBezTo>
                <a:cubicBezTo>
                  <a:pt x="3107198" y="3760683"/>
                  <a:pt x="10417" y="2407023"/>
                  <a:pt x="26" y="1802929"/>
                </a:cubicBezTo>
                <a:close/>
              </a:path>
            </a:pathLst>
          </a:custGeom>
          <a:solidFill>
            <a:srgbClr val="CEE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remote, indoor, control, controller&#10;&#10;Description automatically generated">
            <a:extLst>
              <a:ext uri="{FF2B5EF4-FFF2-40B4-BE49-F238E27FC236}">
                <a16:creationId xmlns:a16="http://schemas.microsoft.com/office/drawing/2014/main" id="{E6CF6C9B-C403-4585-9EEA-9DC79EFE4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3" r="49755"/>
          <a:stretch/>
        </p:blipFill>
        <p:spPr>
          <a:xfrm>
            <a:off x="0" y="-82048"/>
            <a:ext cx="4182113" cy="230336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530832F-4A74-43C3-B796-E2A886438F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69" y="260546"/>
            <a:ext cx="3382431" cy="28055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4A982-56DA-08A8-811E-6FA79FC5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099" y="135315"/>
            <a:ext cx="8545581" cy="2915998"/>
          </a:xfrm>
          <a:prstGeom prst="rect">
            <a:avLst/>
          </a:prstGeom>
        </p:spPr>
      </p:pic>
      <p:pic>
        <p:nvPicPr>
          <p:cNvPr id="7" name="Picture 6" descr="A person pushing a shopping cart&#10;&#10;Description automatically generated">
            <a:extLst>
              <a:ext uri="{FF2B5EF4-FFF2-40B4-BE49-F238E27FC236}">
                <a16:creationId xmlns:a16="http://schemas.microsoft.com/office/drawing/2014/main" id="{5F061AD5-84AB-9405-1085-1005700E6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5" y="1166185"/>
            <a:ext cx="6096012" cy="6096012"/>
          </a:xfrm>
          <a:prstGeom prst="rect">
            <a:avLst/>
          </a:prstGeom>
        </p:spPr>
      </p:pic>
      <p:pic>
        <p:nvPicPr>
          <p:cNvPr id="10" name="Picture 9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9E8927EE-AE0F-1FB2-8B43-23A5A09AE2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1" b="33475"/>
          <a:stretch/>
        </p:blipFill>
        <p:spPr>
          <a:xfrm>
            <a:off x="7570926" y="4080329"/>
            <a:ext cx="4139749" cy="16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82C210-4439-4D0A-BC00-4710EAEE52B1}"/>
              </a:ext>
            </a:extLst>
          </p:cNvPr>
          <p:cNvSpPr/>
          <p:nvPr/>
        </p:nvSpPr>
        <p:spPr>
          <a:xfrm>
            <a:off x="800100" y="1013721"/>
            <a:ext cx="10667829" cy="5264150"/>
          </a:xfrm>
          <a:custGeom>
            <a:avLst/>
            <a:gdLst>
              <a:gd name="connsiteX0" fmla="*/ 0 w 10667829"/>
              <a:gd name="connsiteY0" fmla="*/ 877376 h 5264150"/>
              <a:gd name="connsiteX1" fmla="*/ 877376 w 10667829"/>
              <a:gd name="connsiteY1" fmla="*/ 0 h 5264150"/>
              <a:gd name="connsiteX2" fmla="*/ 9790453 w 10667829"/>
              <a:gd name="connsiteY2" fmla="*/ 0 h 5264150"/>
              <a:gd name="connsiteX3" fmla="*/ 10667829 w 10667829"/>
              <a:gd name="connsiteY3" fmla="*/ 877376 h 5264150"/>
              <a:gd name="connsiteX4" fmla="*/ 10667829 w 10667829"/>
              <a:gd name="connsiteY4" fmla="*/ 4386774 h 5264150"/>
              <a:gd name="connsiteX5" fmla="*/ 9790453 w 10667829"/>
              <a:gd name="connsiteY5" fmla="*/ 5264150 h 5264150"/>
              <a:gd name="connsiteX6" fmla="*/ 877376 w 10667829"/>
              <a:gd name="connsiteY6" fmla="*/ 5264150 h 5264150"/>
              <a:gd name="connsiteX7" fmla="*/ 0 w 10667829"/>
              <a:gd name="connsiteY7" fmla="*/ 4386774 h 5264150"/>
              <a:gd name="connsiteX8" fmla="*/ 0 w 10667829"/>
              <a:gd name="connsiteY8" fmla="*/ 877376 h 52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829" h="5264150" fill="none" extrusionOk="0">
                <a:moveTo>
                  <a:pt x="0" y="877376"/>
                </a:moveTo>
                <a:cubicBezTo>
                  <a:pt x="2848" y="469898"/>
                  <a:pt x="407843" y="25221"/>
                  <a:pt x="877376" y="0"/>
                </a:cubicBezTo>
                <a:cubicBezTo>
                  <a:pt x="4043877" y="72427"/>
                  <a:pt x="7501257" y="61419"/>
                  <a:pt x="9790453" y="0"/>
                </a:cubicBezTo>
                <a:cubicBezTo>
                  <a:pt x="10262611" y="-85381"/>
                  <a:pt x="10657541" y="389703"/>
                  <a:pt x="10667829" y="877376"/>
                </a:cubicBezTo>
                <a:cubicBezTo>
                  <a:pt x="10768705" y="2500900"/>
                  <a:pt x="10560516" y="3873724"/>
                  <a:pt x="10667829" y="4386774"/>
                </a:cubicBezTo>
                <a:cubicBezTo>
                  <a:pt x="10685834" y="4779954"/>
                  <a:pt x="10252504" y="5238916"/>
                  <a:pt x="9790453" y="5264150"/>
                </a:cubicBezTo>
                <a:cubicBezTo>
                  <a:pt x="6078030" y="5293977"/>
                  <a:pt x="3645285" y="5184844"/>
                  <a:pt x="877376" y="5264150"/>
                </a:cubicBezTo>
                <a:cubicBezTo>
                  <a:pt x="427407" y="5260240"/>
                  <a:pt x="-19560" y="4875203"/>
                  <a:pt x="0" y="4386774"/>
                </a:cubicBezTo>
                <a:cubicBezTo>
                  <a:pt x="50037" y="2976140"/>
                  <a:pt x="770" y="1509073"/>
                  <a:pt x="0" y="877376"/>
                </a:cubicBezTo>
                <a:close/>
              </a:path>
              <a:path w="10667829" h="5264150" stroke="0" extrusionOk="0">
                <a:moveTo>
                  <a:pt x="0" y="877376"/>
                </a:moveTo>
                <a:cubicBezTo>
                  <a:pt x="43154" y="404578"/>
                  <a:pt x="413765" y="43649"/>
                  <a:pt x="877376" y="0"/>
                </a:cubicBezTo>
                <a:cubicBezTo>
                  <a:pt x="1848081" y="123000"/>
                  <a:pt x="6315310" y="-96860"/>
                  <a:pt x="9790453" y="0"/>
                </a:cubicBezTo>
                <a:cubicBezTo>
                  <a:pt x="10213426" y="-46939"/>
                  <a:pt x="10697408" y="333183"/>
                  <a:pt x="10667829" y="877376"/>
                </a:cubicBezTo>
                <a:cubicBezTo>
                  <a:pt x="10671002" y="2033588"/>
                  <a:pt x="10762096" y="3793721"/>
                  <a:pt x="10667829" y="4386774"/>
                </a:cubicBezTo>
                <a:cubicBezTo>
                  <a:pt x="10617599" y="4889532"/>
                  <a:pt x="10229790" y="5256749"/>
                  <a:pt x="9790453" y="5264150"/>
                </a:cubicBezTo>
                <a:cubicBezTo>
                  <a:pt x="6560177" y="5103443"/>
                  <a:pt x="3756800" y="5303817"/>
                  <a:pt x="877376" y="5264150"/>
                </a:cubicBezTo>
                <a:cubicBezTo>
                  <a:pt x="322640" y="5249977"/>
                  <a:pt x="-67019" y="4840973"/>
                  <a:pt x="0" y="4386774"/>
                </a:cubicBezTo>
                <a:cubicBezTo>
                  <a:pt x="32216" y="3962975"/>
                  <a:pt x="57206" y="2368801"/>
                  <a:pt x="0" y="877376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 descr="A picture containing text&#10;&#10;Description automatically generated">
            <a:extLst>
              <a:ext uri="{FF2B5EF4-FFF2-40B4-BE49-F238E27FC236}">
                <a16:creationId xmlns:a16="http://schemas.microsoft.com/office/drawing/2014/main" id="{359B36DA-9B0E-40B8-911D-200D85EC58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46" y="-641253"/>
            <a:ext cx="8648700" cy="2020553"/>
          </a:xfrm>
          <a:prstGeom prst="rect">
            <a:avLst/>
          </a:prstGeom>
        </p:spPr>
      </p:pic>
      <p:pic>
        <p:nvPicPr>
          <p:cNvPr id="58" name="Picture 5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60F5F948-58C1-460A-B2EA-6423D32AA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/>
          <a:stretch/>
        </p:blipFill>
        <p:spPr>
          <a:xfrm flipH="1">
            <a:off x="6859985" y="2557911"/>
            <a:ext cx="7569785" cy="4273305"/>
          </a:xfrm>
          <a:prstGeom prst="rect">
            <a:avLst/>
          </a:prstGeom>
        </p:spPr>
      </p:pic>
      <p:pic>
        <p:nvPicPr>
          <p:cNvPr id="71" name="Picture 7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C9CEFDF-8D0F-4F3E-926A-D1B0FB327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1" b="33475"/>
          <a:stretch/>
        </p:blipFill>
        <p:spPr>
          <a:xfrm>
            <a:off x="7849222" y="4935095"/>
            <a:ext cx="4139749" cy="1668558"/>
          </a:xfrm>
          <a:prstGeom prst="rect">
            <a:avLst/>
          </a:prstGeom>
        </p:spPr>
      </p:pic>
      <p:pic>
        <p:nvPicPr>
          <p:cNvPr id="8" name="Picture 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00174488-4E43-495D-8AE6-693B50566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/>
          <a:stretch/>
        </p:blipFill>
        <p:spPr>
          <a:xfrm>
            <a:off x="0" y="2584695"/>
            <a:ext cx="7569785" cy="4273305"/>
          </a:xfrm>
          <a:prstGeom prst="rect">
            <a:avLst/>
          </a:prstGeom>
        </p:spPr>
      </p:pic>
      <p:pic>
        <p:nvPicPr>
          <p:cNvPr id="72" name="Picture 71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FCE7C591-7E97-4B21-B5CA-37FE54FB39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6"/>
          <a:stretch/>
        </p:blipFill>
        <p:spPr>
          <a:xfrm>
            <a:off x="203029" y="5046120"/>
            <a:ext cx="4034385" cy="162609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389D70B-B882-4D85-B219-9EEA99F3F9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341" y="-430148"/>
            <a:ext cx="8648700" cy="2020553"/>
          </a:xfrm>
          <a:prstGeom prst="rect">
            <a:avLst/>
          </a:prstGeom>
        </p:spPr>
      </p:pic>
      <p:sp>
        <p:nvSpPr>
          <p:cNvPr id="69" name="Hộp Văn bản 4">
            <a:extLst>
              <a:ext uri="{FF2B5EF4-FFF2-40B4-BE49-F238E27FC236}">
                <a16:creationId xmlns:a16="http://schemas.microsoft.com/office/drawing/2014/main" id="{9C0DFB01-D75A-4FA5-9CC5-A604279B3C55}"/>
              </a:ext>
            </a:extLst>
          </p:cNvPr>
          <p:cNvSpPr txBox="1"/>
          <p:nvPr/>
        </p:nvSpPr>
        <p:spPr>
          <a:xfrm>
            <a:off x="1351722" y="2179680"/>
            <a:ext cx="966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thời gian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phút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các đội cử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lần lượt thành viên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lên bảng để gắn tên những loại thức ăn cho một bữa ăn (đảm bảo cân đối, có đầy đủ các nhóm thức ăn và nhóm chất dinh dưỡng)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Đội nào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gắn đúng và nhanh nhất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sẽ là đội chiến thắng.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34ED2-3A20-0E9F-408C-0EFD7C05F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234" y="1005252"/>
            <a:ext cx="429805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cách ăn cơm tốt cho sức khỏe giúp phòng nhiều bệnh tật">
            <a:extLst>
              <a:ext uri="{FF2B5EF4-FFF2-40B4-BE49-F238E27FC236}">
                <a16:creationId xmlns:a16="http://schemas.microsoft.com/office/drawing/2014/main" id="{3FCE2EAB-FD79-E72B-4B5D-1FF3F64D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3825"/>
            <a:ext cx="3291943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rau cải chíp xào nấm hương ngon ngất ngây - Rong Nho Mộc Thuỷ">
            <a:extLst>
              <a:ext uri="{FF2B5EF4-FFF2-40B4-BE49-F238E27FC236}">
                <a16:creationId xmlns:a16="http://schemas.microsoft.com/office/drawing/2014/main" id="{57142270-0238-98AE-AD97-C8FEC81E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100012"/>
            <a:ext cx="303847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uộc gà ngon da căng bóng vàng ươm từ Gà ngon LaChanh">
            <a:extLst>
              <a:ext uri="{FF2B5EF4-FFF2-40B4-BE49-F238E27FC236}">
                <a16:creationId xmlns:a16="http://schemas.microsoft.com/office/drawing/2014/main" id="{0E7B5226-542B-87A5-28BE-C3859273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160533"/>
            <a:ext cx="2805241" cy="18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ịt bò xào gì ngon? 30 món thịt bò xào ngon hấp dẫn tại nhà">
            <a:extLst>
              <a:ext uri="{FF2B5EF4-FFF2-40B4-BE49-F238E27FC236}">
                <a16:creationId xmlns:a16="http://schemas.microsoft.com/office/drawing/2014/main" id="{5AD7366D-2A2E-F8E7-1548-AE3F9875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133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ách làm bánh mì tươi tại nhà vừa ngon lại hấp dẫn chẳng cần ra hàng">
            <a:extLst>
              <a:ext uri="{FF2B5EF4-FFF2-40B4-BE49-F238E27FC236}">
                <a16:creationId xmlns:a16="http://schemas.microsoft.com/office/drawing/2014/main" id="{2485FE4B-A06B-5C12-63BE-57BB0F25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593182"/>
            <a:ext cx="2895600" cy="20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ch luộc tôm ngọt, ngon không phải ai cũng biết">
            <a:extLst>
              <a:ext uri="{FF2B5EF4-FFF2-40B4-BE49-F238E27FC236}">
                <a16:creationId xmlns:a16="http://schemas.microsoft.com/office/drawing/2014/main" id="{973E0FAF-521B-AED5-3EE1-D5E7B430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8" y="5010150"/>
            <a:ext cx="294800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op 9 Thương hiệu dầu thực vật chất lượng nhất hiện nay - toplist.vn">
            <a:extLst>
              <a:ext uri="{FF2B5EF4-FFF2-40B4-BE49-F238E27FC236}">
                <a16:creationId xmlns:a16="http://schemas.microsoft.com/office/drawing/2014/main" id="{CAFD757C-76E1-E356-7D61-5AC38770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4" y="161924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ứng luộc chín để trong tủ lạnh được bao lâu?">
            <a:extLst>
              <a:ext uri="{FF2B5EF4-FFF2-40B4-BE49-F238E27FC236}">
                <a16:creationId xmlns:a16="http://schemas.microsoft.com/office/drawing/2014/main" id="{B93AC77F-BBCF-89DB-EAD3-21673ACF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842831"/>
            <a:ext cx="2589213" cy="18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ách nấu CANH BÍ XANH THỊT BẰM xanh mướt thơm ngon | Nho Huân Foods -  YouTube">
            <a:extLst>
              <a:ext uri="{FF2B5EF4-FFF2-40B4-BE49-F238E27FC236}">
                <a16:creationId xmlns:a16="http://schemas.microsoft.com/office/drawing/2014/main" id="{5D56B527-C1F6-8DED-B518-6D91A5D2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99" y="5075039"/>
            <a:ext cx="2881842" cy="16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ách giữ trái cây không bị thâm đen sau khi gọt vỏ - Sáng tạo - Việt Giải  Trí">
            <a:extLst>
              <a:ext uri="{FF2B5EF4-FFF2-40B4-BE49-F238E27FC236}">
                <a16:creationId xmlns:a16="http://schemas.microsoft.com/office/drawing/2014/main" id="{F8AE9DE0-2692-0D40-5306-E3790A24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77" y="4991100"/>
            <a:ext cx="245644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àm lạc rang muối đừng cho dầu vào trước, nhớ mẹo này lạc giòn tan">
            <a:extLst>
              <a:ext uri="{FF2B5EF4-FFF2-40B4-BE49-F238E27FC236}">
                <a16:creationId xmlns:a16="http://schemas.microsoft.com/office/drawing/2014/main" id="{D9E9FEF6-D084-A0E9-75BF-421C0160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2590800"/>
            <a:ext cx="2352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ách luộc thịt ngon rất đơn giản, thịt lợn sẽ mềm ngọt, không bị khô">
            <a:extLst>
              <a:ext uri="{FF2B5EF4-FFF2-40B4-BE49-F238E27FC236}">
                <a16:creationId xmlns:a16="http://schemas.microsoft.com/office/drawing/2014/main" id="{78D62AD7-BC43-1CD5-A504-09EB202F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07" y="2499692"/>
            <a:ext cx="2961863" cy="21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52</cp:revision>
  <dcterms:created xsi:type="dcterms:W3CDTF">2023-11-12T03:28:07Z</dcterms:created>
  <dcterms:modified xsi:type="dcterms:W3CDTF">2025-02-25T12:40:53Z</dcterms:modified>
</cp:coreProperties>
</file>