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6" r:id="rId3"/>
    <p:sldMasterId id="2147483718" r:id="rId4"/>
  </p:sldMasterIdLst>
  <p:notesMasterIdLst>
    <p:notesMasterId r:id="rId18"/>
  </p:notesMasterIdLst>
  <p:sldIdLst>
    <p:sldId id="315" r:id="rId5"/>
    <p:sldId id="292" r:id="rId6"/>
    <p:sldId id="325" r:id="rId7"/>
    <p:sldId id="395" r:id="rId8"/>
    <p:sldId id="323" r:id="rId9"/>
    <p:sldId id="397" r:id="rId10"/>
    <p:sldId id="398" r:id="rId11"/>
    <p:sldId id="400" r:id="rId12"/>
    <p:sldId id="401" r:id="rId13"/>
    <p:sldId id="402" r:id="rId14"/>
    <p:sldId id="403" r:id="rId15"/>
    <p:sldId id="404" r:id="rId16"/>
    <p:sldId id="405" r:id="rId1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y Pc" initials="MP" lastIdx="1" clrIdx="0">
    <p:extLst>
      <p:ext uri="{19B8F6BF-5375-455C-9EA6-DF929625EA0E}">
        <p15:presenceInfo xmlns:p15="http://schemas.microsoft.com/office/powerpoint/2012/main" userId="My P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4658"/>
    <a:srgbClr val="26C0BC"/>
    <a:srgbClr val="E4403D"/>
    <a:srgbClr val="48AEE6"/>
    <a:srgbClr val="7FBCDA"/>
    <a:srgbClr val="CBEBFD"/>
    <a:srgbClr val="FEEFF4"/>
    <a:srgbClr val="FF7D88"/>
    <a:srgbClr val="E6D5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6314" autoAdjust="0"/>
  </p:normalViewPr>
  <p:slideViewPr>
    <p:cSldViewPr snapToGrid="0" showGuides="1">
      <p:cViewPr varScale="1">
        <p:scale>
          <a:sx n="82" d="100"/>
          <a:sy n="82" d="100"/>
        </p:scale>
        <p:origin x="192" y="90"/>
      </p:cViewPr>
      <p:guideLst>
        <p:guide orient="horz" pos="2160"/>
        <p:guide pos="3845"/>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6600AD-49C7-400F-A339-80DB77C84437}" type="datetimeFigureOut">
              <a:rPr lang="zh-CN" altLang="en-US" smtClean="0"/>
              <a:t>2025/3/5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7AC028-0154-4EC5-A8C8-8B462F5E2882}"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t>3</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t>4</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t>6</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t>13</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2025/3/5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2025/3/5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2025/3/5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10" name="Rectangle 9"/>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Rectangle 5"/>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Rectangle 4"/>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2025/3/5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dirty="0"/>
              <a:t>单击此处编辑母版标题样式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千图网海量PPT模板www.58pic.com ">
    <p:spTree>
      <p:nvGrpSpPr>
        <p:cNvPr id="1" name=""/>
        <p:cNvGrpSpPr/>
        <p:nvPr/>
      </p:nvGrpSpPr>
      <p:grpSpPr>
        <a:xfrm>
          <a:off x="0" y="0"/>
          <a:ext cx="0" cy="0"/>
          <a:chOff x="0" y="0"/>
          <a:chExt cx="0" cy="0"/>
        </a:xfrm>
      </p:grpSpPr>
      <p:sp>
        <p:nvSpPr>
          <p:cNvPr id="3" name="Rectangle 2"/>
          <p:cNvSpPr/>
          <p:nvPr userDrawn="1"/>
        </p:nvSpPr>
        <p:spPr>
          <a:xfrm>
            <a:off x="844062" y="641838"/>
            <a:ext cx="3552092" cy="606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86"/>
        <p:cNvGrpSpPr/>
        <p:nvPr/>
      </p:nvGrpSpPr>
      <p:grpSpPr>
        <a:xfrm>
          <a:off x="0" y="0"/>
          <a:ext cx="0" cy="0"/>
          <a:chOff x="0" y="0"/>
          <a:chExt cx="0" cy="0"/>
        </a:xfrm>
      </p:grpSpPr>
      <p:sp>
        <p:nvSpPr>
          <p:cNvPr id="287" name="Google Shape;287;p18"/>
          <p:cNvSpPr/>
          <p:nvPr/>
        </p:nvSpPr>
        <p:spPr>
          <a:xfrm flipH="1">
            <a:off x="-815765" y="5896636"/>
            <a:ext cx="14583699" cy="186794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18"/>
          <p:cNvSpPr/>
          <p:nvPr/>
        </p:nvSpPr>
        <p:spPr>
          <a:xfrm rot="10800000">
            <a:off x="-913788" y="-1018560"/>
            <a:ext cx="15976588" cy="2219993"/>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18"/>
          <p:cNvSpPr txBox="1">
            <a:spLocks noGrp="1"/>
          </p:cNvSpPr>
          <p:nvPr>
            <p:ph type="subTitle" idx="1"/>
          </p:nvPr>
        </p:nvSpPr>
        <p:spPr>
          <a:xfrm>
            <a:off x="1569600" y="3445500"/>
            <a:ext cx="3904800" cy="16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18"/>
          <p:cNvSpPr txBox="1">
            <a:spLocks noGrp="1"/>
          </p:cNvSpPr>
          <p:nvPr>
            <p:ph type="title"/>
          </p:nvPr>
        </p:nvSpPr>
        <p:spPr>
          <a:xfrm>
            <a:off x="1569600" y="2502100"/>
            <a:ext cx="3957600" cy="859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12"/>
        <p:cNvGrpSpPr/>
        <p:nvPr/>
      </p:nvGrpSpPr>
      <p:grpSpPr>
        <a:xfrm>
          <a:off x="0" y="0"/>
          <a:ext cx="0" cy="0"/>
          <a:chOff x="0" y="0"/>
          <a:chExt cx="0" cy="0"/>
        </a:xfrm>
      </p:grpSpPr>
      <p:sp>
        <p:nvSpPr>
          <p:cNvPr id="213" name="Google Shape;213;p14"/>
          <p:cNvSpPr/>
          <p:nvPr/>
        </p:nvSpPr>
        <p:spPr>
          <a:xfrm>
            <a:off x="-1249565" y="3301501"/>
            <a:ext cx="7579871"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4"/>
          <p:cNvSpPr/>
          <p:nvPr/>
        </p:nvSpPr>
        <p:spPr>
          <a:xfrm>
            <a:off x="-1249576" y="3445116"/>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5" name="Google Shape;215;p14"/>
          <p:cNvGrpSpPr/>
          <p:nvPr/>
        </p:nvGrpSpPr>
        <p:grpSpPr>
          <a:xfrm flipH="1">
            <a:off x="-444673" y="340063"/>
            <a:ext cx="1986645" cy="1850952"/>
            <a:chOff x="7195051" y="-202918"/>
            <a:chExt cx="880241" cy="820118"/>
          </a:xfrm>
        </p:grpSpPr>
        <p:sp>
          <p:nvSpPr>
            <p:cNvPr id="216" name="Google Shape;216;p14"/>
            <p:cNvSpPr/>
            <p:nvPr/>
          </p:nvSpPr>
          <p:spPr>
            <a:xfrm flipH="1">
              <a:off x="7195051" y="-173448"/>
              <a:ext cx="761277" cy="790648"/>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rgbClr val="FEB8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4"/>
            <p:cNvSpPr/>
            <p:nvPr/>
          </p:nvSpPr>
          <p:spPr>
            <a:xfrm flipH="1">
              <a:off x="7270549" y="-202918"/>
              <a:ext cx="804742" cy="724170"/>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4"/>
            <p:cNvSpPr/>
            <p:nvPr/>
          </p:nvSpPr>
          <p:spPr>
            <a:xfrm flipH="1">
              <a:off x="7844955" y="275991"/>
              <a:ext cx="63620" cy="54652"/>
            </a:xfrm>
            <a:custGeom>
              <a:avLst/>
              <a:gdLst/>
              <a:ahLst/>
              <a:cxnLst/>
              <a:rect l="l" t="t" r="r" b="b"/>
              <a:pathLst>
                <a:path w="1291" h="1109" extrusionOk="0">
                  <a:moveTo>
                    <a:pt x="561" y="1"/>
                  </a:moveTo>
                  <a:cubicBezTo>
                    <a:pt x="272" y="1"/>
                    <a:pt x="0" y="238"/>
                    <a:pt x="18" y="563"/>
                  </a:cubicBezTo>
                  <a:cubicBezTo>
                    <a:pt x="18" y="875"/>
                    <a:pt x="278" y="1109"/>
                    <a:pt x="589" y="1109"/>
                  </a:cubicBezTo>
                  <a:cubicBezTo>
                    <a:pt x="1057" y="1083"/>
                    <a:pt x="1290" y="486"/>
                    <a:pt x="927" y="148"/>
                  </a:cubicBezTo>
                  <a:cubicBezTo>
                    <a:pt x="817" y="46"/>
                    <a:pt x="687" y="1"/>
                    <a:pt x="56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4"/>
            <p:cNvSpPr/>
            <p:nvPr/>
          </p:nvSpPr>
          <p:spPr>
            <a:xfrm flipH="1">
              <a:off x="7889750" y="224394"/>
              <a:ext cx="33313" cy="28878"/>
            </a:xfrm>
            <a:custGeom>
              <a:avLst/>
              <a:gdLst/>
              <a:ahLst/>
              <a:cxnLst/>
              <a:rect l="l" t="t" r="r" b="b"/>
              <a:pathLst>
                <a:path w="676" h="586" extrusionOk="0">
                  <a:moveTo>
                    <a:pt x="286" y="1"/>
                  </a:moveTo>
                  <a:cubicBezTo>
                    <a:pt x="131" y="27"/>
                    <a:pt x="1" y="157"/>
                    <a:pt x="1" y="312"/>
                  </a:cubicBezTo>
                  <a:cubicBezTo>
                    <a:pt x="18" y="482"/>
                    <a:pt x="157" y="586"/>
                    <a:pt x="295" y="586"/>
                  </a:cubicBezTo>
                  <a:cubicBezTo>
                    <a:pt x="368" y="586"/>
                    <a:pt x="440" y="557"/>
                    <a:pt x="494" y="494"/>
                  </a:cubicBezTo>
                  <a:cubicBezTo>
                    <a:pt x="676" y="286"/>
                    <a:pt x="546" y="1"/>
                    <a:pt x="28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4"/>
            <p:cNvSpPr/>
            <p:nvPr/>
          </p:nvSpPr>
          <p:spPr>
            <a:xfrm flipH="1">
              <a:off x="7865406" y="227942"/>
              <a:ext cx="24394" cy="20845"/>
            </a:xfrm>
            <a:custGeom>
              <a:avLst/>
              <a:gdLst/>
              <a:ahLst/>
              <a:cxnLst/>
              <a:rect l="l" t="t" r="r" b="b"/>
              <a:pathLst>
                <a:path w="495" h="423" extrusionOk="0">
                  <a:moveTo>
                    <a:pt x="224" y="1"/>
                  </a:moveTo>
                  <a:cubicBezTo>
                    <a:pt x="112" y="1"/>
                    <a:pt x="1" y="89"/>
                    <a:pt x="1" y="214"/>
                  </a:cubicBezTo>
                  <a:cubicBezTo>
                    <a:pt x="1" y="344"/>
                    <a:pt x="105" y="422"/>
                    <a:pt x="234" y="422"/>
                  </a:cubicBezTo>
                  <a:cubicBezTo>
                    <a:pt x="416" y="422"/>
                    <a:pt x="494" y="188"/>
                    <a:pt x="364" y="59"/>
                  </a:cubicBezTo>
                  <a:cubicBezTo>
                    <a:pt x="324" y="18"/>
                    <a:pt x="274" y="1"/>
                    <a:pt x="224"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4"/>
            <p:cNvSpPr/>
            <p:nvPr/>
          </p:nvSpPr>
          <p:spPr>
            <a:xfrm flipH="1">
              <a:off x="7883689" y="137365"/>
              <a:ext cx="45732" cy="38488"/>
            </a:xfrm>
            <a:custGeom>
              <a:avLst/>
              <a:gdLst/>
              <a:ahLst/>
              <a:cxnLst/>
              <a:rect l="l" t="t" r="r" b="b"/>
              <a:pathLst>
                <a:path w="928" h="781" extrusionOk="0">
                  <a:moveTo>
                    <a:pt x="422" y="0"/>
                  </a:moveTo>
                  <a:cubicBezTo>
                    <a:pt x="411" y="0"/>
                    <a:pt x="400" y="1"/>
                    <a:pt x="389" y="2"/>
                  </a:cubicBezTo>
                  <a:cubicBezTo>
                    <a:pt x="182" y="2"/>
                    <a:pt x="0" y="183"/>
                    <a:pt x="26" y="417"/>
                  </a:cubicBezTo>
                  <a:cubicBezTo>
                    <a:pt x="26" y="638"/>
                    <a:pt x="215" y="781"/>
                    <a:pt x="411" y="781"/>
                  </a:cubicBezTo>
                  <a:cubicBezTo>
                    <a:pt x="514" y="781"/>
                    <a:pt x="620" y="740"/>
                    <a:pt x="701" y="651"/>
                  </a:cubicBezTo>
                  <a:cubicBezTo>
                    <a:pt x="928" y="399"/>
                    <a:pt x="763" y="0"/>
                    <a:pt x="422" y="0"/>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4"/>
            <p:cNvSpPr/>
            <p:nvPr/>
          </p:nvSpPr>
          <p:spPr>
            <a:xfrm flipH="1">
              <a:off x="7853923" y="179943"/>
              <a:ext cx="15375" cy="16361"/>
            </a:xfrm>
            <a:custGeom>
              <a:avLst/>
              <a:gdLst/>
              <a:ahLst/>
              <a:cxnLst/>
              <a:rect l="l" t="t" r="r" b="b"/>
              <a:pathLst>
                <a:path w="312" h="332" extrusionOk="0">
                  <a:moveTo>
                    <a:pt x="156" y="1"/>
                  </a:moveTo>
                  <a:cubicBezTo>
                    <a:pt x="78" y="1"/>
                    <a:pt x="0" y="59"/>
                    <a:pt x="0" y="176"/>
                  </a:cubicBezTo>
                  <a:cubicBezTo>
                    <a:pt x="0" y="280"/>
                    <a:pt x="78" y="332"/>
                    <a:pt x="156" y="332"/>
                  </a:cubicBezTo>
                  <a:cubicBezTo>
                    <a:pt x="234" y="332"/>
                    <a:pt x="312" y="280"/>
                    <a:pt x="312" y="176"/>
                  </a:cubicBezTo>
                  <a:cubicBezTo>
                    <a:pt x="312" y="59"/>
                    <a:pt x="234" y="1"/>
                    <a:pt x="15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3" name="Google Shape;223;p14"/>
          <p:cNvGrpSpPr/>
          <p:nvPr/>
        </p:nvGrpSpPr>
        <p:grpSpPr>
          <a:xfrm>
            <a:off x="10560867" y="1606305"/>
            <a:ext cx="893999" cy="584699"/>
            <a:chOff x="7555450" y="377766"/>
            <a:chExt cx="670499" cy="438524"/>
          </a:xfrm>
        </p:grpSpPr>
        <p:sp>
          <p:nvSpPr>
            <p:cNvPr id="224" name="Google Shape;224;p1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7" name="Google Shape;227;p14"/>
          <p:cNvGrpSpPr/>
          <p:nvPr/>
        </p:nvGrpSpPr>
        <p:grpSpPr>
          <a:xfrm>
            <a:off x="1148817" y="3175871"/>
            <a:ext cx="653637" cy="811748"/>
            <a:chOff x="7376250" y="1989890"/>
            <a:chExt cx="490228" cy="608811"/>
          </a:xfrm>
        </p:grpSpPr>
        <p:sp>
          <p:nvSpPr>
            <p:cNvPr id="228" name="Google Shape;228;p1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1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31" name="Google Shape;231;p14"/>
          <p:cNvSpPr txBox="1">
            <a:spLocks noGrp="1"/>
          </p:cNvSpPr>
          <p:nvPr>
            <p:ph type="title"/>
          </p:nvPr>
        </p:nvSpPr>
        <p:spPr>
          <a:xfrm>
            <a:off x="2262184" y="1606300"/>
            <a:ext cx="7282800" cy="1656400"/>
          </a:xfrm>
          <a:prstGeom prst="rect">
            <a:avLst/>
          </a:prstGeom>
          <a:effectLst>
            <a:outerShdw dist="57150" dir="396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100"/>
              <a:buNone/>
              <a:defRPr sz="11335"/>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2" name="Google Shape;232;p14"/>
          <p:cNvSpPr txBox="1">
            <a:spLocks noGrp="1"/>
          </p:cNvSpPr>
          <p:nvPr>
            <p:ph type="subTitle" idx="1"/>
          </p:nvPr>
        </p:nvSpPr>
        <p:spPr>
          <a:xfrm>
            <a:off x="2980184" y="3236000"/>
            <a:ext cx="5846800" cy="1431600"/>
          </a:xfrm>
          <a:prstGeom prst="rect">
            <a:avLst/>
          </a:prstGeom>
        </p:spPr>
        <p:txBody>
          <a:bodyPr spcFirstLastPara="1" wrap="square" lIns="91425" tIns="91425" rIns="91425" bIns="91425" anchor="t" anchorCtr="0">
            <a:noAutofit/>
          </a:bodyPr>
          <a:lstStyle>
            <a:lvl1pPr lvl="0" algn="ctr" rtl="0">
              <a:lnSpc>
                <a:spcPct val="100000"/>
              </a:lnSpc>
              <a:spcBef>
                <a:spcPct val="267000"/>
              </a:spcBef>
              <a:spcAft>
                <a:spcPts val="0"/>
              </a:spcAft>
              <a:buSzPts val="1800"/>
              <a:buNone/>
              <a:defRPr sz="2400"/>
            </a:lvl1pPr>
            <a:lvl2pPr lvl="1" algn="ctr" rtl="0">
              <a:lnSpc>
                <a:spcPct val="100000"/>
              </a:lnSpc>
              <a:spcBef>
                <a:spcPts val="0"/>
              </a:spcBef>
              <a:spcAft>
                <a:spcPts val="0"/>
              </a:spcAft>
              <a:buSzPts val="1800"/>
              <a:buNone/>
              <a:defRPr sz="2400"/>
            </a:lvl2pPr>
            <a:lvl3pPr lvl="2" algn="ctr" rtl="0">
              <a:lnSpc>
                <a:spcPct val="100000"/>
              </a:lnSpc>
              <a:spcBef>
                <a:spcPct val="427000"/>
              </a:spcBef>
              <a:spcAft>
                <a:spcPts val="0"/>
              </a:spcAft>
              <a:buSzPts val="1800"/>
              <a:buNone/>
              <a:defRPr sz="2400"/>
            </a:lvl3pPr>
            <a:lvl4pPr lvl="3" algn="ctr" rtl="0">
              <a:lnSpc>
                <a:spcPct val="100000"/>
              </a:lnSpc>
              <a:spcBef>
                <a:spcPct val="427000"/>
              </a:spcBef>
              <a:spcAft>
                <a:spcPts val="0"/>
              </a:spcAft>
              <a:buSzPts val="1800"/>
              <a:buNone/>
              <a:defRPr sz="2400"/>
            </a:lvl4pPr>
            <a:lvl5pPr lvl="4" algn="ctr" rtl="0">
              <a:lnSpc>
                <a:spcPct val="100000"/>
              </a:lnSpc>
              <a:spcBef>
                <a:spcPct val="427000"/>
              </a:spcBef>
              <a:spcAft>
                <a:spcPts val="0"/>
              </a:spcAft>
              <a:buSzPts val="1800"/>
              <a:buNone/>
              <a:defRPr sz="2400"/>
            </a:lvl5pPr>
            <a:lvl6pPr lvl="5" algn="ctr" rtl="0">
              <a:lnSpc>
                <a:spcPct val="100000"/>
              </a:lnSpc>
              <a:spcBef>
                <a:spcPct val="427000"/>
              </a:spcBef>
              <a:spcAft>
                <a:spcPts val="0"/>
              </a:spcAft>
              <a:buSzPts val="1800"/>
              <a:buNone/>
              <a:defRPr sz="2400"/>
            </a:lvl6pPr>
            <a:lvl7pPr lvl="6" algn="ctr" rtl="0">
              <a:lnSpc>
                <a:spcPct val="100000"/>
              </a:lnSpc>
              <a:spcBef>
                <a:spcPct val="427000"/>
              </a:spcBef>
              <a:spcAft>
                <a:spcPts val="0"/>
              </a:spcAft>
              <a:buSzPts val="1800"/>
              <a:buNone/>
              <a:defRPr sz="2400"/>
            </a:lvl7pPr>
            <a:lvl8pPr lvl="7" algn="ctr" rtl="0">
              <a:lnSpc>
                <a:spcPct val="100000"/>
              </a:lnSpc>
              <a:spcBef>
                <a:spcPct val="427000"/>
              </a:spcBef>
              <a:spcAft>
                <a:spcPts val="0"/>
              </a:spcAft>
              <a:buSzPts val="1800"/>
              <a:buNone/>
              <a:defRPr sz="2400"/>
            </a:lvl8pPr>
            <a:lvl9pPr lvl="8" algn="ctr" rtl="0">
              <a:lnSpc>
                <a:spcPct val="100000"/>
              </a:lnSpc>
              <a:spcBef>
                <a:spcPct val="427000"/>
              </a:spcBef>
              <a:spcAft>
                <a:spcPts val="1600"/>
              </a:spcAft>
              <a:buSzPts val="1800"/>
              <a:buNone/>
              <a:defRPr sz="24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2025/3/5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10" name="Rectangle 9"/>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Rectangle 5"/>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Rectangle 4"/>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dirty="0"/>
              <a:t>单击此处编辑母版标题样式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千图网海量PPT模板www.58pic.com ">
    <p:spTree>
      <p:nvGrpSpPr>
        <p:cNvPr id="1" name=""/>
        <p:cNvGrpSpPr/>
        <p:nvPr/>
      </p:nvGrpSpPr>
      <p:grpSpPr>
        <a:xfrm>
          <a:off x="0" y="0"/>
          <a:ext cx="0" cy="0"/>
          <a:chOff x="0" y="0"/>
          <a:chExt cx="0" cy="0"/>
        </a:xfrm>
      </p:grpSpPr>
      <p:sp>
        <p:nvSpPr>
          <p:cNvPr id="3" name="Rectangle 2"/>
          <p:cNvSpPr/>
          <p:nvPr userDrawn="1"/>
        </p:nvSpPr>
        <p:spPr>
          <a:xfrm>
            <a:off x="844062" y="641838"/>
            <a:ext cx="3552092" cy="606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9EDD6555-5A17-43EC-AD60-A02D9CB5220E}" type="datetimeFigureOut">
              <a:rPr lang="zh-CN" altLang="en-US" smtClean="0"/>
              <a:t>2025/3/5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86"/>
        <p:cNvGrpSpPr/>
        <p:nvPr/>
      </p:nvGrpSpPr>
      <p:grpSpPr>
        <a:xfrm>
          <a:off x="0" y="0"/>
          <a:ext cx="0" cy="0"/>
          <a:chOff x="0" y="0"/>
          <a:chExt cx="0" cy="0"/>
        </a:xfrm>
      </p:grpSpPr>
      <p:sp>
        <p:nvSpPr>
          <p:cNvPr id="287" name="Google Shape;287;p18"/>
          <p:cNvSpPr/>
          <p:nvPr/>
        </p:nvSpPr>
        <p:spPr>
          <a:xfrm flipH="1">
            <a:off x="-815765" y="5896636"/>
            <a:ext cx="14583699" cy="186794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18"/>
          <p:cNvSpPr/>
          <p:nvPr/>
        </p:nvSpPr>
        <p:spPr>
          <a:xfrm rot="10800000">
            <a:off x="-913788" y="-1018560"/>
            <a:ext cx="15976588" cy="2219993"/>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18"/>
          <p:cNvSpPr txBox="1">
            <a:spLocks noGrp="1"/>
          </p:cNvSpPr>
          <p:nvPr>
            <p:ph type="subTitle" idx="1"/>
          </p:nvPr>
        </p:nvSpPr>
        <p:spPr>
          <a:xfrm>
            <a:off x="1569600" y="3445500"/>
            <a:ext cx="3904800" cy="16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18"/>
          <p:cNvSpPr txBox="1">
            <a:spLocks noGrp="1"/>
          </p:cNvSpPr>
          <p:nvPr>
            <p:ph type="title"/>
          </p:nvPr>
        </p:nvSpPr>
        <p:spPr>
          <a:xfrm>
            <a:off x="1569600" y="2502100"/>
            <a:ext cx="3957600" cy="859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12"/>
        <p:cNvGrpSpPr/>
        <p:nvPr/>
      </p:nvGrpSpPr>
      <p:grpSpPr>
        <a:xfrm>
          <a:off x="0" y="0"/>
          <a:ext cx="0" cy="0"/>
          <a:chOff x="0" y="0"/>
          <a:chExt cx="0" cy="0"/>
        </a:xfrm>
      </p:grpSpPr>
      <p:sp>
        <p:nvSpPr>
          <p:cNvPr id="213" name="Google Shape;213;p14"/>
          <p:cNvSpPr/>
          <p:nvPr/>
        </p:nvSpPr>
        <p:spPr>
          <a:xfrm>
            <a:off x="-1249565" y="3301501"/>
            <a:ext cx="7579871"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4"/>
          <p:cNvSpPr/>
          <p:nvPr/>
        </p:nvSpPr>
        <p:spPr>
          <a:xfrm>
            <a:off x="-1249576" y="3445116"/>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5" name="Google Shape;215;p14"/>
          <p:cNvGrpSpPr/>
          <p:nvPr/>
        </p:nvGrpSpPr>
        <p:grpSpPr>
          <a:xfrm flipH="1">
            <a:off x="-444673" y="340063"/>
            <a:ext cx="1986645" cy="1850952"/>
            <a:chOff x="7195051" y="-202918"/>
            <a:chExt cx="880241" cy="820118"/>
          </a:xfrm>
        </p:grpSpPr>
        <p:sp>
          <p:nvSpPr>
            <p:cNvPr id="216" name="Google Shape;216;p14"/>
            <p:cNvSpPr/>
            <p:nvPr/>
          </p:nvSpPr>
          <p:spPr>
            <a:xfrm flipH="1">
              <a:off x="7195051" y="-173448"/>
              <a:ext cx="761277" cy="790648"/>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rgbClr val="FEB8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4"/>
            <p:cNvSpPr/>
            <p:nvPr/>
          </p:nvSpPr>
          <p:spPr>
            <a:xfrm flipH="1">
              <a:off x="7270549" y="-202918"/>
              <a:ext cx="804742" cy="724170"/>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4"/>
            <p:cNvSpPr/>
            <p:nvPr/>
          </p:nvSpPr>
          <p:spPr>
            <a:xfrm flipH="1">
              <a:off x="7844955" y="275991"/>
              <a:ext cx="63620" cy="54652"/>
            </a:xfrm>
            <a:custGeom>
              <a:avLst/>
              <a:gdLst/>
              <a:ahLst/>
              <a:cxnLst/>
              <a:rect l="l" t="t" r="r" b="b"/>
              <a:pathLst>
                <a:path w="1291" h="1109" extrusionOk="0">
                  <a:moveTo>
                    <a:pt x="561" y="1"/>
                  </a:moveTo>
                  <a:cubicBezTo>
                    <a:pt x="272" y="1"/>
                    <a:pt x="0" y="238"/>
                    <a:pt x="18" y="563"/>
                  </a:cubicBezTo>
                  <a:cubicBezTo>
                    <a:pt x="18" y="875"/>
                    <a:pt x="278" y="1109"/>
                    <a:pt x="589" y="1109"/>
                  </a:cubicBezTo>
                  <a:cubicBezTo>
                    <a:pt x="1057" y="1083"/>
                    <a:pt x="1290" y="486"/>
                    <a:pt x="927" y="148"/>
                  </a:cubicBezTo>
                  <a:cubicBezTo>
                    <a:pt x="817" y="46"/>
                    <a:pt x="687" y="1"/>
                    <a:pt x="56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4"/>
            <p:cNvSpPr/>
            <p:nvPr/>
          </p:nvSpPr>
          <p:spPr>
            <a:xfrm flipH="1">
              <a:off x="7889750" y="224394"/>
              <a:ext cx="33313" cy="28878"/>
            </a:xfrm>
            <a:custGeom>
              <a:avLst/>
              <a:gdLst/>
              <a:ahLst/>
              <a:cxnLst/>
              <a:rect l="l" t="t" r="r" b="b"/>
              <a:pathLst>
                <a:path w="676" h="586" extrusionOk="0">
                  <a:moveTo>
                    <a:pt x="286" y="1"/>
                  </a:moveTo>
                  <a:cubicBezTo>
                    <a:pt x="131" y="27"/>
                    <a:pt x="1" y="157"/>
                    <a:pt x="1" y="312"/>
                  </a:cubicBezTo>
                  <a:cubicBezTo>
                    <a:pt x="18" y="482"/>
                    <a:pt x="157" y="586"/>
                    <a:pt x="295" y="586"/>
                  </a:cubicBezTo>
                  <a:cubicBezTo>
                    <a:pt x="368" y="586"/>
                    <a:pt x="440" y="557"/>
                    <a:pt x="494" y="494"/>
                  </a:cubicBezTo>
                  <a:cubicBezTo>
                    <a:pt x="676" y="286"/>
                    <a:pt x="546" y="1"/>
                    <a:pt x="28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4"/>
            <p:cNvSpPr/>
            <p:nvPr/>
          </p:nvSpPr>
          <p:spPr>
            <a:xfrm flipH="1">
              <a:off x="7865406" y="227942"/>
              <a:ext cx="24394" cy="20845"/>
            </a:xfrm>
            <a:custGeom>
              <a:avLst/>
              <a:gdLst/>
              <a:ahLst/>
              <a:cxnLst/>
              <a:rect l="l" t="t" r="r" b="b"/>
              <a:pathLst>
                <a:path w="495" h="423" extrusionOk="0">
                  <a:moveTo>
                    <a:pt x="224" y="1"/>
                  </a:moveTo>
                  <a:cubicBezTo>
                    <a:pt x="112" y="1"/>
                    <a:pt x="1" y="89"/>
                    <a:pt x="1" y="214"/>
                  </a:cubicBezTo>
                  <a:cubicBezTo>
                    <a:pt x="1" y="344"/>
                    <a:pt x="105" y="422"/>
                    <a:pt x="234" y="422"/>
                  </a:cubicBezTo>
                  <a:cubicBezTo>
                    <a:pt x="416" y="422"/>
                    <a:pt x="494" y="188"/>
                    <a:pt x="364" y="59"/>
                  </a:cubicBezTo>
                  <a:cubicBezTo>
                    <a:pt x="324" y="18"/>
                    <a:pt x="274" y="1"/>
                    <a:pt x="224"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4"/>
            <p:cNvSpPr/>
            <p:nvPr/>
          </p:nvSpPr>
          <p:spPr>
            <a:xfrm flipH="1">
              <a:off x="7883689" y="137365"/>
              <a:ext cx="45732" cy="38488"/>
            </a:xfrm>
            <a:custGeom>
              <a:avLst/>
              <a:gdLst/>
              <a:ahLst/>
              <a:cxnLst/>
              <a:rect l="l" t="t" r="r" b="b"/>
              <a:pathLst>
                <a:path w="928" h="781" extrusionOk="0">
                  <a:moveTo>
                    <a:pt x="422" y="0"/>
                  </a:moveTo>
                  <a:cubicBezTo>
                    <a:pt x="411" y="0"/>
                    <a:pt x="400" y="1"/>
                    <a:pt x="389" y="2"/>
                  </a:cubicBezTo>
                  <a:cubicBezTo>
                    <a:pt x="182" y="2"/>
                    <a:pt x="0" y="183"/>
                    <a:pt x="26" y="417"/>
                  </a:cubicBezTo>
                  <a:cubicBezTo>
                    <a:pt x="26" y="638"/>
                    <a:pt x="215" y="781"/>
                    <a:pt x="411" y="781"/>
                  </a:cubicBezTo>
                  <a:cubicBezTo>
                    <a:pt x="514" y="781"/>
                    <a:pt x="620" y="740"/>
                    <a:pt x="701" y="651"/>
                  </a:cubicBezTo>
                  <a:cubicBezTo>
                    <a:pt x="928" y="399"/>
                    <a:pt x="763" y="0"/>
                    <a:pt x="422" y="0"/>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4"/>
            <p:cNvSpPr/>
            <p:nvPr/>
          </p:nvSpPr>
          <p:spPr>
            <a:xfrm flipH="1">
              <a:off x="7853923" y="179943"/>
              <a:ext cx="15375" cy="16361"/>
            </a:xfrm>
            <a:custGeom>
              <a:avLst/>
              <a:gdLst/>
              <a:ahLst/>
              <a:cxnLst/>
              <a:rect l="l" t="t" r="r" b="b"/>
              <a:pathLst>
                <a:path w="312" h="332" extrusionOk="0">
                  <a:moveTo>
                    <a:pt x="156" y="1"/>
                  </a:moveTo>
                  <a:cubicBezTo>
                    <a:pt x="78" y="1"/>
                    <a:pt x="0" y="59"/>
                    <a:pt x="0" y="176"/>
                  </a:cubicBezTo>
                  <a:cubicBezTo>
                    <a:pt x="0" y="280"/>
                    <a:pt x="78" y="332"/>
                    <a:pt x="156" y="332"/>
                  </a:cubicBezTo>
                  <a:cubicBezTo>
                    <a:pt x="234" y="332"/>
                    <a:pt x="312" y="280"/>
                    <a:pt x="312" y="176"/>
                  </a:cubicBezTo>
                  <a:cubicBezTo>
                    <a:pt x="312" y="59"/>
                    <a:pt x="234" y="1"/>
                    <a:pt x="15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3" name="Google Shape;223;p14"/>
          <p:cNvGrpSpPr/>
          <p:nvPr/>
        </p:nvGrpSpPr>
        <p:grpSpPr>
          <a:xfrm>
            <a:off x="10560867" y="1606305"/>
            <a:ext cx="893999" cy="584699"/>
            <a:chOff x="7555450" y="377766"/>
            <a:chExt cx="670499" cy="438524"/>
          </a:xfrm>
        </p:grpSpPr>
        <p:sp>
          <p:nvSpPr>
            <p:cNvPr id="224" name="Google Shape;224;p1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7" name="Google Shape;227;p14"/>
          <p:cNvGrpSpPr/>
          <p:nvPr/>
        </p:nvGrpSpPr>
        <p:grpSpPr>
          <a:xfrm>
            <a:off x="1148817" y="3175871"/>
            <a:ext cx="653637" cy="811748"/>
            <a:chOff x="7376250" y="1989890"/>
            <a:chExt cx="490228" cy="608811"/>
          </a:xfrm>
        </p:grpSpPr>
        <p:sp>
          <p:nvSpPr>
            <p:cNvPr id="228" name="Google Shape;228;p1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1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31" name="Google Shape;231;p14"/>
          <p:cNvSpPr txBox="1">
            <a:spLocks noGrp="1"/>
          </p:cNvSpPr>
          <p:nvPr>
            <p:ph type="title"/>
          </p:nvPr>
        </p:nvSpPr>
        <p:spPr>
          <a:xfrm>
            <a:off x="2262184" y="1606300"/>
            <a:ext cx="7282800" cy="1656400"/>
          </a:xfrm>
          <a:prstGeom prst="rect">
            <a:avLst/>
          </a:prstGeom>
          <a:effectLst>
            <a:outerShdw dist="57150" dir="396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100"/>
              <a:buNone/>
              <a:defRPr sz="11335"/>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2" name="Google Shape;232;p14"/>
          <p:cNvSpPr txBox="1">
            <a:spLocks noGrp="1"/>
          </p:cNvSpPr>
          <p:nvPr>
            <p:ph type="subTitle" idx="1"/>
          </p:nvPr>
        </p:nvSpPr>
        <p:spPr>
          <a:xfrm>
            <a:off x="2980184" y="3236000"/>
            <a:ext cx="5846800" cy="1431600"/>
          </a:xfrm>
          <a:prstGeom prst="rect">
            <a:avLst/>
          </a:prstGeom>
        </p:spPr>
        <p:txBody>
          <a:bodyPr spcFirstLastPara="1" wrap="square" lIns="91425" tIns="91425" rIns="91425" bIns="91425" anchor="t" anchorCtr="0">
            <a:noAutofit/>
          </a:bodyPr>
          <a:lstStyle>
            <a:lvl1pPr lvl="0" algn="ctr" rtl="0">
              <a:lnSpc>
                <a:spcPct val="100000"/>
              </a:lnSpc>
              <a:spcBef>
                <a:spcPct val="267000"/>
              </a:spcBef>
              <a:spcAft>
                <a:spcPts val="0"/>
              </a:spcAft>
              <a:buSzPts val="1800"/>
              <a:buNone/>
              <a:defRPr sz="2400"/>
            </a:lvl1pPr>
            <a:lvl2pPr lvl="1" algn="ctr" rtl="0">
              <a:lnSpc>
                <a:spcPct val="100000"/>
              </a:lnSpc>
              <a:spcBef>
                <a:spcPts val="0"/>
              </a:spcBef>
              <a:spcAft>
                <a:spcPts val="0"/>
              </a:spcAft>
              <a:buSzPts val="1800"/>
              <a:buNone/>
              <a:defRPr sz="2400"/>
            </a:lvl2pPr>
            <a:lvl3pPr lvl="2" algn="ctr" rtl="0">
              <a:lnSpc>
                <a:spcPct val="100000"/>
              </a:lnSpc>
              <a:spcBef>
                <a:spcPct val="427000"/>
              </a:spcBef>
              <a:spcAft>
                <a:spcPts val="0"/>
              </a:spcAft>
              <a:buSzPts val="1800"/>
              <a:buNone/>
              <a:defRPr sz="2400"/>
            </a:lvl3pPr>
            <a:lvl4pPr lvl="3" algn="ctr" rtl="0">
              <a:lnSpc>
                <a:spcPct val="100000"/>
              </a:lnSpc>
              <a:spcBef>
                <a:spcPct val="427000"/>
              </a:spcBef>
              <a:spcAft>
                <a:spcPts val="0"/>
              </a:spcAft>
              <a:buSzPts val="1800"/>
              <a:buNone/>
              <a:defRPr sz="2400"/>
            </a:lvl4pPr>
            <a:lvl5pPr lvl="4" algn="ctr" rtl="0">
              <a:lnSpc>
                <a:spcPct val="100000"/>
              </a:lnSpc>
              <a:spcBef>
                <a:spcPct val="427000"/>
              </a:spcBef>
              <a:spcAft>
                <a:spcPts val="0"/>
              </a:spcAft>
              <a:buSzPts val="1800"/>
              <a:buNone/>
              <a:defRPr sz="2400"/>
            </a:lvl5pPr>
            <a:lvl6pPr lvl="5" algn="ctr" rtl="0">
              <a:lnSpc>
                <a:spcPct val="100000"/>
              </a:lnSpc>
              <a:spcBef>
                <a:spcPct val="427000"/>
              </a:spcBef>
              <a:spcAft>
                <a:spcPts val="0"/>
              </a:spcAft>
              <a:buSzPts val="1800"/>
              <a:buNone/>
              <a:defRPr sz="2400"/>
            </a:lvl6pPr>
            <a:lvl7pPr lvl="6" algn="ctr" rtl="0">
              <a:lnSpc>
                <a:spcPct val="100000"/>
              </a:lnSpc>
              <a:spcBef>
                <a:spcPct val="427000"/>
              </a:spcBef>
              <a:spcAft>
                <a:spcPts val="0"/>
              </a:spcAft>
              <a:buSzPts val="1800"/>
              <a:buNone/>
              <a:defRPr sz="2400"/>
            </a:lvl7pPr>
            <a:lvl8pPr lvl="7" algn="ctr" rtl="0">
              <a:lnSpc>
                <a:spcPct val="100000"/>
              </a:lnSpc>
              <a:spcBef>
                <a:spcPct val="427000"/>
              </a:spcBef>
              <a:spcAft>
                <a:spcPts val="0"/>
              </a:spcAft>
              <a:buSzPts val="1800"/>
              <a:buNone/>
              <a:defRPr sz="2400"/>
            </a:lvl8pPr>
            <a:lvl9pPr lvl="8" algn="ctr" rtl="0">
              <a:lnSpc>
                <a:spcPct val="100000"/>
              </a:lnSpc>
              <a:spcBef>
                <a:spcPct val="427000"/>
              </a:spcBef>
              <a:spcAft>
                <a:spcPts val="1600"/>
              </a:spcAft>
              <a:buSzPts val="1800"/>
              <a:buNone/>
              <a:defRPr sz="2400"/>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10" name="Rectangle 9"/>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Rectangle 5"/>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Rectangle 4"/>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9EDD6555-5A17-43EC-AD60-A02D9CB5220E}" type="datetimeFigureOut">
              <a:rPr lang="zh-CN" altLang="en-US" smtClean="0"/>
              <a:t>2025/3/5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9CD3FFD-2B64-4882-8633-4453E00B9DC3}" type="slidenum">
              <a:rPr lang="zh-CN" altLang="en-US" smtClean="0"/>
              <a:t>‹#›</a:t>
            </a:fld>
            <a:endParaRPr lang="zh-CN" altLang="en-US"/>
          </a:p>
        </p:txBody>
      </p:sp>
      <p:sp>
        <p:nvSpPr>
          <p:cNvPr id="11" name="矩形 10"/>
          <p:cNvSpPr/>
          <p:nvPr userDrawn="1"/>
        </p:nvSpPr>
        <p:spPr>
          <a:xfrm>
            <a:off x="8325228" y="5075854"/>
            <a:ext cx="775136" cy="230832"/>
          </a:xfrm>
          <a:prstGeom prst="rect">
            <a:avLst/>
          </a:prstGeom>
        </p:spPr>
        <p:txBody>
          <a:bodyPr wrap="square">
            <a:spAutoFit/>
          </a:bodyPr>
          <a:lstStyle/>
          <a:p>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模板下载：</a:t>
            </a:r>
            <a:r>
              <a:rPr lang="en-US" altLang="zh-CN" sz="100" dirty="0">
                <a:solidFill>
                  <a:prstClr val="white"/>
                </a:solidFill>
                <a:latin typeface="Calibri" panose="020F0502020204030204"/>
                <a:ea typeface="SimSun" panose="02010600030101010101" pitchFamily="2" charset="-122"/>
              </a:rPr>
              <a:t>www.1ppt.com/moban/          </a:t>
            </a:r>
            <a:r>
              <a:rPr lang="zh-CN" altLang="en-US" sz="100" dirty="0">
                <a:solidFill>
                  <a:prstClr val="white"/>
                </a:solidFill>
                <a:latin typeface="Calibri" panose="020F0502020204030204"/>
                <a:ea typeface="SimSun" panose="02010600030101010101" pitchFamily="2" charset="-122"/>
              </a:rPr>
              <a:t>行业</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a:t>
            </a:r>
            <a:r>
              <a:rPr lang="en-US" altLang="zh-CN" sz="100" dirty="0">
                <a:solidFill>
                  <a:prstClr val="white"/>
                </a:solidFill>
                <a:latin typeface="Calibri" panose="020F0502020204030204"/>
                <a:ea typeface="SimSun" panose="02010600030101010101" pitchFamily="2" charset="-122"/>
              </a:rPr>
              <a:t>www.1ppt.com/hangye/ </a:t>
            </a:r>
          </a:p>
          <a:p>
            <a:r>
              <a:rPr lang="zh-CN" altLang="en-US" sz="100" dirty="0">
                <a:solidFill>
                  <a:prstClr val="white"/>
                </a:solidFill>
                <a:latin typeface="Calibri" panose="020F0502020204030204"/>
                <a:ea typeface="SimSun" panose="02010600030101010101" pitchFamily="2" charset="-122"/>
              </a:rPr>
              <a:t>节日</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a:t>
            </a:r>
            <a:r>
              <a:rPr lang="en-US" altLang="zh-CN" sz="100" dirty="0">
                <a:solidFill>
                  <a:prstClr val="white"/>
                </a:solidFill>
                <a:latin typeface="Calibri" panose="020F0502020204030204"/>
                <a:ea typeface="SimSun" panose="02010600030101010101" pitchFamily="2" charset="-122"/>
              </a:rPr>
              <a:t>www.1ppt.com/jieri/          PPT</a:t>
            </a:r>
            <a:r>
              <a:rPr lang="zh-CN" altLang="en-US" sz="100" dirty="0">
                <a:solidFill>
                  <a:prstClr val="white"/>
                </a:solidFill>
                <a:latin typeface="Calibri" panose="020F0502020204030204"/>
                <a:ea typeface="SimSun" panose="02010600030101010101" pitchFamily="2" charset="-122"/>
              </a:rPr>
              <a:t>素材：</a:t>
            </a:r>
            <a:r>
              <a:rPr lang="en-US" altLang="zh-CN" sz="100" dirty="0">
                <a:solidFill>
                  <a:prstClr val="white"/>
                </a:solidFill>
                <a:latin typeface="Calibri" panose="020F0502020204030204"/>
                <a:ea typeface="SimSun" panose="02010600030101010101" pitchFamily="2" charset="-122"/>
              </a:rPr>
              <a:t>www.1ppt.com/sucai/</a:t>
            </a:r>
          </a:p>
          <a:p>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背景图片：</a:t>
            </a:r>
            <a:r>
              <a:rPr lang="en-US" altLang="zh-CN" sz="100" dirty="0">
                <a:solidFill>
                  <a:prstClr val="white"/>
                </a:solidFill>
                <a:latin typeface="Calibri" panose="020F0502020204030204"/>
                <a:ea typeface="SimSun" panose="02010600030101010101" pitchFamily="2" charset="-122"/>
              </a:rPr>
              <a:t>www.1ppt.com/beijing/        PPT</a:t>
            </a:r>
            <a:r>
              <a:rPr lang="zh-CN" altLang="en-US" sz="100" dirty="0">
                <a:solidFill>
                  <a:prstClr val="white"/>
                </a:solidFill>
                <a:latin typeface="Calibri" panose="020F0502020204030204"/>
                <a:ea typeface="SimSun" panose="02010600030101010101" pitchFamily="2" charset="-122"/>
              </a:rPr>
              <a:t>图表：</a:t>
            </a:r>
            <a:r>
              <a:rPr lang="en-US" altLang="zh-CN" sz="100" dirty="0">
                <a:solidFill>
                  <a:prstClr val="white"/>
                </a:solidFill>
                <a:latin typeface="Calibri" panose="020F0502020204030204"/>
                <a:ea typeface="SimSun" panose="02010600030101010101" pitchFamily="2" charset="-122"/>
              </a:rPr>
              <a:t>www.1ppt.com/tubiao/      </a:t>
            </a:r>
          </a:p>
          <a:p>
            <a:r>
              <a:rPr lang="zh-CN" altLang="en-US" sz="100" dirty="0">
                <a:solidFill>
                  <a:prstClr val="white"/>
                </a:solidFill>
                <a:latin typeface="Calibri" panose="020F0502020204030204"/>
                <a:ea typeface="SimSun" panose="02010600030101010101" pitchFamily="2" charset="-122"/>
              </a:rPr>
              <a:t>精美</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下载：</a:t>
            </a:r>
            <a:r>
              <a:rPr lang="en-US" altLang="zh-CN" sz="100" dirty="0">
                <a:solidFill>
                  <a:prstClr val="white"/>
                </a:solidFill>
                <a:latin typeface="Calibri" panose="020F0502020204030204"/>
                <a:ea typeface="SimSun" panose="02010600030101010101" pitchFamily="2" charset="-122"/>
              </a:rPr>
              <a:t>www.1ppt.com/xiazai/         PPT</a:t>
            </a:r>
            <a:r>
              <a:rPr lang="zh-CN" altLang="en-US" sz="100" dirty="0">
                <a:solidFill>
                  <a:prstClr val="white"/>
                </a:solidFill>
                <a:latin typeface="Calibri" panose="020F0502020204030204"/>
                <a:ea typeface="SimSun" panose="02010600030101010101" pitchFamily="2" charset="-122"/>
              </a:rPr>
              <a:t>教程： </a:t>
            </a:r>
            <a:r>
              <a:rPr lang="en-US" altLang="zh-CN" sz="100" dirty="0">
                <a:solidFill>
                  <a:prstClr val="white"/>
                </a:solidFill>
                <a:latin typeface="Calibri" panose="020F0502020204030204"/>
                <a:ea typeface="SimSun" panose="02010600030101010101" pitchFamily="2" charset="-122"/>
              </a:rPr>
              <a:t>www.1ppt.com/powerpoint/      </a:t>
            </a:r>
          </a:p>
          <a:p>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课件：</a:t>
            </a:r>
            <a:r>
              <a:rPr lang="en-US" altLang="zh-CN" sz="100" dirty="0">
                <a:solidFill>
                  <a:prstClr val="white"/>
                </a:solidFill>
                <a:latin typeface="Calibri" panose="020F0502020204030204"/>
                <a:ea typeface="SimSun" panose="02010600030101010101" pitchFamily="2" charset="-122"/>
              </a:rPr>
              <a:t>www.1ppt.com/kejian/             </a:t>
            </a:r>
            <a:r>
              <a:rPr lang="zh-CN" altLang="en-US" sz="100" dirty="0">
                <a:solidFill>
                  <a:prstClr val="white"/>
                </a:solidFill>
                <a:latin typeface="Calibri" panose="020F0502020204030204"/>
                <a:ea typeface="SimSun" panose="02010600030101010101" pitchFamily="2" charset="-122"/>
              </a:rPr>
              <a:t>字体下载：</a:t>
            </a:r>
            <a:r>
              <a:rPr lang="en-US" altLang="zh-CN" sz="100" dirty="0">
                <a:solidFill>
                  <a:prstClr val="white"/>
                </a:solidFill>
                <a:latin typeface="Calibri" panose="020F0502020204030204"/>
                <a:ea typeface="SimSun" panose="02010600030101010101" pitchFamily="2" charset="-122"/>
              </a:rPr>
              <a:t>www.1ppt.com/ziti/</a:t>
            </a:r>
          </a:p>
          <a:p>
            <a:r>
              <a:rPr lang="zh-CN" altLang="en-US" sz="100" dirty="0">
                <a:solidFill>
                  <a:prstClr val="white"/>
                </a:solidFill>
                <a:latin typeface="Calibri" panose="020F0502020204030204"/>
                <a:ea typeface="SimSun" panose="02010600030101010101" pitchFamily="2" charset="-122"/>
              </a:rPr>
              <a:t>工作总结</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a:t>
            </a:r>
            <a:r>
              <a:rPr lang="en-US" altLang="zh-CN" sz="100" dirty="0">
                <a:solidFill>
                  <a:prstClr val="white"/>
                </a:solidFill>
                <a:latin typeface="Calibri" panose="020F0502020204030204"/>
                <a:ea typeface="SimSun" panose="02010600030101010101" pitchFamily="2" charset="-122"/>
              </a:rPr>
              <a:t>www.1ppt.com/xiazai/zongjie/ </a:t>
            </a:r>
            <a:r>
              <a:rPr lang="zh-CN" altLang="en-US" sz="100" dirty="0">
                <a:solidFill>
                  <a:prstClr val="white"/>
                </a:solidFill>
                <a:latin typeface="Calibri" panose="020F0502020204030204"/>
                <a:ea typeface="SimSun" panose="02010600030101010101" pitchFamily="2" charset="-122"/>
              </a:rPr>
              <a:t>工作计划：</a:t>
            </a:r>
            <a:r>
              <a:rPr lang="en-US" altLang="zh-CN" sz="100" dirty="0">
                <a:solidFill>
                  <a:prstClr val="white"/>
                </a:solidFill>
                <a:latin typeface="Calibri" panose="020F0502020204030204"/>
                <a:ea typeface="SimSun" panose="02010600030101010101" pitchFamily="2" charset="-122"/>
              </a:rPr>
              <a:t>www.1ppt.com/xiazai/jihua/</a:t>
            </a:r>
          </a:p>
          <a:p>
            <a:r>
              <a:rPr lang="zh-CN" altLang="en-US" sz="100" dirty="0">
                <a:solidFill>
                  <a:prstClr val="white"/>
                </a:solidFill>
                <a:latin typeface="Calibri" panose="020F0502020204030204"/>
                <a:ea typeface="SimSun" panose="02010600030101010101" pitchFamily="2" charset="-122"/>
              </a:rPr>
              <a:t>商务</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a:t>
            </a:r>
            <a:r>
              <a:rPr lang="en-US" altLang="zh-CN" sz="100" dirty="0">
                <a:solidFill>
                  <a:prstClr val="white"/>
                </a:solidFill>
                <a:latin typeface="Calibri" panose="020F0502020204030204"/>
                <a:ea typeface="SimSun" panose="02010600030101010101" pitchFamily="2" charset="-122"/>
              </a:rPr>
              <a:t>www.1ppt.com/moban/shangwu/  </a:t>
            </a:r>
            <a:r>
              <a:rPr lang="zh-CN" altLang="en-US" sz="100" dirty="0">
                <a:solidFill>
                  <a:prstClr val="white"/>
                </a:solidFill>
                <a:latin typeface="Calibri" panose="020F0502020204030204"/>
                <a:ea typeface="SimSun" panose="02010600030101010101" pitchFamily="2" charset="-122"/>
              </a:rPr>
              <a:t>个人简历</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a:t>
            </a:r>
            <a:r>
              <a:rPr lang="en-US" altLang="zh-CN" sz="100" dirty="0">
                <a:solidFill>
                  <a:prstClr val="white"/>
                </a:solidFill>
                <a:latin typeface="Calibri" panose="020F0502020204030204"/>
                <a:ea typeface="SimSun" panose="02010600030101010101" pitchFamily="2" charset="-122"/>
              </a:rPr>
              <a:t>www.1ppt.com/xiazai/jianli/  </a:t>
            </a:r>
          </a:p>
          <a:p>
            <a:r>
              <a:rPr lang="zh-CN" altLang="en-US" sz="100" dirty="0">
                <a:solidFill>
                  <a:prstClr val="white"/>
                </a:solidFill>
                <a:latin typeface="Calibri" panose="020F0502020204030204"/>
                <a:ea typeface="SimSun" panose="02010600030101010101" pitchFamily="2" charset="-122"/>
              </a:rPr>
              <a:t>毕业答辩</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a:t>
            </a:r>
            <a:r>
              <a:rPr lang="en-US" altLang="zh-CN" sz="100" dirty="0">
                <a:solidFill>
                  <a:prstClr val="white"/>
                </a:solidFill>
                <a:latin typeface="Calibri" panose="020F0502020204030204"/>
                <a:ea typeface="SimSun" panose="02010600030101010101" pitchFamily="2" charset="-122"/>
              </a:rPr>
              <a:t>www.1ppt.com/xiazai/dabian/  </a:t>
            </a:r>
            <a:r>
              <a:rPr lang="zh-CN" altLang="en-US" sz="100" dirty="0">
                <a:solidFill>
                  <a:prstClr val="white"/>
                </a:solidFill>
                <a:latin typeface="Calibri" panose="020F0502020204030204"/>
                <a:ea typeface="SimSun" panose="02010600030101010101" pitchFamily="2" charset="-122"/>
              </a:rPr>
              <a:t>工作汇报</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a:t>
            </a:r>
            <a:r>
              <a:rPr lang="en-US" altLang="zh-CN" sz="100" dirty="0">
                <a:solidFill>
                  <a:prstClr val="white"/>
                </a:solidFill>
                <a:latin typeface="Calibri" panose="020F0502020204030204"/>
                <a:ea typeface="SimSun" panose="02010600030101010101" pitchFamily="2" charset="-122"/>
              </a:rPr>
              <a:t>www.1ppt.com/xiazai/huibao/    </a:t>
            </a:r>
          </a:p>
          <a:p>
            <a:r>
              <a:rPr lang="en-US" altLang="zh-CN" sz="100" dirty="0">
                <a:solidFill>
                  <a:prstClr val="white"/>
                </a:solidFill>
                <a:latin typeface="Calibri" panose="020F0502020204030204"/>
                <a:ea typeface="SimSun" panose="02010600030101010101" pitchFamily="2" charset="-122"/>
              </a:rPr>
              <a:t> </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dirty="0"/>
              <a:t>单击此处编辑母版标题样式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千图网海量PPT模板www.58pic.com ">
    <p:spTree>
      <p:nvGrpSpPr>
        <p:cNvPr id="1" name=""/>
        <p:cNvGrpSpPr/>
        <p:nvPr/>
      </p:nvGrpSpPr>
      <p:grpSpPr>
        <a:xfrm>
          <a:off x="0" y="0"/>
          <a:ext cx="0" cy="0"/>
          <a:chOff x="0" y="0"/>
          <a:chExt cx="0" cy="0"/>
        </a:xfrm>
      </p:grpSpPr>
      <p:sp>
        <p:nvSpPr>
          <p:cNvPr id="3" name="Rectangle 2"/>
          <p:cNvSpPr/>
          <p:nvPr userDrawn="1"/>
        </p:nvSpPr>
        <p:spPr>
          <a:xfrm>
            <a:off x="844062" y="641838"/>
            <a:ext cx="3552092" cy="606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86"/>
        <p:cNvGrpSpPr/>
        <p:nvPr/>
      </p:nvGrpSpPr>
      <p:grpSpPr>
        <a:xfrm>
          <a:off x="0" y="0"/>
          <a:ext cx="0" cy="0"/>
          <a:chOff x="0" y="0"/>
          <a:chExt cx="0" cy="0"/>
        </a:xfrm>
      </p:grpSpPr>
      <p:sp>
        <p:nvSpPr>
          <p:cNvPr id="287" name="Google Shape;287;p18"/>
          <p:cNvSpPr/>
          <p:nvPr/>
        </p:nvSpPr>
        <p:spPr>
          <a:xfrm flipH="1">
            <a:off x="-815765" y="5896636"/>
            <a:ext cx="14583699" cy="186794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18"/>
          <p:cNvSpPr/>
          <p:nvPr/>
        </p:nvSpPr>
        <p:spPr>
          <a:xfrm rot="10800000">
            <a:off x="-913788" y="-1018560"/>
            <a:ext cx="15976588" cy="2219993"/>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18"/>
          <p:cNvSpPr txBox="1">
            <a:spLocks noGrp="1"/>
          </p:cNvSpPr>
          <p:nvPr>
            <p:ph type="subTitle" idx="1"/>
          </p:nvPr>
        </p:nvSpPr>
        <p:spPr>
          <a:xfrm>
            <a:off x="1569600" y="3445500"/>
            <a:ext cx="3904800" cy="16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18"/>
          <p:cNvSpPr txBox="1">
            <a:spLocks noGrp="1"/>
          </p:cNvSpPr>
          <p:nvPr>
            <p:ph type="title"/>
          </p:nvPr>
        </p:nvSpPr>
        <p:spPr>
          <a:xfrm>
            <a:off x="1569600" y="2502100"/>
            <a:ext cx="3957600" cy="859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12"/>
        <p:cNvGrpSpPr/>
        <p:nvPr/>
      </p:nvGrpSpPr>
      <p:grpSpPr>
        <a:xfrm>
          <a:off x="0" y="0"/>
          <a:ext cx="0" cy="0"/>
          <a:chOff x="0" y="0"/>
          <a:chExt cx="0" cy="0"/>
        </a:xfrm>
      </p:grpSpPr>
      <p:sp>
        <p:nvSpPr>
          <p:cNvPr id="213" name="Google Shape;213;p14"/>
          <p:cNvSpPr/>
          <p:nvPr/>
        </p:nvSpPr>
        <p:spPr>
          <a:xfrm>
            <a:off x="-1249565" y="3301501"/>
            <a:ext cx="7579871"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4"/>
          <p:cNvSpPr/>
          <p:nvPr/>
        </p:nvSpPr>
        <p:spPr>
          <a:xfrm>
            <a:off x="-1249576" y="3445116"/>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5" name="Google Shape;215;p14"/>
          <p:cNvGrpSpPr/>
          <p:nvPr/>
        </p:nvGrpSpPr>
        <p:grpSpPr>
          <a:xfrm flipH="1">
            <a:off x="-444673" y="340063"/>
            <a:ext cx="1986645" cy="1850952"/>
            <a:chOff x="7195051" y="-202918"/>
            <a:chExt cx="880241" cy="820118"/>
          </a:xfrm>
        </p:grpSpPr>
        <p:sp>
          <p:nvSpPr>
            <p:cNvPr id="216" name="Google Shape;216;p14"/>
            <p:cNvSpPr/>
            <p:nvPr/>
          </p:nvSpPr>
          <p:spPr>
            <a:xfrm flipH="1">
              <a:off x="7195051" y="-173448"/>
              <a:ext cx="761277" cy="790648"/>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rgbClr val="FEB8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4"/>
            <p:cNvSpPr/>
            <p:nvPr/>
          </p:nvSpPr>
          <p:spPr>
            <a:xfrm flipH="1">
              <a:off x="7270549" y="-202918"/>
              <a:ext cx="804742" cy="724170"/>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4"/>
            <p:cNvSpPr/>
            <p:nvPr/>
          </p:nvSpPr>
          <p:spPr>
            <a:xfrm flipH="1">
              <a:off x="7844955" y="275991"/>
              <a:ext cx="63620" cy="54652"/>
            </a:xfrm>
            <a:custGeom>
              <a:avLst/>
              <a:gdLst/>
              <a:ahLst/>
              <a:cxnLst/>
              <a:rect l="l" t="t" r="r" b="b"/>
              <a:pathLst>
                <a:path w="1291" h="1109" extrusionOk="0">
                  <a:moveTo>
                    <a:pt x="561" y="1"/>
                  </a:moveTo>
                  <a:cubicBezTo>
                    <a:pt x="272" y="1"/>
                    <a:pt x="0" y="238"/>
                    <a:pt x="18" y="563"/>
                  </a:cubicBezTo>
                  <a:cubicBezTo>
                    <a:pt x="18" y="875"/>
                    <a:pt x="278" y="1109"/>
                    <a:pt x="589" y="1109"/>
                  </a:cubicBezTo>
                  <a:cubicBezTo>
                    <a:pt x="1057" y="1083"/>
                    <a:pt x="1290" y="486"/>
                    <a:pt x="927" y="148"/>
                  </a:cubicBezTo>
                  <a:cubicBezTo>
                    <a:pt x="817" y="46"/>
                    <a:pt x="687" y="1"/>
                    <a:pt x="56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4"/>
            <p:cNvSpPr/>
            <p:nvPr/>
          </p:nvSpPr>
          <p:spPr>
            <a:xfrm flipH="1">
              <a:off x="7889750" y="224394"/>
              <a:ext cx="33313" cy="28878"/>
            </a:xfrm>
            <a:custGeom>
              <a:avLst/>
              <a:gdLst/>
              <a:ahLst/>
              <a:cxnLst/>
              <a:rect l="l" t="t" r="r" b="b"/>
              <a:pathLst>
                <a:path w="676" h="586" extrusionOk="0">
                  <a:moveTo>
                    <a:pt x="286" y="1"/>
                  </a:moveTo>
                  <a:cubicBezTo>
                    <a:pt x="131" y="27"/>
                    <a:pt x="1" y="157"/>
                    <a:pt x="1" y="312"/>
                  </a:cubicBezTo>
                  <a:cubicBezTo>
                    <a:pt x="18" y="482"/>
                    <a:pt x="157" y="586"/>
                    <a:pt x="295" y="586"/>
                  </a:cubicBezTo>
                  <a:cubicBezTo>
                    <a:pt x="368" y="586"/>
                    <a:pt x="440" y="557"/>
                    <a:pt x="494" y="494"/>
                  </a:cubicBezTo>
                  <a:cubicBezTo>
                    <a:pt x="676" y="286"/>
                    <a:pt x="546" y="1"/>
                    <a:pt x="28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4"/>
            <p:cNvSpPr/>
            <p:nvPr/>
          </p:nvSpPr>
          <p:spPr>
            <a:xfrm flipH="1">
              <a:off x="7865406" y="227942"/>
              <a:ext cx="24394" cy="20845"/>
            </a:xfrm>
            <a:custGeom>
              <a:avLst/>
              <a:gdLst/>
              <a:ahLst/>
              <a:cxnLst/>
              <a:rect l="l" t="t" r="r" b="b"/>
              <a:pathLst>
                <a:path w="495" h="423" extrusionOk="0">
                  <a:moveTo>
                    <a:pt x="224" y="1"/>
                  </a:moveTo>
                  <a:cubicBezTo>
                    <a:pt x="112" y="1"/>
                    <a:pt x="1" y="89"/>
                    <a:pt x="1" y="214"/>
                  </a:cubicBezTo>
                  <a:cubicBezTo>
                    <a:pt x="1" y="344"/>
                    <a:pt x="105" y="422"/>
                    <a:pt x="234" y="422"/>
                  </a:cubicBezTo>
                  <a:cubicBezTo>
                    <a:pt x="416" y="422"/>
                    <a:pt x="494" y="188"/>
                    <a:pt x="364" y="59"/>
                  </a:cubicBezTo>
                  <a:cubicBezTo>
                    <a:pt x="324" y="18"/>
                    <a:pt x="274" y="1"/>
                    <a:pt x="224"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4"/>
            <p:cNvSpPr/>
            <p:nvPr/>
          </p:nvSpPr>
          <p:spPr>
            <a:xfrm flipH="1">
              <a:off x="7883689" y="137365"/>
              <a:ext cx="45732" cy="38488"/>
            </a:xfrm>
            <a:custGeom>
              <a:avLst/>
              <a:gdLst/>
              <a:ahLst/>
              <a:cxnLst/>
              <a:rect l="l" t="t" r="r" b="b"/>
              <a:pathLst>
                <a:path w="928" h="781" extrusionOk="0">
                  <a:moveTo>
                    <a:pt x="422" y="0"/>
                  </a:moveTo>
                  <a:cubicBezTo>
                    <a:pt x="411" y="0"/>
                    <a:pt x="400" y="1"/>
                    <a:pt x="389" y="2"/>
                  </a:cubicBezTo>
                  <a:cubicBezTo>
                    <a:pt x="182" y="2"/>
                    <a:pt x="0" y="183"/>
                    <a:pt x="26" y="417"/>
                  </a:cubicBezTo>
                  <a:cubicBezTo>
                    <a:pt x="26" y="638"/>
                    <a:pt x="215" y="781"/>
                    <a:pt x="411" y="781"/>
                  </a:cubicBezTo>
                  <a:cubicBezTo>
                    <a:pt x="514" y="781"/>
                    <a:pt x="620" y="740"/>
                    <a:pt x="701" y="651"/>
                  </a:cubicBezTo>
                  <a:cubicBezTo>
                    <a:pt x="928" y="399"/>
                    <a:pt x="763" y="0"/>
                    <a:pt x="422" y="0"/>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4"/>
            <p:cNvSpPr/>
            <p:nvPr/>
          </p:nvSpPr>
          <p:spPr>
            <a:xfrm flipH="1">
              <a:off x="7853923" y="179943"/>
              <a:ext cx="15375" cy="16361"/>
            </a:xfrm>
            <a:custGeom>
              <a:avLst/>
              <a:gdLst/>
              <a:ahLst/>
              <a:cxnLst/>
              <a:rect l="l" t="t" r="r" b="b"/>
              <a:pathLst>
                <a:path w="312" h="332" extrusionOk="0">
                  <a:moveTo>
                    <a:pt x="156" y="1"/>
                  </a:moveTo>
                  <a:cubicBezTo>
                    <a:pt x="78" y="1"/>
                    <a:pt x="0" y="59"/>
                    <a:pt x="0" y="176"/>
                  </a:cubicBezTo>
                  <a:cubicBezTo>
                    <a:pt x="0" y="280"/>
                    <a:pt x="78" y="332"/>
                    <a:pt x="156" y="332"/>
                  </a:cubicBezTo>
                  <a:cubicBezTo>
                    <a:pt x="234" y="332"/>
                    <a:pt x="312" y="280"/>
                    <a:pt x="312" y="176"/>
                  </a:cubicBezTo>
                  <a:cubicBezTo>
                    <a:pt x="312" y="59"/>
                    <a:pt x="234" y="1"/>
                    <a:pt x="15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3" name="Google Shape;223;p14"/>
          <p:cNvGrpSpPr/>
          <p:nvPr/>
        </p:nvGrpSpPr>
        <p:grpSpPr>
          <a:xfrm>
            <a:off x="10560867" y="1606305"/>
            <a:ext cx="893999" cy="584699"/>
            <a:chOff x="7555450" y="377766"/>
            <a:chExt cx="670499" cy="438524"/>
          </a:xfrm>
        </p:grpSpPr>
        <p:sp>
          <p:nvSpPr>
            <p:cNvPr id="224" name="Google Shape;224;p1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7" name="Google Shape;227;p14"/>
          <p:cNvGrpSpPr/>
          <p:nvPr/>
        </p:nvGrpSpPr>
        <p:grpSpPr>
          <a:xfrm>
            <a:off x="1148817" y="3175871"/>
            <a:ext cx="653637" cy="811748"/>
            <a:chOff x="7376250" y="1989890"/>
            <a:chExt cx="490228" cy="608811"/>
          </a:xfrm>
        </p:grpSpPr>
        <p:sp>
          <p:nvSpPr>
            <p:cNvPr id="228" name="Google Shape;228;p1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1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31" name="Google Shape;231;p14"/>
          <p:cNvSpPr txBox="1">
            <a:spLocks noGrp="1"/>
          </p:cNvSpPr>
          <p:nvPr>
            <p:ph type="title"/>
          </p:nvPr>
        </p:nvSpPr>
        <p:spPr>
          <a:xfrm>
            <a:off x="2262184" y="1606300"/>
            <a:ext cx="7282800" cy="1656400"/>
          </a:xfrm>
          <a:prstGeom prst="rect">
            <a:avLst/>
          </a:prstGeom>
          <a:effectLst>
            <a:outerShdw dist="57150" dir="396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100"/>
              <a:buNone/>
              <a:defRPr sz="11335"/>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2" name="Google Shape;232;p14"/>
          <p:cNvSpPr txBox="1">
            <a:spLocks noGrp="1"/>
          </p:cNvSpPr>
          <p:nvPr>
            <p:ph type="subTitle" idx="1"/>
          </p:nvPr>
        </p:nvSpPr>
        <p:spPr>
          <a:xfrm>
            <a:off x="2980184" y="3236000"/>
            <a:ext cx="5846800" cy="1431600"/>
          </a:xfrm>
          <a:prstGeom prst="rect">
            <a:avLst/>
          </a:prstGeom>
        </p:spPr>
        <p:txBody>
          <a:bodyPr spcFirstLastPara="1" wrap="square" lIns="91425" tIns="91425" rIns="91425" bIns="91425" anchor="t" anchorCtr="0">
            <a:noAutofit/>
          </a:bodyPr>
          <a:lstStyle>
            <a:lvl1pPr lvl="0" algn="ctr" rtl="0">
              <a:lnSpc>
                <a:spcPct val="100000"/>
              </a:lnSpc>
              <a:spcBef>
                <a:spcPct val="267000"/>
              </a:spcBef>
              <a:spcAft>
                <a:spcPts val="0"/>
              </a:spcAft>
              <a:buSzPts val="1800"/>
              <a:buNone/>
              <a:defRPr sz="2400"/>
            </a:lvl1pPr>
            <a:lvl2pPr lvl="1" algn="ctr" rtl="0">
              <a:lnSpc>
                <a:spcPct val="100000"/>
              </a:lnSpc>
              <a:spcBef>
                <a:spcPts val="0"/>
              </a:spcBef>
              <a:spcAft>
                <a:spcPts val="0"/>
              </a:spcAft>
              <a:buSzPts val="1800"/>
              <a:buNone/>
              <a:defRPr sz="2400"/>
            </a:lvl2pPr>
            <a:lvl3pPr lvl="2" algn="ctr" rtl="0">
              <a:lnSpc>
                <a:spcPct val="100000"/>
              </a:lnSpc>
              <a:spcBef>
                <a:spcPct val="427000"/>
              </a:spcBef>
              <a:spcAft>
                <a:spcPts val="0"/>
              </a:spcAft>
              <a:buSzPts val="1800"/>
              <a:buNone/>
              <a:defRPr sz="2400"/>
            </a:lvl3pPr>
            <a:lvl4pPr lvl="3" algn="ctr" rtl="0">
              <a:lnSpc>
                <a:spcPct val="100000"/>
              </a:lnSpc>
              <a:spcBef>
                <a:spcPct val="427000"/>
              </a:spcBef>
              <a:spcAft>
                <a:spcPts val="0"/>
              </a:spcAft>
              <a:buSzPts val="1800"/>
              <a:buNone/>
              <a:defRPr sz="2400"/>
            </a:lvl4pPr>
            <a:lvl5pPr lvl="4" algn="ctr" rtl="0">
              <a:lnSpc>
                <a:spcPct val="100000"/>
              </a:lnSpc>
              <a:spcBef>
                <a:spcPct val="427000"/>
              </a:spcBef>
              <a:spcAft>
                <a:spcPts val="0"/>
              </a:spcAft>
              <a:buSzPts val="1800"/>
              <a:buNone/>
              <a:defRPr sz="2400"/>
            </a:lvl5pPr>
            <a:lvl6pPr lvl="5" algn="ctr" rtl="0">
              <a:lnSpc>
                <a:spcPct val="100000"/>
              </a:lnSpc>
              <a:spcBef>
                <a:spcPct val="427000"/>
              </a:spcBef>
              <a:spcAft>
                <a:spcPts val="0"/>
              </a:spcAft>
              <a:buSzPts val="1800"/>
              <a:buNone/>
              <a:defRPr sz="2400"/>
            </a:lvl6pPr>
            <a:lvl7pPr lvl="6" algn="ctr" rtl="0">
              <a:lnSpc>
                <a:spcPct val="100000"/>
              </a:lnSpc>
              <a:spcBef>
                <a:spcPct val="427000"/>
              </a:spcBef>
              <a:spcAft>
                <a:spcPts val="0"/>
              </a:spcAft>
              <a:buSzPts val="1800"/>
              <a:buNone/>
              <a:defRPr sz="2400"/>
            </a:lvl7pPr>
            <a:lvl8pPr lvl="7" algn="ctr" rtl="0">
              <a:lnSpc>
                <a:spcPct val="100000"/>
              </a:lnSpc>
              <a:spcBef>
                <a:spcPct val="427000"/>
              </a:spcBef>
              <a:spcAft>
                <a:spcPts val="0"/>
              </a:spcAft>
              <a:buSzPts val="1800"/>
              <a:buNone/>
              <a:defRPr sz="2400"/>
            </a:lvl8pPr>
            <a:lvl9pPr lvl="8" algn="ctr" rtl="0">
              <a:lnSpc>
                <a:spcPct val="100000"/>
              </a:lnSpc>
              <a:spcBef>
                <a:spcPct val="427000"/>
              </a:spcBef>
              <a:spcAft>
                <a:spcPts val="1600"/>
              </a:spcAft>
              <a:buSzPts val="1800"/>
              <a:buNone/>
              <a:defRPr sz="24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EDD6555-5A17-43EC-AD60-A02D9CB5220E}" type="datetimeFigureOut">
              <a:rPr lang="zh-CN" altLang="en-US" smtClean="0"/>
              <a:t>2025/3/5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EDD6555-5A17-43EC-AD60-A02D9CB5220E}" type="datetimeFigureOut">
              <a:rPr lang="zh-CN" altLang="en-US" smtClean="0"/>
              <a:t>2025/3/5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DD6555-5A17-43EC-AD60-A02D9CB5220E}" type="datetimeFigureOut">
              <a:rPr lang="zh-CN" altLang="en-US" smtClean="0"/>
              <a:t>2025/3/5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DD6555-5A17-43EC-AD60-A02D9CB5220E}" type="datetimeFigureOut">
              <a:rPr lang="zh-CN" altLang="en-US" smtClean="0"/>
              <a:t>2025/3/5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jpe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1.jpeg"/><Relationship Id="rId2" Type="http://schemas.openxmlformats.org/officeDocument/2006/relationships/slideLayout" Target="../slideLayouts/slideLayout28.xml"/><Relationship Id="rId16"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image" Target="../media/image1.jpeg"/><Relationship Id="rId2" Type="http://schemas.openxmlformats.org/officeDocument/2006/relationships/slideLayout" Target="../slideLayouts/slideLayout43.xml"/><Relationship Id="rId16" Type="http://schemas.openxmlformats.org/officeDocument/2006/relationships/theme" Target="../theme/theme4.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DD6555-5A17-43EC-AD60-A02D9CB5220E}" type="datetimeFigureOut">
              <a:rPr lang="zh-CN" altLang="en-US" smtClean="0"/>
              <a:t>2025/3/5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CD3FFD-2B64-4882-8633-4453E00B9DC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17">
            <a:extLst>
              <a:ext uri="{28A0092B-C50C-407E-A947-70E740481C1C}">
                <a14:useLocalDpi xmlns:a14="http://schemas.microsoft.com/office/drawing/2010/main" val="0"/>
              </a:ext>
            </a:extLst>
          </a:blip>
          <a:srcRect r="24562"/>
          <a:stretch>
            <a:fillRect/>
          </a:stretch>
        </p:blipFill>
        <p:spPr>
          <a:xfrm rot="5400000">
            <a:off x="2667000" y="-2666997"/>
            <a:ext cx="6857999" cy="12192000"/>
          </a:xfrm>
          <a:prstGeom prst="rect">
            <a:avLst/>
          </a:prstGeom>
        </p:spPr>
      </p:pic>
      <p:sp>
        <p:nvSpPr>
          <p:cNvPr id="9" name="矩形 8"/>
          <p:cNvSpPr/>
          <p:nvPr userDrawn="1"/>
        </p:nvSpPr>
        <p:spPr>
          <a:xfrm>
            <a:off x="312975" y="284672"/>
            <a:ext cx="11619195" cy="6297283"/>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5" tIns="45053" rIns="90105" bIns="4505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4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0" name="矩形 9"/>
          <p:cNvSpPr/>
          <p:nvPr userDrawn="1"/>
        </p:nvSpPr>
        <p:spPr>
          <a:xfrm>
            <a:off x="603849" y="538410"/>
            <a:ext cx="11076317" cy="577612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17">
            <a:extLst>
              <a:ext uri="{28A0092B-C50C-407E-A947-70E740481C1C}">
                <a14:useLocalDpi xmlns:a14="http://schemas.microsoft.com/office/drawing/2010/main" val="0"/>
              </a:ext>
            </a:extLst>
          </a:blip>
          <a:srcRect r="24562"/>
          <a:stretch>
            <a:fillRect/>
          </a:stretch>
        </p:blipFill>
        <p:spPr>
          <a:xfrm rot="5400000">
            <a:off x="2667000" y="-2666997"/>
            <a:ext cx="6857999" cy="12192000"/>
          </a:xfrm>
          <a:prstGeom prst="rect">
            <a:avLst/>
          </a:prstGeom>
        </p:spPr>
      </p:pic>
      <p:sp>
        <p:nvSpPr>
          <p:cNvPr id="9" name="矩形 8"/>
          <p:cNvSpPr/>
          <p:nvPr userDrawn="1"/>
        </p:nvSpPr>
        <p:spPr>
          <a:xfrm>
            <a:off x="312975" y="284672"/>
            <a:ext cx="11619195" cy="6297283"/>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5" tIns="45053" rIns="90105" bIns="4505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4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0" name="矩形 9"/>
          <p:cNvSpPr/>
          <p:nvPr userDrawn="1"/>
        </p:nvSpPr>
        <p:spPr>
          <a:xfrm>
            <a:off x="603849" y="538410"/>
            <a:ext cx="11076317" cy="577612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cs typeface="+mn-cs"/>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17">
            <a:extLst>
              <a:ext uri="{28A0092B-C50C-407E-A947-70E740481C1C}">
                <a14:useLocalDpi xmlns:a14="http://schemas.microsoft.com/office/drawing/2010/main" val="0"/>
              </a:ext>
            </a:extLst>
          </a:blip>
          <a:srcRect r="24562"/>
          <a:stretch>
            <a:fillRect/>
          </a:stretch>
        </p:blipFill>
        <p:spPr>
          <a:xfrm rot="5400000">
            <a:off x="2667000" y="-2666997"/>
            <a:ext cx="6857999" cy="12192000"/>
          </a:xfrm>
          <a:prstGeom prst="rect">
            <a:avLst/>
          </a:prstGeom>
        </p:spPr>
      </p:pic>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2025/3/5</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矩形 8"/>
          <p:cNvSpPr/>
          <p:nvPr userDrawn="1"/>
        </p:nvSpPr>
        <p:spPr>
          <a:xfrm>
            <a:off x="312975" y="284672"/>
            <a:ext cx="11619195" cy="6297283"/>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5" tIns="45053" rIns="90105" bIns="4505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4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0" name="矩形 9"/>
          <p:cNvSpPr/>
          <p:nvPr userDrawn="1"/>
        </p:nvSpPr>
        <p:spPr>
          <a:xfrm>
            <a:off x="603849" y="538410"/>
            <a:ext cx="11076317" cy="577612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1" name="菱形 10"/>
          <p:cNvSpPr/>
          <p:nvPr userDrawn="1"/>
        </p:nvSpPr>
        <p:spPr>
          <a:xfrm>
            <a:off x="939585" y="764171"/>
            <a:ext cx="314131" cy="314131"/>
          </a:xfrm>
          <a:prstGeom prst="diamond">
            <a:avLst/>
          </a:prstGeom>
          <a:solidFill>
            <a:schemeClr val="accent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Noto Sans S Chinese Light" panose="020B0300000000000000" pitchFamily="34" charset="-122"/>
              <a:ea typeface="Noto Sans S Chinese Light" panose="020B0300000000000000" pitchFamily="34" charset="-122"/>
              <a:cs typeface="+mn-cs"/>
            </a:endParaRPr>
          </a:p>
        </p:txBody>
      </p:sp>
      <p:sp>
        <p:nvSpPr>
          <p:cNvPr id="12" name="矩形 11"/>
          <p:cNvSpPr/>
          <p:nvPr userDrawn="1"/>
        </p:nvSpPr>
        <p:spPr>
          <a:xfrm>
            <a:off x="2615786" y="804145"/>
            <a:ext cx="1576072" cy="246221"/>
          </a:xfrm>
          <a:prstGeom prst="rect">
            <a:avLst/>
          </a:prstGeom>
          <a:effectLst/>
        </p:spPr>
        <p:txBody>
          <a:bodyPr wrap="none">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1000" b="0" i="0" u="none" strike="noStrike" kern="1200" cap="none" spc="0" normalizeH="0" baseline="0" noProof="0" dirty="0">
                <a:ln>
                  <a:noFill/>
                </a:ln>
                <a:solidFill>
                  <a:prstClr val="black">
                    <a:lumMod val="95000"/>
                    <a:lumOff val="5000"/>
                  </a:prstClr>
                </a:solidFill>
                <a:effectLst/>
                <a:uLnTx/>
                <a:uFillTx/>
                <a:latin typeface="Noto Sans S Chinese Light" panose="020B0300000000000000" pitchFamily="34" charset="-122"/>
                <a:ea typeface="Noto Sans S Chinese Light" panose="020B0300000000000000" pitchFamily="34" charset="-122"/>
                <a:cs typeface="+mn-cs"/>
              </a:rPr>
              <a:t>please add the title here</a:t>
            </a:r>
          </a:p>
        </p:txBody>
      </p:sp>
      <p:sp>
        <p:nvSpPr>
          <p:cNvPr id="13" name="矩形 12"/>
          <p:cNvSpPr/>
          <p:nvPr userDrawn="1"/>
        </p:nvSpPr>
        <p:spPr>
          <a:xfrm>
            <a:off x="1241525" y="777604"/>
            <a:ext cx="1444626"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lumMod val="95000"/>
                    <a:lumOff val="5000"/>
                  </a:prstClr>
                </a:solidFill>
                <a:effectLst/>
                <a:uLnTx/>
                <a:uFillTx/>
                <a:latin typeface="Noto Sans S Chinese Light" panose="020B0300000000000000" pitchFamily="34" charset="-122"/>
                <a:ea typeface="Noto Sans S Chinese Light" panose="020B0300000000000000" pitchFamily="34" charset="-122"/>
                <a:cs typeface="+mn-cs"/>
                <a:sym typeface="+mn-ea"/>
              </a:rPr>
              <a:t>添加标题内容</a:t>
            </a:r>
          </a:p>
        </p:txBody>
      </p:sp>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7.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3.xml"/><Relationship Id="rId5" Type="http://schemas.openxmlformats.org/officeDocument/2006/relationships/image" Target="../media/image8.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16703" y="-115764"/>
            <a:ext cx="13183417" cy="7221467"/>
            <a:chOff x="-621217" y="-108433"/>
            <a:chExt cx="13183417" cy="7221467"/>
          </a:xfrm>
        </p:grpSpPr>
        <p:pic>
          <p:nvPicPr>
            <p:cNvPr id="13"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4" name="图片 2"/>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a:fillRect/>
            </a:stretch>
          </p:blipFill>
          <p:spPr>
            <a:xfrm rot="5195870">
              <a:off x="2359758" y="-3089408"/>
              <a:ext cx="7221467" cy="13183417"/>
            </a:xfrm>
            <a:prstGeom prst="rect">
              <a:avLst/>
            </a:prstGeom>
          </p:spPr>
        </p:pic>
      </p:grpSp>
      <p:sp>
        <p:nvSpPr>
          <p:cNvPr id="5" name="Oval Callout 4"/>
          <p:cNvSpPr/>
          <p:nvPr/>
        </p:nvSpPr>
        <p:spPr>
          <a:xfrm>
            <a:off x="3027045" y="352426"/>
            <a:ext cx="5784850" cy="2667000"/>
          </a:xfrm>
          <a:prstGeom prst="wedgeEllipseCallout">
            <a:avLst>
              <a:gd name="adj1" fmla="val 55027"/>
              <a:gd name="adj2" fmla="val 31889"/>
            </a:avLst>
          </a:prstGeom>
          <a:solidFill>
            <a:srgbClr val="FBE5D6"/>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600" dirty="0">
                <a:solidFill>
                  <a:srgbClr val="FF0000"/>
                </a:solidFill>
                <a:latin typeface="Calibri" panose="020F0502020204030204" pitchFamily="34" charset="0"/>
                <a:cs typeface="Calibri" panose="020F0502020204030204" pitchFamily="34" charset="0"/>
              </a:rPr>
              <a:t>H</a:t>
            </a:r>
            <a:r>
              <a:rPr lang="vi-VN" sz="3600" dirty="0">
                <a:solidFill>
                  <a:srgbClr val="FF0000"/>
                </a:solidFill>
                <a:latin typeface="Calibri" panose="020F0502020204030204" pitchFamily="34" charset="0"/>
                <a:cs typeface="Calibri" panose="020F0502020204030204" pitchFamily="34" charset="0"/>
              </a:rPr>
              <a:t>ãy nói những điều em biết về bệnh do thừa hoặc thiếu chất dinh dưỡng.</a:t>
            </a:r>
            <a:endParaRPr kumimoji="0" lang="en-US" sz="3600" b="0" i="0" u="none" strike="noStrike" kern="1200" cap="none" spc="0" normalizeH="0" baseline="0" noProof="0" dirty="0" err="1">
              <a:ln>
                <a:noFill/>
              </a:ln>
              <a:solidFill>
                <a:srgbClr val="063DB9"/>
              </a:solidFill>
              <a:effectLst/>
              <a:uLnTx/>
              <a:uFillTx/>
              <a:latin typeface="Calibri" panose="020F0502020204030204" pitchFamily="34" charset="0"/>
              <a:cs typeface="Calibri" panose="020F0502020204030204" pitchFamily="34" charset="0"/>
            </a:endParaRPr>
          </a:p>
        </p:txBody>
      </p:sp>
      <p:pic>
        <p:nvPicPr>
          <p:cNvPr id="6" name="Content Placeholder 5" descr="Picture1TT"/>
          <p:cNvPicPr>
            <a:picLocks noGrp="1" noChangeAspect="1"/>
          </p:cNvPicPr>
          <p:nvPr>
            <p:ph sz="half" idx="4294967295"/>
          </p:nvPr>
        </p:nvPicPr>
        <p:blipFill>
          <a:blip r:embed="rId5"/>
          <a:stretch>
            <a:fillRect/>
          </a:stretch>
        </p:blipFill>
        <p:spPr>
          <a:xfrm>
            <a:off x="-1084403" y="1542256"/>
            <a:ext cx="3314700" cy="3773488"/>
          </a:xfrm>
          <a:prstGeom prst="rect">
            <a:avLst/>
          </a:prstGeom>
        </p:spPr>
      </p:pic>
      <p:pic>
        <p:nvPicPr>
          <p:cNvPr id="8" name="Content Placeholder 7" descr="Picture1TTT"/>
          <p:cNvPicPr>
            <a:picLocks noGrp="1" noChangeAspect="1"/>
          </p:cNvPicPr>
          <p:nvPr>
            <p:ph sz="half" idx="4294967295"/>
          </p:nvPr>
        </p:nvPicPr>
        <p:blipFill>
          <a:blip r:embed="rId6"/>
          <a:stretch>
            <a:fillRect/>
          </a:stretch>
        </p:blipFill>
        <p:spPr>
          <a:xfrm flipH="1">
            <a:off x="9313863" y="1279525"/>
            <a:ext cx="2878137" cy="6170613"/>
          </a:xfrm>
          <a:prstGeom prst="rect">
            <a:avLst/>
          </a:prstGeom>
        </p:spPr>
      </p:pic>
      <p:grpSp>
        <p:nvGrpSpPr>
          <p:cNvPr id="12" name="Group 11"/>
          <p:cNvGrpSpPr/>
          <p:nvPr/>
        </p:nvGrpSpPr>
        <p:grpSpPr>
          <a:xfrm>
            <a:off x="2286001" y="3257550"/>
            <a:ext cx="7387590" cy="3133725"/>
            <a:chOff x="4161" y="6161"/>
            <a:chExt cx="11073" cy="3473"/>
          </a:xfrm>
        </p:grpSpPr>
        <p:sp>
          <p:nvSpPr>
            <p:cNvPr id="10" name="Flowchart: Punched Tape 9"/>
            <p:cNvSpPr/>
            <p:nvPr/>
          </p:nvSpPr>
          <p:spPr>
            <a:xfrm>
              <a:off x="4161" y="6161"/>
              <a:ext cx="10879" cy="3473"/>
            </a:xfrm>
            <a:prstGeom prst="roundRect">
              <a:avLst/>
            </a:prstGeom>
            <a:solidFill>
              <a:schemeClr val="accent6">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Text Box 10"/>
            <p:cNvSpPr txBox="1"/>
            <p:nvPr/>
          </p:nvSpPr>
          <p:spPr>
            <a:xfrm>
              <a:off x="4161" y="6337"/>
              <a:ext cx="11073" cy="3283"/>
            </a:xfrm>
            <a:prstGeom prst="round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Ø"/>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mn-ea"/>
                </a:rPr>
                <a:t>Bệnh</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 </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thừa cân béo phì </a:t>
              </a:r>
              <a:r>
                <a:rPr kumimoji="0" lang="vi-VN"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do ăn thừa chất bột đường, chất béo, chất đạm và cơ thể ít vận động;</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Ø"/>
                <a:defRPr/>
              </a:pPr>
              <a:r>
                <a:rPr lang="en-US" sz="2800" b="1" dirty="0">
                  <a:solidFill>
                    <a:srgbClr val="002060"/>
                  </a:solidFill>
                  <a:latin typeface="Calibri" panose="020F0502020204030204" pitchFamily="34" charset="0"/>
                  <a:cs typeface="Calibri" panose="020F0502020204030204" pitchFamily="34" charset="0"/>
                  <a:sym typeface="+mn-ea"/>
                </a:rPr>
                <a:t>B</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ệnh suy dinh dưỡng thấp còi </a:t>
              </a:r>
              <a:r>
                <a:rPr kumimoji="0" lang="vi-VN"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do ăn thiếu các chất dinh dưỡng; bệnh thiếu máu thiếu sắt do ăn thiếu thức ăn chứa chất sắt.</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mph" presetSubtype="0" nodeType="clickEffect">
                                  <p:stCondLst>
                                    <p:cond delay="0"/>
                                  </p:stCondLst>
                                  <p:childTnLst>
                                    <p:set>
                                      <p:cBhvr rctx="PPT">
                                        <p:cTn id="15" dur="indefinite"/>
                                        <p:tgtEl>
                                          <p:spTgt spid="12"/>
                                        </p:tgtEl>
                                        <p:attrNameLst>
                                          <p:attrName>style.opacity</p:attrName>
                                        </p:attrNameLst>
                                      </p:cBhvr>
                                      <p:to>
                                        <p:strVal val="0.5"/>
                                      </p:to>
                                    </p:set>
                                    <p:animEffect filter="image" prLst="opacity: 0.5">
                                      <p:cBhvr rctx="IE">
                                        <p:cTn id="16" dur="indefinite"/>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Microsoft YaHei" panose="020B0503020204020204" charset="-122"/>
              <a:cs typeface="+mn-cs"/>
            </a:endParaRPr>
          </a:p>
        </p:txBody>
      </p:sp>
      <p:sp>
        <p:nvSpPr>
          <p:cNvPr id="10" name="TextBox 9"/>
          <p:cNvSpPr txBox="1"/>
          <p:nvPr/>
        </p:nvSpPr>
        <p:spPr>
          <a:xfrm>
            <a:off x="666750" y="166370"/>
            <a:ext cx="10725149" cy="1055608"/>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lvl="0" algn="just">
              <a:defRPr/>
            </a:pPr>
            <a:r>
              <a:rPr lang="vi-VN" sz="2800" b="1" dirty="0">
                <a:solidFill>
                  <a:prstClr val="black"/>
                </a:solidFill>
                <a:latin typeface="Calibri" panose="020F0502020204030204" pitchFamily="34" charset="0"/>
                <a:cs typeface="Calibri" panose="020F0502020204030204" pitchFamily="34" charset="0"/>
              </a:rPr>
              <a:t>Lập bảng và theo dõi thực hiện một số hoạt động đó trong ba ngày theo gợi ý:</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charset="-122"/>
              <a:cs typeface="Calibri" panose="020F0502020204030204" pitchFamily="34" charset="0"/>
            </a:endParaRPr>
          </a:p>
        </p:txBody>
      </p:sp>
      <p:pic>
        <p:nvPicPr>
          <p:cNvPr id="9" name="Picture 8"/>
          <p:cNvPicPr>
            <a:picLocks noChangeAspect="1"/>
          </p:cNvPicPr>
          <p:nvPr/>
        </p:nvPicPr>
        <p:blipFill>
          <a:blip r:embed="rId3"/>
          <a:stretch>
            <a:fillRect/>
          </a:stretch>
        </p:blipFill>
        <p:spPr>
          <a:xfrm>
            <a:off x="1209674" y="1466849"/>
            <a:ext cx="9433859" cy="42957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Microsoft YaHei" panose="020B0503020204020204" charset="-122"/>
              <a:cs typeface="+mn-cs"/>
            </a:endParaRPr>
          </a:p>
        </p:txBody>
      </p:sp>
      <p:graphicFrame>
        <p:nvGraphicFramePr>
          <p:cNvPr id="2" name="Table 1"/>
          <p:cNvGraphicFramePr>
            <a:graphicFrameLocks noGrp="1"/>
          </p:cNvGraphicFramePr>
          <p:nvPr/>
        </p:nvGraphicFramePr>
        <p:xfrm>
          <a:off x="1409700" y="1466850"/>
          <a:ext cx="9096376" cy="4791076"/>
        </p:xfrm>
        <a:graphic>
          <a:graphicData uri="http://schemas.openxmlformats.org/drawingml/2006/table">
            <a:tbl>
              <a:tblPr>
                <a:tableStyleId>{BDBED569-4797-4DF1-A0F4-6AAB3CD982D8}</a:tableStyleId>
              </a:tblPr>
              <a:tblGrid>
                <a:gridCol w="3613629">
                  <a:extLst>
                    <a:ext uri="{9D8B030D-6E8A-4147-A177-3AD203B41FA5}">
                      <a16:colId xmlns:a16="http://schemas.microsoft.com/office/drawing/2014/main" val="20000"/>
                    </a:ext>
                  </a:extLst>
                </a:gridCol>
                <a:gridCol w="2005054">
                  <a:extLst>
                    <a:ext uri="{9D8B030D-6E8A-4147-A177-3AD203B41FA5}">
                      <a16:colId xmlns:a16="http://schemas.microsoft.com/office/drawing/2014/main" val="20001"/>
                    </a:ext>
                  </a:extLst>
                </a:gridCol>
                <a:gridCol w="1812478">
                  <a:extLst>
                    <a:ext uri="{9D8B030D-6E8A-4147-A177-3AD203B41FA5}">
                      <a16:colId xmlns:a16="http://schemas.microsoft.com/office/drawing/2014/main" val="20002"/>
                    </a:ext>
                  </a:extLst>
                </a:gridCol>
                <a:gridCol w="1665215">
                  <a:extLst>
                    <a:ext uri="{9D8B030D-6E8A-4147-A177-3AD203B41FA5}">
                      <a16:colId xmlns:a16="http://schemas.microsoft.com/office/drawing/2014/main" val="20003"/>
                    </a:ext>
                  </a:extLst>
                </a:gridCol>
              </a:tblGrid>
              <a:tr h="532342">
                <a:tc rowSpan="2">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Hoạt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động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vận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động</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tc gridSpan="3">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Thời</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gian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phút</a:t>
                      </a:r>
                      <a:r>
                        <a:rPr lang="en-US" sz="2800" b="1" dirty="0">
                          <a:solidFill>
                            <a:srgbClr val="000000"/>
                          </a:solidFill>
                          <a:effectLst/>
                          <a:latin typeface="Cambria" panose="02040503050406030204" pitchFamily="18" charset="0"/>
                          <a:ea typeface="Cambria" panose="02040503050406030204" pitchFamily="18" charset="0"/>
                        </a:rPr>
                        <a:t>)</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32342">
                <a:tc vMerge="1">
                  <a:txBody>
                    <a:bodyPr/>
                    <a:lstStyle/>
                    <a:p>
                      <a:endParaRPr lang="en-US"/>
                    </a:p>
                  </a:txBody>
                  <a:tcPr/>
                </a:tc>
                <a:tc>
                  <a:txBody>
                    <a:bodyPr/>
                    <a:lstStyle/>
                    <a:p>
                      <a:pPr algn="ctr"/>
                      <a:r>
                        <a:rPr lang="en-US" sz="2800" b="1">
                          <a:solidFill>
                            <a:srgbClr val="000000"/>
                          </a:solidFill>
                          <a:effectLst/>
                          <a:latin typeface="Cambria" panose="02040503050406030204" pitchFamily="18" charset="0"/>
                          <a:ea typeface="Cambria" panose="02040503050406030204" pitchFamily="18" charset="0"/>
                        </a:rPr>
                        <a:t>Ngày 1</a:t>
                      </a:r>
                      <a:endParaRPr lang="en-US" sz="280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tc>
                  <a:txBody>
                    <a:bodyPr/>
                    <a:lstStyle/>
                    <a:p>
                      <a:pPr algn="ctr"/>
                      <a:r>
                        <a:rPr lang="en-US" sz="2800" b="1">
                          <a:solidFill>
                            <a:srgbClr val="000000"/>
                          </a:solidFill>
                          <a:effectLst/>
                          <a:latin typeface="Cambria" panose="02040503050406030204" pitchFamily="18" charset="0"/>
                          <a:ea typeface="Cambria" panose="02040503050406030204" pitchFamily="18" charset="0"/>
                        </a:rPr>
                        <a:t>Ngày 2</a:t>
                      </a:r>
                      <a:endParaRPr lang="en-US" sz="280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Ngày</a:t>
                      </a:r>
                      <a:r>
                        <a:rPr lang="en-US" sz="2800" b="1" dirty="0">
                          <a:solidFill>
                            <a:srgbClr val="000000"/>
                          </a:solidFill>
                          <a:effectLst/>
                          <a:latin typeface="Cambria" panose="02040503050406030204" pitchFamily="18" charset="0"/>
                          <a:ea typeface="Cambria" panose="02040503050406030204" pitchFamily="18" charset="0"/>
                        </a:rPr>
                        <a:t> 3</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extLst>
                  <a:ext uri="{0D108BD9-81ED-4DB2-BD59-A6C34878D82A}">
                    <a16:rowId xmlns:a16="http://schemas.microsoft.com/office/drawing/2014/main" val="10001"/>
                  </a:ext>
                </a:extLst>
              </a:tr>
              <a:tr h="1064683">
                <a:tc>
                  <a:txBody>
                    <a:bodyPr/>
                    <a:lstStyle/>
                    <a:p>
                      <a:pPr algn="just"/>
                      <a:r>
                        <a:rPr lang="vi-VN" sz="2800">
                          <a:solidFill>
                            <a:srgbClr val="000000"/>
                          </a:solidFill>
                          <a:effectLst/>
                          <a:latin typeface="Cambria" panose="02040503050406030204" pitchFamily="18" charset="0"/>
                          <a:ea typeface="Cambria" panose="02040503050406030204" pitchFamily="18" charset="0"/>
                        </a:rPr>
                        <a:t>Đi bộ đến trường, về nhà</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extLst>
                  <a:ext uri="{0D108BD9-81ED-4DB2-BD59-A6C34878D82A}">
                    <a16:rowId xmlns:a16="http://schemas.microsoft.com/office/drawing/2014/main" val="10002"/>
                  </a:ext>
                </a:extLst>
              </a:tr>
              <a:tr h="532342">
                <a:tc>
                  <a:txBody>
                    <a:bodyPr/>
                    <a:lstStyle/>
                    <a:p>
                      <a:pPr algn="just"/>
                      <a:r>
                        <a:rPr lang="en-US" sz="2800">
                          <a:solidFill>
                            <a:srgbClr val="000000"/>
                          </a:solidFill>
                          <a:effectLst/>
                          <a:latin typeface="Cambria" panose="02040503050406030204" pitchFamily="18" charset="0"/>
                          <a:ea typeface="Cambria" panose="02040503050406030204" pitchFamily="18" charset="0"/>
                        </a:rPr>
                        <a:t>Quét nhà</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5</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5</a:t>
                      </a:r>
                    </a:p>
                  </a:txBody>
                  <a:tcPr marL="0" marR="0" marT="0" marB="0"/>
                </a:tc>
                <a:extLst>
                  <a:ext uri="{0D108BD9-81ED-4DB2-BD59-A6C34878D82A}">
                    <a16:rowId xmlns:a16="http://schemas.microsoft.com/office/drawing/2014/main" val="10003"/>
                  </a:ext>
                </a:extLst>
              </a:tr>
              <a:tr h="532342">
                <a:tc>
                  <a:txBody>
                    <a:bodyPr/>
                    <a:lstStyle/>
                    <a:p>
                      <a:pPr algn="just"/>
                      <a:r>
                        <a:rPr lang="vi-VN" sz="2800">
                          <a:solidFill>
                            <a:srgbClr val="000000"/>
                          </a:solidFill>
                          <a:effectLst/>
                          <a:latin typeface="Cambria" panose="02040503050406030204" pitchFamily="18" charset="0"/>
                          <a:ea typeface="Cambria" panose="02040503050406030204" pitchFamily="18" charset="0"/>
                        </a:rPr>
                        <a:t>Chơi thể thao</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15</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20</a:t>
                      </a:r>
                    </a:p>
                  </a:txBody>
                  <a:tcPr marL="0" marR="0" marT="0" marB="0"/>
                </a:tc>
                <a:extLst>
                  <a:ext uri="{0D108BD9-81ED-4DB2-BD59-A6C34878D82A}">
                    <a16:rowId xmlns:a16="http://schemas.microsoft.com/office/drawing/2014/main" val="10004"/>
                  </a:ext>
                </a:extLst>
              </a:tr>
              <a:tr h="1064683">
                <a:tc>
                  <a:txBody>
                    <a:bodyPr/>
                    <a:lstStyle/>
                    <a:p>
                      <a:pPr algn="just"/>
                      <a:r>
                        <a:rPr lang="en-US" sz="2800">
                          <a:solidFill>
                            <a:srgbClr val="000000"/>
                          </a:solidFill>
                          <a:effectLst/>
                          <a:latin typeface="Cambria" panose="02040503050406030204" pitchFamily="18" charset="0"/>
                          <a:ea typeface="Cambria" panose="02040503050406030204" pitchFamily="18" charset="0"/>
                        </a:rPr>
                        <a:t>Tập thể dục buổi sáng</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extLst>
                  <a:ext uri="{0D108BD9-81ED-4DB2-BD59-A6C34878D82A}">
                    <a16:rowId xmlns:a16="http://schemas.microsoft.com/office/drawing/2014/main" val="10005"/>
                  </a:ext>
                </a:extLst>
              </a:tr>
              <a:tr h="532342">
                <a:tc>
                  <a:txBody>
                    <a:bodyPr/>
                    <a:lstStyle/>
                    <a:p>
                      <a:pPr algn="just"/>
                      <a:r>
                        <a:rPr lang="en-US" sz="2800">
                          <a:solidFill>
                            <a:srgbClr val="000000"/>
                          </a:solidFill>
                          <a:effectLst/>
                          <a:latin typeface="Cambria" panose="02040503050406030204" pitchFamily="18" charset="0"/>
                          <a:ea typeface="Cambria" panose="02040503050406030204" pitchFamily="18" charset="0"/>
                        </a:rPr>
                        <a:t>Tổng</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25</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35</a:t>
                      </a:r>
                    </a:p>
                  </a:txBody>
                  <a:tcPr marL="0" marR="0" marT="0" marB="0"/>
                </a:tc>
                <a:tc>
                  <a:txBody>
                    <a:bodyPr/>
                    <a:lstStyle/>
                    <a:p>
                      <a:pPr algn="ctr"/>
                      <a:r>
                        <a:rPr lang="en-US" sz="2800" dirty="0">
                          <a:solidFill>
                            <a:srgbClr val="000000"/>
                          </a:solidFill>
                          <a:effectLst/>
                          <a:latin typeface="Cambria" panose="02040503050406030204" pitchFamily="18" charset="0"/>
                          <a:ea typeface="Cambria" panose="02040503050406030204" pitchFamily="18" charset="0"/>
                        </a:rPr>
                        <a:t>45</a:t>
                      </a:r>
                    </a:p>
                  </a:txBody>
                  <a:tcPr marL="0" marR="0" marT="0" marB="0"/>
                </a:tc>
                <a:extLst>
                  <a:ext uri="{0D108BD9-81ED-4DB2-BD59-A6C34878D82A}">
                    <a16:rowId xmlns:a16="http://schemas.microsoft.com/office/drawing/2014/main" val="10006"/>
                  </a:ext>
                </a:extLst>
              </a:tr>
            </a:tbl>
          </a:graphicData>
        </a:graphic>
      </p:graphicFrame>
      <p:pic>
        <p:nvPicPr>
          <p:cNvPr id="3" name="Picture 2" descr="A screenshot of a computer&#10;&#10;Description automatically generated with low confidence"/>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t="40873" b="40163"/>
          <a:stretch>
            <a:fillRect/>
          </a:stretch>
        </p:blipFill>
        <p:spPr>
          <a:xfrm>
            <a:off x="4568544" y="0"/>
            <a:ext cx="2946681" cy="1126421"/>
          </a:xfrm>
          <a:prstGeom prst="rect">
            <a:avLst/>
          </a:prstGeom>
        </p:spPr>
      </p:pic>
      <p:sp>
        <p:nvSpPr>
          <p:cNvPr id="5" name="TextBox 4"/>
          <p:cNvSpPr txBox="1"/>
          <p:nvPr/>
        </p:nvSpPr>
        <p:spPr>
          <a:xfrm>
            <a:off x="4387734" y="190497"/>
            <a:ext cx="32608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Ví</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dụ</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pic>
        <p:nvPicPr>
          <p:cNvPr id="3" name="图片 7"/>
          <p:cNvPicPr>
            <a:picLocks noChangeAspect="1"/>
          </p:cNvPicPr>
          <p:nvPr/>
        </p:nvPicPr>
        <p:blipFill rotWithShape="1">
          <a:blip r:embed="rId3"/>
          <a:srcRect r="11306" b="15532"/>
          <a:stretch>
            <a:fillRect/>
          </a:stretch>
        </p:blipFill>
        <p:spPr>
          <a:xfrm>
            <a:off x="135411" y="1434269"/>
            <a:ext cx="2945749" cy="5423731"/>
          </a:xfrm>
          <a:prstGeom prst="rect">
            <a:avLst/>
          </a:prstGeom>
          <a:effectLst>
            <a:outerShdw blurRad="63500" sx="102000" sy="102000" algn="ctr" rotWithShape="0">
              <a:prstClr val="black">
                <a:alpha val="40000"/>
              </a:prstClr>
            </a:outerShdw>
          </a:effectLst>
        </p:spPr>
      </p:pic>
      <p:grpSp>
        <p:nvGrpSpPr>
          <p:cNvPr id="10" name="Group 9"/>
          <p:cNvGrpSpPr/>
          <p:nvPr/>
        </p:nvGrpSpPr>
        <p:grpSpPr>
          <a:xfrm>
            <a:off x="2931228" y="685782"/>
            <a:ext cx="8477661" cy="5191143"/>
            <a:chOff x="2931228" y="685782"/>
            <a:chExt cx="8342115" cy="5068298"/>
          </a:xfrm>
        </p:grpSpPr>
        <p:sp>
          <p:nvSpPr>
            <p:cNvPr id="11" name="Cloud 10"/>
            <p:cNvSpPr/>
            <p:nvPr/>
          </p:nvSpPr>
          <p:spPr>
            <a:xfrm>
              <a:off x="2931228" y="685782"/>
              <a:ext cx="8342115" cy="5068298"/>
            </a:xfrm>
            <a:prstGeom prst="cloud">
              <a:avLst/>
            </a:prstGeom>
            <a:solidFill>
              <a:srgbClr val="8BCCF0"/>
            </a:solidFill>
            <a:ln>
              <a:solidFill>
                <a:srgbClr val="8BCC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white"/>
                </a:solidFill>
                <a:effectLst/>
                <a:uLnTx/>
                <a:uFillTx/>
                <a:latin typeface="Calibri" panose="020F0502020204030204"/>
                <a:ea typeface="Microsoft YaHei" panose="020B0503020204020204" charset="-122"/>
                <a:cs typeface="+mn-cs"/>
              </a:endParaRPr>
            </a:p>
          </p:txBody>
        </p:sp>
        <p:sp>
          <p:nvSpPr>
            <p:cNvPr id="12" name="Cloud 11"/>
            <p:cNvSpPr/>
            <p:nvPr/>
          </p:nvSpPr>
          <p:spPr>
            <a:xfrm>
              <a:off x="3167603" y="850231"/>
              <a:ext cx="7981660" cy="4780547"/>
            </a:xfrm>
            <a:prstGeom prst="cloud">
              <a:avLst/>
            </a:prstGeom>
            <a:noFill/>
            <a:ln w="28575">
              <a:solidFill>
                <a:srgbClr val="1D20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white"/>
                </a:solidFill>
                <a:effectLst/>
                <a:uLnTx/>
                <a:uFillTx/>
                <a:latin typeface="Calibri" panose="020F0502020204030204"/>
                <a:ea typeface="Microsoft YaHei" panose="020B0503020204020204" charset="-122"/>
                <a:cs typeface="+mn-cs"/>
              </a:endParaRPr>
            </a:p>
          </p:txBody>
        </p:sp>
        <p:sp>
          <p:nvSpPr>
            <p:cNvPr id="14" name="Cloud 13"/>
            <p:cNvSpPr/>
            <p:nvPr/>
          </p:nvSpPr>
          <p:spPr>
            <a:xfrm>
              <a:off x="3304674" y="957687"/>
              <a:ext cx="7750965" cy="4528713"/>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white"/>
                </a:solidFill>
                <a:effectLst/>
                <a:uLnTx/>
                <a:uFillTx/>
                <a:latin typeface="Calibri" panose="020F0502020204030204"/>
                <a:ea typeface="Microsoft YaHei" panose="020B0503020204020204" charset="-122"/>
                <a:cs typeface="+mn-cs"/>
              </a:endParaRPr>
            </a:p>
          </p:txBody>
        </p:sp>
        <p:sp>
          <p:nvSpPr>
            <p:cNvPr id="15" name="Cloud 14"/>
            <p:cNvSpPr/>
            <p:nvPr/>
          </p:nvSpPr>
          <p:spPr>
            <a:xfrm>
              <a:off x="3395798" y="1044149"/>
              <a:ext cx="7560960" cy="4329956"/>
            </a:xfrm>
            <a:prstGeom prst="cloud">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white"/>
                </a:solidFill>
                <a:effectLst/>
                <a:uLnTx/>
                <a:uFillTx/>
                <a:latin typeface="Calibri" panose="020F0502020204030204"/>
                <a:ea typeface="Microsoft YaHei" panose="020B0503020204020204" charset="-122"/>
                <a:cs typeface="+mn-cs"/>
              </a:endParaRPr>
            </a:p>
          </p:txBody>
        </p:sp>
      </p:grpSp>
      <p:sp>
        <p:nvSpPr>
          <p:cNvPr id="16" name="TextBox 15"/>
          <p:cNvSpPr txBox="1"/>
          <p:nvPr/>
        </p:nvSpPr>
        <p:spPr>
          <a:xfrm>
            <a:off x="3959551" y="1868622"/>
            <a:ext cx="6683362" cy="2308324"/>
          </a:xfrm>
          <a:prstGeom prst="rect">
            <a:avLst/>
          </a:prstGeom>
          <a:noFill/>
        </p:spPr>
        <p:txBody>
          <a:bodyPr wrap="square" rtlCol="0">
            <a:spAutoFit/>
          </a:bodyPr>
          <a:lstStyle/>
          <a:p>
            <a:pPr lvl="0" algn="ctr"/>
            <a:r>
              <a:rPr lang="en-US" sz="3600" b="1" dirty="0" err="1">
                <a:solidFill>
                  <a:srgbClr val="C00000"/>
                </a:solidFill>
                <a:latin typeface="Cambria" panose="02040503050406030204" pitchFamily="18" charset="0"/>
                <a:ea typeface="Cambria" panose="02040503050406030204" pitchFamily="18" charset="0"/>
              </a:rPr>
              <a:t>Tính</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tổng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số</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thời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gian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hoạt</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động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vận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động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của</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em</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mỗi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ngày</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và</a:t>
            </a:r>
            <a:r>
              <a:rPr lang="en-US" sz="3600" b="1" dirty="0">
                <a:solidFill>
                  <a:srgbClr val="C00000"/>
                </a:solidFill>
                <a:latin typeface="Cambria" panose="02040503050406030204" pitchFamily="18" charset="0"/>
                <a:ea typeface="Cambria" panose="02040503050406030204" pitchFamily="18" charset="0"/>
              </a:rPr>
              <a:t> so </a:t>
            </a:r>
            <a:r>
              <a:rPr lang="en-US" sz="3600" b="1" dirty="0" err="1">
                <a:solidFill>
                  <a:srgbClr val="C00000"/>
                </a:solidFill>
                <a:latin typeface="Cambria" panose="02040503050406030204" pitchFamily="18" charset="0"/>
                <a:ea typeface="Cambria" panose="02040503050406030204" pitchFamily="18" charset="0"/>
              </a:rPr>
              <a:t>sánh</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nhận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xét</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với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thời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gian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vận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động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cần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thiết</a:t>
            </a:r>
            <a:r>
              <a:rPr lang="en-US" sz="3600" b="1" dirty="0">
                <a:solidFill>
                  <a:srgbClr val="C00000"/>
                </a:solidFill>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16703" y="-115764"/>
            <a:ext cx="13183417" cy="7221467"/>
            <a:chOff x="-621217" y="-108433"/>
            <a:chExt cx="13183417" cy="7221467"/>
          </a:xfrm>
        </p:grpSpPr>
        <p:pic>
          <p:nvPicPr>
            <p:cNvPr id="8"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0" name="图片 2"/>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a:fillRect/>
            </a:stretch>
          </p:blipFill>
          <p:spPr>
            <a:xfrm rot="5195870">
              <a:off x="2359758" y="-3089408"/>
              <a:ext cx="7221467" cy="13183417"/>
            </a:xfrm>
            <a:prstGeom prst="rect">
              <a:avLst/>
            </a:prstGeom>
          </p:spPr>
        </p:pic>
      </p:grpSp>
      <p:sp>
        <p:nvSpPr>
          <p:cNvPr id="5" name="Speech Bubble: Rectangle with Corners Rounded 4"/>
          <p:cNvSpPr/>
          <p:nvPr/>
        </p:nvSpPr>
        <p:spPr>
          <a:xfrm flipH="1">
            <a:off x="1257300" y="1800225"/>
            <a:ext cx="8495030" cy="3190875"/>
          </a:xfrm>
          <a:prstGeom prst="wedgeRoundRectCallout">
            <a:avLst>
              <a:gd name="adj1" fmla="val 26230"/>
              <a:gd name="adj2" fmla="val 5006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2060"/>
                </a:solidFill>
                <a:latin typeface="Cambria" panose="02040503050406030204" pitchFamily="18" charset="0"/>
                <a:ea typeface="Cambria" panose="02040503050406030204" pitchFamily="18" charset="0"/>
              </a:rPr>
              <a:t>Em cần </a:t>
            </a:r>
            <a:r>
              <a:rPr lang="vi-VN" sz="4000" b="1" dirty="0">
                <a:solidFill>
                  <a:srgbClr val="FF0000"/>
                </a:solidFill>
                <a:latin typeface="Cambria" panose="02040503050406030204" pitchFamily="18" charset="0"/>
                <a:ea typeface="Cambria" panose="02040503050406030204" pitchFamily="18" charset="0"/>
              </a:rPr>
              <a:t>vận động cơ thể nhiều </a:t>
            </a:r>
            <a:r>
              <a:rPr lang="vi-VN" sz="4000" dirty="0">
                <a:solidFill>
                  <a:srgbClr val="002060"/>
                </a:solidFill>
                <a:latin typeface="Cambria" panose="02040503050406030204" pitchFamily="18" charset="0"/>
                <a:ea typeface="Cambria" panose="02040503050406030204" pitchFamily="18" charset="0"/>
              </a:rPr>
              <a:t>hơn (thường xuyên đi bộ, tập thể dục, chơi thể thao …) </a:t>
            </a:r>
            <a:r>
              <a:rPr lang="vi-VN" sz="4000" b="1" dirty="0">
                <a:solidFill>
                  <a:srgbClr val="FF0000"/>
                </a:solidFill>
                <a:latin typeface="Cambria" panose="02040503050406030204" pitchFamily="18" charset="0"/>
                <a:ea typeface="Cambria" panose="02040503050406030204" pitchFamily="18" charset="0"/>
              </a:rPr>
              <a:t>hạn chế ăn đồ ăn vặt, đồ chiên, rán</a:t>
            </a:r>
            <a:r>
              <a:rPr lang="vi-VN" sz="4000" dirty="0">
                <a:solidFill>
                  <a:srgbClr val="002060"/>
                </a:solidFill>
                <a:latin typeface="Cambria" panose="02040503050406030204" pitchFamily="18" charset="0"/>
                <a:ea typeface="Cambria" panose="02040503050406030204" pitchFamily="18" charset="0"/>
              </a:rPr>
              <a:t> …  để có cơ thể cân đối khỏe mạnh.</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9" name="Content Placeholder 8" descr="Picture1gh"/>
          <p:cNvPicPr>
            <a:picLocks noGrp="1" noChangeAspect="1"/>
          </p:cNvPicPr>
          <p:nvPr>
            <p:ph sz="half" idx="4294967295"/>
          </p:nvPr>
        </p:nvPicPr>
        <p:blipFill>
          <a:blip r:embed="rId5"/>
          <a:stretch>
            <a:fillRect/>
          </a:stretch>
        </p:blipFill>
        <p:spPr>
          <a:xfrm>
            <a:off x="8777288" y="3043238"/>
            <a:ext cx="4033837" cy="403383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pic>
        <p:nvPicPr>
          <p:cNvPr id="3" name="图片 7"/>
          <p:cNvPicPr>
            <a:picLocks noChangeAspect="1"/>
          </p:cNvPicPr>
          <p:nvPr/>
        </p:nvPicPr>
        <p:blipFill rotWithShape="1">
          <a:blip r:embed="rId3"/>
          <a:srcRect r="11306" b="15532"/>
          <a:stretch>
            <a:fillRect/>
          </a:stretch>
        </p:blipFill>
        <p:spPr>
          <a:xfrm>
            <a:off x="135411" y="1434269"/>
            <a:ext cx="2945749" cy="5423731"/>
          </a:xfrm>
          <a:prstGeom prst="rect">
            <a:avLst/>
          </a:prstGeom>
          <a:effectLst>
            <a:outerShdw blurRad="63500" sx="102000" sy="102000" algn="ctr" rotWithShape="0">
              <a:prstClr val="black">
                <a:alpha val="40000"/>
              </a:prstClr>
            </a:outerShdw>
          </a:effectLst>
        </p:spPr>
      </p:pic>
      <p:grpSp>
        <p:nvGrpSpPr>
          <p:cNvPr id="10" name="Group 9"/>
          <p:cNvGrpSpPr/>
          <p:nvPr/>
        </p:nvGrpSpPr>
        <p:grpSpPr>
          <a:xfrm>
            <a:off x="2931228" y="685782"/>
            <a:ext cx="8477661" cy="4585349"/>
            <a:chOff x="2931228" y="685782"/>
            <a:chExt cx="8342115" cy="5068298"/>
          </a:xfrm>
        </p:grpSpPr>
        <p:sp>
          <p:nvSpPr>
            <p:cNvPr id="11" name="Cloud 10"/>
            <p:cNvSpPr/>
            <p:nvPr/>
          </p:nvSpPr>
          <p:spPr>
            <a:xfrm>
              <a:off x="2931228" y="685782"/>
              <a:ext cx="8342115" cy="5068298"/>
            </a:xfrm>
            <a:prstGeom prst="cloud">
              <a:avLst/>
            </a:prstGeom>
            <a:solidFill>
              <a:srgbClr val="8BCCF0"/>
            </a:solidFill>
            <a:ln>
              <a:solidFill>
                <a:srgbClr val="8BCC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loud 11"/>
            <p:cNvSpPr/>
            <p:nvPr/>
          </p:nvSpPr>
          <p:spPr>
            <a:xfrm>
              <a:off x="3167603" y="850231"/>
              <a:ext cx="7981660" cy="4780547"/>
            </a:xfrm>
            <a:prstGeom prst="cloud">
              <a:avLst/>
            </a:prstGeom>
            <a:noFill/>
            <a:ln w="28575">
              <a:solidFill>
                <a:srgbClr val="1D20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loud 13"/>
            <p:cNvSpPr/>
            <p:nvPr/>
          </p:nvSpPr>
          <p:spPr>
            <a:xfrm>
              <a:off x="3304674" y="957687"/>
              <a:ext cx="7750965" cy="4528713"/>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Cloud 14"/>
            <p:cNvSpPr/>
            <p:nvPr/>
          </p:nvSpPr>
          <p:spPr>
            <a:xfrm>
              <a:off x="3395798" y="1044149"/>
              <a:ext cx="7560960" cy="4329956"/>
            </a:xfrm>
            <a:prstGeom prst="cloud">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TextBox 15"/>
          <p:cNvSpPr txBox="1"/>
          <p:nvPr/>
        </p:nvSpPr>
        <p:spPr>
          <a:xfrm>
            <a:off x="3959551" y="1868622"/>
            <a:ext cx="6683362" cy="2308324"/>
          </a:xfrm>
          <a:prstGeom prst="rect">
            <a:avLst/>
          </a:prstGeom>
          <a:noFill/>
        </p:spPr>
        <p:txBody>
          <a:bodyPr wrap="square" rtlCol="0">
            <a:spAutoFit/>
          </a:bodyPr>
          <a:lstStyle/>
          <a:p>
            <a:pPr lvl="0" algn="ctr"/>
            <a:r>
              <a:rPr lang="en-US" sz="4800" b="1" dirty="0">
                <a:solidFill>
                  <a:srgbClr val="C00000"/>
                </a:solidFill>
                <a:latin typeface="Cambria" panose="02040503050406030204" pitchFamily="18" charset="0"/>
                <a:ea typeface="Cambria" panose="02040503050406030204" pitchFamily="18" charset="0"/>
              </a:rPr>
              <a:t>T</a:t>
            </a:r>
            <a:r>
              <a:rPr lang="vi-VN" sz="4800" b="1" dirty="0">
                <a:solidFill>
                  <a:srgbClr val="C00000"/>
                </a:solidFill>
                <a:latin typeface="Cambria" panose="02040503050406030204" pitchFamily="18" charset="0"/>
                <a:ea typeface="Cambria" panose="02040503050406030204" pitchFamily="18" charset="0"/>
              </a:rPr>
              <a:t>ất cả mọi người đều có thể mắc bệnh </a:t>
            </a:r>
            <a:r>
              <a:rPr lang="en-US" sz="4800" b="1" dirty="0" err="1">
                <a:solidFill>
                  <a:srgbClr val="C00000"/>
                </a:solidFill>
                <a:latin typeface="Cambria" panose="02040503050406030204" pitchFamily="18" charset="0"/>
                <a:ea typeface="Cambria" panose="02040503050406030204" pitchFamily="18" charset="0"/>
              </a:rPr>
              <a:t>thừa</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cân</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béo</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phì</a:t>
            </a:r>
            <a:endParaRPr lang="vi-VN" sz="4800" b="1" dirty="0">
              <a:solidFill>
                <a:srgbClr val="C0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16703" y="-115764"/>
            <a:ext cx="13183417" cy="7221467"/>
            <a:chOff x="-621217" y="-108433"/>
            <a:chExt cx="13183417" cy="7221467"/>
          </a:xfrm>
        </p:grpSpPr>
        <p:pic>
          <p:nvPicPr>
            <p:cNvPr id="8"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0" name="图片 2"/>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a:fillRect/>
            </a:stretch>
          </p:blipFill>
          <p:spPr>
            <a:xfrm rot="5195870">
              <a:off x="2359758" y="-3089408"/>
              <a:ext cx="7221467" cy="13183417"/>
            </a:xfrm>
            <a:prstGeom prst="rect">
              <a:avLst/>
            </a:prstGeom>
          </p:spPr>
        </p:pic>
      </p:grpSp>
      <p:sp>
        <p:nvSpPr>
          <p:cNvPr id="5" name="Speech Bubble: Rectangle with Corners Rounded 4"/>
          <p:cNvSpPr/>
          <p:nvPr/>
        </p:nvSpPr>
        <p:spPr>
          <a:xfrm flipH="1">
            <a:off x="1114425" y="1314450"/>
            <a:ext cx="8876030" cy="4572000"/>
          </a:xfrm>
          <a:prstGeom prst="wedgeRoundRectCallout">
            <a:avLst>
              <a:gd name="adj1" fmla="val 26230"/>
              <a:gd name="adj2" fmla="val 5006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en-US" sz="3200" dirty="0">
                <a:solidFill>
                  <a:srgbClr val="002060"/>
                </a:solidFill>
                <a:latin typeface="Cambria" panose="02040503050406030204" pitchFamily="18" charset="0"/>
                <a:ea typeface="Cambria" panose="02040503050406030204" pitchFamily="18" charset="0"/>
              </a:rPr>
              <a:t>N</a:t>
            </a:r>
            <a:r>
              <a:rPr lang="vi-VN" sz="3200" dirty="0">
                <a:solidFill>
                  <a:srgbClr val="002060"/>
                </a:solidFill>
                <a:latin typeface="Cambria" panose="02040503050406030204" pitchFamily="18" charset="0"/>
                <a:ea typeface="Cambria" panose="02040503050406030204" pitchFamily="18" charset="0"/>
              </a:rPr>
              <a:t>gười được coi là béo phì khi </a:t>
            </a:r>
            <a:r>
              <a:rPr lang="vi-VN" sz="3200" b="1" dirty="0">
                <a:solidFill>
                  <a:srgbClr val="FF0000"/>
                </a:solidFill>
                <a:latin typeface="Cambria" panose="02040503050406030204" pitchFamily="18" charset="0"/>
                <a:ea typeface="Cambria" panose="02040503050406030204" pitchFamily="18" charset="0"/>
              </a:rPr>
              <a:t>thừa cân nặng tính theo chiều cao</a:t>
            </a:r>
            <a:r>
              <a:rPr lang="vi-VN" sz="3200" dirty="0">
                <a:solidFill>
                  <a:srgbClr val="002060"/>
                </a:solidFill>
                <a:latin typeface="Cambria" panose="02040503050406030204" pitchFamily="18" charset="0"/>
                <a:ea typeface="Cambria" panose="02040503050406030204" pitchFamily="18" charset="0"/>
              </a:rPr>
              <a:t>, kèm theo những dấu hiệu về lớp mỡ tại một số vị trí nhất định trên cơ thể;</a:t>
            </a:r>
            <a:endParaRPr lang="en-US" sz="3200" dirty="0">
              <a:solidFill>
                <a:srgbClr val="00206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defRPr/>
            </a:pPr>
            <a:r>
              <a:rPr lang="en-US" sz="3200" dirty="0">
                <a:solidFill>
                  <a:srgbClr val="002060"/>
                </a:solidFill>
                <a:latin typeface="Cambria" panose="02040503050406030204" pitchFamily="18" charset="0"/>
                <a:ea typeface="Cambria" panose="02040503050406030204" pitchFamily="18" charset="0"/>
              </a:rPr>
              <a:t>M</a:t>
            </a:r>
            <a:r>
              <a:rPr lang="vi-VN" sz="3200" dirty="0">
                <a:solidFill>
                  <a:srgbClr val="002060"/>
                </a:solidFill>
                <a:latin typeface="Cambria" panose="02040503050406030204" pitchFamily="18" charset="0"/>
                <a:ea typeface="Cambria" panose="02040503050406030204" pitchFamily="18" charset="0"/>
              </a:rPr>
              <a:t>ột số trẻ có nhiều chiều cao vượt trội so với chiều cao chuẩn thì cân nặng cũng sẽ theo đó nhiều hơn, tuy nhiên chưa chắc đã phải bệnh thừa cân béo phì, nên không kèm theo các dấu hiệu về lớp mỡ.</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9" name="Content Placeholder 8" descr="Picture1gh"/>
          <p:cNvPicPr>
            <a:picLocks noGrp="1" noChangeAspect="1"/>
          </p:cNvPicPr>
          <p:nvPr>
            <p:ph sz="half" idx="4294967295"/>
          </p:nvPr>
        </p:nvPicPr>
        <p:blipFill>
          <a:blip r:embed="rId5"/>
          <a:stretch>
            <a:fillRect/>
          </a:stretch>
        </p:blipFill>
        <p:spPr>
          <a:xfrm>
            <a:off x="8777288" y="3043238"/>
            <a:ext cx="4033837" cy="403383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500"/>
                                        <p:tgtEl>
                                          <p:spTgt spid="5">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left)">
                                      <p:cBhvr>
                                        <p:cTn id="1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16703" y="-115764"/>
            <a:ext cx="13183417" cy="7221467"/>
            <a:chOff x="-621217" y="-108433"/>
            <a:chExt cx="13183417" cy="7221467"/>
          </a:xfrm>
        </p:grpSpPr>
        <p:pic>
          <p:nvPicPr>
            <p:cNvPr id="8"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0" name="图片 2"/>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a:fillRect/>
            </a:stretch>
          </p:blipFill>
          <p:spPr>
            <a:xfrm rot="5195870">
              <a:off x="2359758" y="-3089408"/>
              <a:ext cx="7221467" cy="13183417"/>
            </a:xfrm>
            <a:prstGeom prst="rect">
              <a:avLst/>
            </a:prstGeom>
          </p:spPr>
        </p:pic>
      </p:grpSp>
      <p:sp>
        <p:nvSpPr>
          <p:cNvPr id="5" name="Speech Bubble: Rectangle with Corners Rounded 4"/>
          <p:cNvSpPr/>
          <p:nvPr/>
        </p:nvSpPr>
        <p:spPr>
          <a:xfrm flipH="1">
            <a:off x="1257300" y="2076450"/>
            <a:ext cx="8495030" cy="2914650"/>
          </a:xfrm>
          <a:prstGeom prst="wedgeRoundRectCallout">
            <a:avLst>
              <a:gd name="adj1" fmla="val 26230"/>
              <a:gd name="adj2" fmla="val 5006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dirty="0">
                <a:solidFill>
                  <a:srgbClr val="002060"/>
                </a:solidFill>
                <a:latin typeface="Cambria" panose="02040503050406030204" pitchFamily="18" charset="0"/>
                <a:ea typeface="Cambria" panose="02040503050406030204" pitchFamily="18" charset="0"/>
              </a:rPr>
              <a:t>Nguyên nhân dẫn đến bệnh thường do chế độ ăn uống thừa các chất bột đường, chất béo, chất đạm và ít vận động.</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9" name="Content Placeholder 8" descr="Picture1gh"/>
          <p:cNvPicPr>
            <a:picLocks noGrp="1" noChangeAspect="1"/>
          </p:cNvPicPr>
          <p:nvPr>
            <p:ph sz="half" idx="4294967295"/>
          </p:nvPr>
        </p:nvPicPr>
        <p:blipFill>
          <a:blip r:embed="rId5"/>
          <a:stretch>
            <a:fillRect/>
          </a:stretch>
        </p:blipFill>
        <p:spPr>
          <a:xfrm>
            <a:off x="8777288" y="3043238"/>
            <a:ext cx="4033837" cy="403383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ệnh Béo Phì  Kiến Thức Của Bé  Hi Pencil Studio_10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7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16703" y="-115764"/>
            <a:ext cx="13183417" cy="7221467"/>
            <a:chOff x="-621217" y="-108433"/>
            <a:chExt cx="13183417" cy="7221467"/>
          </a:xfrm>
        </p:grpSpPr>
        <p:pic>
          <p:nvPicPr>
            <p:cNvPr id="8"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0" name="图片 2"/>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a:fillRect/>
            </a:stretch>
          </p:blipFill>
          <p:spPr>
            <a:xfrm rot="5195870">
              <a:off x="2359758" y="-3089408"/>
              <a:ext cx="7221467" cy="13183417"/>
            </a:xfrm>
            <a:prstGeom prst="rect">
              <a:avLst/>
            </a:prstGeom>
          </p:spPr>
        </p:pic>
      </p:grpSp>
      <p:sp>
        <p:nvSpPr>
          <p:cNvPr id="2" name="Speech Bubble: Rectangle with Corners Rounded 1"/>
          <p:cNvSpPr/>
          <p:nvPr/>
        </p:nvSpPr>
        <p:spPr>
          <a:xfrm flipH="1">
            <a:off x="4255770" y="1266190"/>
            <a:ext cx="6450330" cy="201612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63DB9"/>
                </a:solidFill>
                <a:latin typeface="Cambria" panose="02040503050406030204" pitchFamily="18" charset="0"/>
                <a:ea typeface="Cambria" panose="02040503050406030204" pitchFamily="18" charset="0"/>
              </a:rPr>
              <a:t>Nêu</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một</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số</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cách</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phòng</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tránh</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thừa</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cân</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béo</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phì</a:t>
            </a:r>
            <a:r>
              <a:rPr lang="en-US" sz="4000" b="1" dirty="0">
                <a:solidFill>
                  <a:srgbClr val="063DB9"/>
                </a:solidFill>
                <a:latin typeface="Cambria" panose="02040503050406030204" pitchFamily="18" charset="0"/>
                <a:ea typeface="Cambria" panose="02040503050406030204" pitchFamily="18" charset="0"/>
              </a:rPr>
              <a:t>. </a:t>
            </a:r>
            <a:endParaRPr kumimoji="0" lang="en-US" sz="4000" b="1" i="0" u="none" strike="noStrike" kern="1200" cap="none" spc="0" normalizeH="0" baseline="0" noProof="0" dirty="0">
              <a:ln>
                <a:noFill/>
              </a:ln>
              <a:solidFill>
                <a:srgbClr val="063DB9"/>
              </a:solidFill>
              <a:effectLst/>
              <a:uLnTx/>
              <a:uFillTx/>
              <a:latin typeface="Cambria" panose="02040503050406030204" pitchFamily="18" charset="0"/>
              <a:ea typeface="Cambria" panose="02040503050406030204" pitchFamily="18" charset="0"/>
            </a:endParaRPr>
          </a:p>
        </p:txBody>
      </p:sp>
      <p:grpSp>
        <p:nvGrpSpPr>
          <p:cNvPr id="4" name="Group 3"/>
          <p:cNvGrpSpPr/>
          <p:nvPr/>
        </p:nvGrpSpPr>
        <p:grpSpPr>
          <a:xfrm>
            <a:off x="1095375" y="2686051"/>
            <a:ext cx="4229100" cy="3676650"/>
            <a:chOff x="3601085" y="3439160"/>
            <a:chExt cx="4480560" cy="3797935"/>
          </a:xfrm>
        </p:grpSpPr>
        <p:pic>
          <p:nvPicPr>
            <p:cNvPr id="7" name="Content Placeholder 3" descr="Picture1hh"/>
            <p:cNvPicPr>
              <a:picLocks noChangeAspect="1"/>
            </p:cNvPicPr>
            <p:nvPr/>
          </p:nvPicPr>
          <p:blipFill>
            <a:blip r:embed="rId5"/>
            <a:stretch>
              <a:fillRect/>
            </a:stretch>
          </p:blipFill>
          <p:spPr>
            <a:xfrm>
              <a:off x="3601085" y="3439160"/>
              <a:ext cx="4480560" cy="3797935"/>
            </a:xfrm>
            <a:prstGeom prst="rect">
              <a:avLst/>
            </a:prstGeom>
          </p:spPr>
        </p:pic>
        <p:sp>
          <p:nvSpPr>
            <p:cNvPr id="11" name="Text Box 9"/>
            <p:cNvSpPr txBox="1"/>
            <p:nvPr/>
          </p:nvSpPr>
          <p:spPr>
            <a:xfrm>
              <a:off x="3996055" y="6125210"/>
              <a:ext cx="3690620" cy="604066"/>
            </a:xfrm>
            <a:prstGeom prst="rect">
              <a:avLst/>
            </a:prstGeom>
            <a:solidFill>
              <a:srgbClr val="FBE5D6"/>
            </a:solidFill>
            <a:ln w="28575">
              <a:solidFill>
                <a:srgbClr val="063DB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Thảo</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luận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20"/>
        <p:cNvGrpSpPr/>
        <p:nvPr/>
      </p:nvGrpSpPr>
      <p:grpSpPr>
        <a:xfrm>
          <a:off x="0" y="0"/>
          <a:ext cx="0" cy="0"/>
          <a:chOff x="0" y="0"/>
          <a:chExt cx="0" cy="0"/>
        </a:xfrm>
      </p:grpSpPr>
      <p:cxnSp>
        <p:nvCxnSpPr>
          <p:cNvPr id="10" name="Straight Connector 9"/>
          <p:cNvCxnSpPr>
            <a:endCxn id="11" idx="0"/>
          </p:cNvCxnSpPr>
          <p:nvPr/>
        </p:nvCxnSpPr>
        <p:spPr>
          <a:xfrm flipH="1">
            <a:off x="2314575" y="1457326"/>
            <a:ext cx="3486943"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p:cNvSpPr/>
          <p:nvPr/>
        </p:nvSpPr>
        <p:spPr>
          <a:xfrm>
            <a:off x="1162050" y="2247902"/>
            <a:ext cx="2305050" cy="301942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Ăn uống điều độ theo khẩu phần ăn.</a:t>
            </a:r>
          </a:p>
        </p:txBody>
      </p:sp>
      <p:sp>
        <p:nvSpPr>
          <p:cNvPr id="17" name="Rectangle: Rounded Corners 16"/>
          <p:cNvSpPr/>
          <p:nvPr/>
        </p:nvSpPr>
        <p:spPr>
          <a:xfrm>
            <a:off x="4353718" y="2295528"/>
            <a:ext cx="3733801" cy="331469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b="1" dirty="0">
                <a:latin typeface="Cambria" panose="02040503050406030204" pitchFamily="18" charset="0"/>
                <a:ea typeface="Cambria" panose="02040503050406030204" pitchFamily="18" charset="0"/>
              </a:rPr>
              <a:t>Thời gian ngồi tĩnh tại xen kẽ với các hoạt động vận động trong ngày.</a:t>
            </a:r>
          </a:p>
        </p:txBody>
      </p:sp>
      <p:cxnSp>
        <p:nvCxnSpPr>
          <p:cNvPr id="18" name="Straight Connector 17"/>
          <p:cNvCxnSpPr/>
          <p:nvPr/>
        </p:nvCxnSpPr>
        <p:spPr>
          <a:xfrm>
            <a:off x="6120606" y="1466851"/>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515893" y="1485901"/>
            <a:ext cx="3685382" cy="80962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p:cNvSpPr/>
          <p:nvPr/>
        </p:nvSpPr>
        <p:spPr>
          <a:xfrm>
            <a:off x="8648700" y="2286002"/>
            <a:ext cx="2791619" cy="300989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Ngủ sớm, hạn chế thức khuya, uống nước ngọt có ga. </a:t>
            </a:r>
            <a:endParaRPr lang="en-US" sz="3200" b="1" dirty="0">
              <a:latin typeface="Cambria" panose="02040503050406030204" pitchFamily="18" charset="0"/>
              <a:ea typeface="Cambria" panose="02040503050406030204" pitchFamily="18" charset="0"/>
            </a:endParaRPr>
          </a:p>
        </p:txBody>
      </p:sp>
      <p:sp>
        <p:nvSpPr>
          <p:cNvPr id="21" name="Rectangle: Rounded Corners 20"/>
          <p:cNvSpPr/>
          <p:nvPr/>
        </p:nvSpPr>
        <p:spPr>
          <a:xfrm>
            <a:off x="4048125" y="419100"/>
            <a:ext cx="3924300" cy="1133477"/>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Cách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phòng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tránh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thừa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cân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béo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phì</a:t>
            </a:r>
            <a:endParaRPr lang="en-US" sz="32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par>
                                <p:cTn id="21" presetID="22" presetClass="entr" presetSubtype="8"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par>
                                <p:cTn id="29" presetID="22" presetClass="entr" presetSubtype="8"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ách phòng chống_10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7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8" name="任意多边形 7"/>
          <p:cNvSpPr/>
          <p:nvPr/>
        </p:nvSpPr>
        <p:spPr>
          <a:xfrm>
            <a:off x="280906" y="287611"/>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片 18" descr="E:\设计\PPT\党建素材包\图片1.png图片1"/>
          <p:cNvPicPr>
            <a:picLocks noChangeAspect="1"/>
          </p:cNvPicPr>
          <p:nvPr/>
        </p:nvPicPr>
        <p:blipFill>
          <a:blip r:embed="rId3"/>
          <a:srcRect/>
          <a:stretch>
            <a:fillRect/>
          </a:stretch>
        </p:blipFill>
        <p:spPr>
          <a:xfrm>
            <a:off x="99452" y="310032"/>
            <a:ext cx="1846762" cy="1846580"/>
          </a:xfrm>
          <a:prstGeom prst="rect">
            <a:avLst/>
          </a:prstGeom>
        </p:spPr>
      </p:pic>
      <p:pic>
        <p:nvPicPr>
          <p:cNvPr id="22" name="图片 21" descr="E:\设计\PPT\党建素材包\图片1.png图片1"/>
          <p:cNvPicPr>
            <a:picLocks noChangeAspect="1"/>
          </p:cNvPicPr>
          <p:nvPr/>
        </p:nvPicPr>
        <p:blipFill>
          <a:blip r:embed="rId3"/>
          <a:srcRect/>
          <a:stretch>
            <a:fillRect/>
          </a:stretch>
        </p:blipFill>
        <p:spPr>
          <a:xfrm flipH="1">
            <a:off x="473976" y="4748459"/>
            <a:ext cx="1097714" cy="1097280"/>
          </a:xfrm>
          <a:prstGeom prst="rect">
            <a:avLst/>
          </a:prstGeom>
        </p:spPr>
      </p:pic>
      <p:pic>
        <p:nvPicPr>
          <p:cNvPr id="5" name="图片 4" descr="E:\设计\PPT\党建素材包\图片1.png图片1"/>
          <p:cNvPicPr>
            <a:picLocks noChangeAspect="1"/>
          </p:cNvPicPr>
          <p:nvPr/>
        </p:nvPicPr>
        <p:blipFill>
          <a:blip r:embed="rId3"/>
          <a:srcRect/>
          <a:stretch>
            <a:fillRect/>
          </a:stretch>
        </p:blipFill>
        <p:spPr>
          <a:xfrm flipH="1">
            <a:off x="10437252" y="287807"/>
            <a:ext cx="1846762" cy="1846580"/>
          </a:xfrm>
          <a:prstGeom prst="rect">
            <a:avLst/>
          </a:prstGeom>
        </p:spPr>
      </p:pic>
      <p:pic>
        <p:nvPicPr>
          <p:cNvPr id="7" name="图片 6" descr="E:\设计\PPT\党建素材包\图片1.png图片1"/>
          <p:cNvPicPr>
            <a:picLocks noChangeAspect="1"/>
          </p:cNvPicPr>
          <p:nvPr/>
        </p:nvPicPr>
        <p:blipFill>
          <a:blip r:embed="rId3"/>
          <a:srcRect/>
          <a:stretch>
            <a:fillRect/>
          </a:stretch>
        </p:blipFill>
        <p:spPr>
          <a:xfrm>
            <a:off x="10811776" y="4726234"/>
            <a:ext cx="1097714" cy="1097280"/>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r="79210"/>
          <a:stretch>
            <a:fillRect/>
          </a:stretch>
        </p:blipFill>
        <p:spPr>
          <a:xfrm>
            <a:off x="0" y="380999"/>
            <a:ext cx="2534653" cy="6096000"/>
          </a:xfrm>
          <a:prstGeom prst="rect">
            <a:avLst/>
          </a:prstGeom>
        </p:spPr>
      </p:pic>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l="76184" b="82303"/>
          <a:stretch>
            <a:fillRect/>
          </a:stretch>
        </p:blipFill>
        <p:spPr>
          <a:xfrm>
            <a:off x="9288378" y="381000"/>
            <a:ext cx="2903621" cy="1078832"/>
          </a:xfrm>
          <a:prstGeom prst="rect">
            <a:avLst/>
          </a:pr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27500" t="77433" r="62179" b="1"/>
          <a:stretch>
            <a:fillRect/>
          </a:stretch>
        </p:blipFill>
        <p:spPr>
          <a:xfrm>
            <a:off x="10671803" y="2662293"/>
            <a:ext cx="1258316" cy="1375611"/>
          </a:xfrm>
          <a:prstGeom prst="rect">
            <a:avLst/>
          </a:prstGeom>
          <a:effectLst>
            <a:outerShdw blurRad="50800" dist="38100" dir="10800000" algn="r" rotWithShape="0">
              <a:prstClr val="black">
                <a:alpha val="20000"/>
              </a:prstClr>
            </a:outerShdw>
          </a:effectLst>
        </p:spPr>
      </p:pic>
      <p:pic>
        <p:nvPicPr>
          <p:cNvPr id="21" name="图片 20" descr="组 4"/>
          <p:cNvPicPr>
            <a:picLocks noChangeAspect="1"/>
          </p:cNvPicPr>
          <p:nvPr/>
        </p:nvPicPr>
        <p:blipFill>
          <a:blip r:embed="rId6"/>
          <a:stretch>
            <a:fillRect/>
          </a:stretch>
        </p:blipFill>
        <p:spPr>
          <a:xfrm flipH="1">
            <a:off x="925830" y="2271395"/>
            <a:ext cx="2914650" cy="4761230"/>
          </a:xfrm>
          <a:prstGeom prst="rect">
            <a:avLst/>
          </a:prstGeom>
        </p:spPr>
      </p:pic>
      <p:pic>
        <p:nvPicPr>
          <p:cNvPr id="3" name="Picture 2"/>
          <p:cNvPicPr>
            <a:picLocks noChangeAspect="1"/>
          </p:cNvPicPr>
          <p:nvPr/>
        </p:nvPicPr>
        <p:blipFill>
          <a:blip r:embed="rId7"/>
          <a:stretch>
            <a:fillRect/>
          </a:stretch>
        </p:blipFill>
        <p:spPr>
          <a:xfrm>
            <a:off x="3760176" y="2061870"/>
            <a:ext cx="6767147" cy="23532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anim calcmode="lin" valueType="num">
                                      <p:cBhvr>
                                        <p:cTn id="34" dur="500" fill="hold"/>
                                        <p:tgtEl>
                                          <p:spTgt spid="7"/>
                                        </p:tgtEl>
                                        <p:attrNameLst>
                                          <p:attrName>ppt_x</p:attrName>
                                        </p:attrNameLst>
                                      </p:cBhvr>
                                      <p:tavLst>
                                        <p:tav tm="0">
                                          <p:val>
                                            <p:strVal val="#ppt_x"/>
                                          </p:val>
                                        </p:tav>
                                        <p:tav tm="100000">
                                          <p:val>
                                            <p:strVal val="#ppt_x"/>
                                          </p:val>
                                        </p:tav>
                                      </p:tavLst>
                                    </p:anim>
                                    <p:anim calcmode="lin" valueType="num">
                                      <p:cBhvr>
                                        <p:cTn id="35"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par>
                                <p:cTn id="41" presetID="16" presetClass="entr" presetSubtype="21"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barn(inVertical)">
                                      <p:cBhvr>
                                        <p:cTn id="43" dur="500"/>
                                        <p:tgtEl>
                                          <p:spTgt spid="29"/>
                                        </p:tgtEl>
                                      </p:cBhvr>
                                    </p:animEffect>
                                  </p:childTnLst>
                                </p:cTn>
                              </p:par>
                              <p:par>
                                <p:cTn id="44" presetID="16" presetClass="entr" presetSubtype="21"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arn(inVertical)">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barn(inVertical)">
                                      <p:cBhvr>
                                        <p:cTn id="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theme/theme1.xml><?xml version="1.0" encoding="utf-8"?>
<a:theme xmlns:a="http://schemas.openxmlformats.org/drawingml/2006/main" name="包图网">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rkkch5f">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
  <a:themeElements>
    <a:clrScheme name="自定义 2558">
      <a:dk1>
        <a:sysClr val="windowText" lastClr="000000"/>
      </a:dk1>
      <a:lt1>
        <a:sysClr val="window" lastClr="FFFFFF"/>
      </a:lt1>
      <a:dk2>
        <a:srgbClr val="44546A"/>
      </a:dk2>
      <a:lt2>
        <a:srgbClr val="E7E6E6"/>
      </a:lt2>
      <a:accent1>
        <a:srgbClr val="3A9659"/>
      </a:accent1>
      <a:accent2>
        <a:srgbClr val="3A9659"/>
      </a:accent2>
      <a:accent3>
        <a:srgbClr val="3A9659"/>
      </a:accent3>
      <a:accent4>
        <a:srgbClr val="3A9659"/>
      </a:accent4>
      <a:accent5>
        <a:srgbClr val="3A9659"/>
      </a:accent5>
      <a:accent6>
        <a:srgbClr val="3A9659"/>
      </a:accent6>
      <a:hlink>
        <a:srgbClr val="3A9659"/>
      </a:hlink>
      <a:folHlink>
        <a:srgbClr val="3A965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千图网海量PPT模板www.58pic.com ​​">
  <a:themeElements>
    <a:clrScheme name="自定义 2558">
      <a:dk1>
        <a:sysClr val="windowText" lastClr="000000"/>
      </a:dk1>
      <a:lt1>
        <a:sysClr val="window" lastClr="FFFFFF"/>
      </a:lt1>
      <a:dk2>
        <a:srgbClr val="44546A"/>
      </a:dk2>
      <a:lt2>
        <a:srgbClr val="E7E6E6"/>
      </a:lt2>
      <a:accent1>
        <a:srgbClr val="3A9659"/>
      </a:accent1>
      <a:accent2>
        <a:srgbClr val="3A9659"/>
      </a:accent2>
      <a:accent3>
        <a:srgbClr val="3A9659"/>
      </a:accent3>
      <a:accent4>
        <a:srgbClr val="3A9659"/>
      </a:accent4>
      <a:accent5>
        <a:srgbClr val="3A9659"/>
      </a:accent5>
      <a:accent6>
        <a:srgbClr val="3A9659"/>
      </a:accent6>
      <a:hlink>
        <a:srgbClr val="3A9659"/>
      </a:hlink>
      <a:folHlink>
        <a:srgbClr val="3A965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千图网海量PPT模板www.58pic.com ​​">
  <a:themeElements>
    <a:clrScheme name="自定义 2558">
      <a:dk1>
        <a:sysClr val="windowText" lastClr="000000"/>
      </a:dk1>
      <a:lt1>
        <a:sysClr val="window" lastClr="FFFFFF"/>
      </a:lt1>
      <a:dk2>
        <a:srgbClr val="44546A"/>
      </a:dk2>
      <a:lt2>
        <a:srgbClr val="E7E6E6"/>
      </a:lt2>
      <a:accent1>
        <a:srgbClr val="3A9659"/>
      </a:accent1>
      <a:accent2>
        <a:srgbClr val="3A9659"/>
      </a:accent2>
      <a:accent3>
        <a:srgbClr val="3A9659"/>
      </a:accent3>
      <a:accent4>
        <a:srgbClr val="3A9659"/>
      </a:accent4>
      <a:accent5>
        <a:srgbClr val="3A9659"/>
      </a:accent5>
      <a:accent6>
        <a:srgbClr val="3A9659"/>
      </a:accent6>
      <a:hlink>
        <a:srgbClr val="3A9659"/>
      </a:hlink>
      <a:folHlink>
        <a:srgbClr val="3A965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398</Words>
  <Application>Microsoft Office PowerPoint</Application>
  <PresentationFormat>Widescreen</PresentationFormat>
  <Paragraphs>47</Paragraphs>
  <Slides>13</Slides>
  <Notes>6</Notes>
  <HiddenSlides>0</HiddenSlides>
  <MMClips>2</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13</vt:i4>
      </vt:variant>
    </vt:vector>
  </HeadingPairs>
  <TitlesOfParts>
    <vt:vector size="25" baseType="lpstr">
      <vt:lpstr>等线</vt:lpstr>
      <vt:lpstr>等线</vt:lpstr>
      <vt:lpstr>等线 Light</vt:lpstr>
      <vt:lpstr>Arial</vt:lpstr>
      <vt:lpstr>Calibri</vt:lpstr>
      <vt:lpstr>Cambria</vt:lpstr>
      <vt:lpstr>Noto Sans S Chinese Light</vt:lpstr>
      <vt:lpstr>Wingdings</vt:lpstr>
      <vt:lpstr>包图网</vt:lpstr>
      <vt:lpstr>千图网海量PPT模板www.58pic.com ​​</vt:lpstr>
      <vt:lpstr>1_千图网海量PPT模板www.58pic.com ​​</vt:lpstr>
      <vt:lpstr>2_千图网海量PPT模板www.58pic.com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第一PPT，www.1ppt.com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国际护士节</dc:title>
  <dc:creator>第一PPT</dc:creator>
  <cp:keywords>www.1ppt.com</cp:keywords>
  <dc:description>www.1ppt.com</dc:description>
  <cp:lastModifiedBy>My Pc</cp:lastModifiedBy>
  <cp:revision>75</cp:revision>
  <dcterms:created xsi:type="dcterms:W3CDTF">2020-04-08T06:54:00Z</dcterms:created>
  <dcterms:modified xsi:type="dcterms:W3CDTF">2025-03-05T13:44:39Z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6B75E1E1354144ACAA8DFCB0432F7BA7_13</vt:lpwstr>
  </property>
  <property fmtid="{D5CDD505-2E9C-101B-9397-08002B2CF9AE}" pid="3" name="KSOProductBuildVer">
    <vt:lpwstr>1033-12.2.0.13489</vt:lpwstr>
  </property>
</Properties>
</file>