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3"/>
  </p:notesMasterIdLst>
  <p:sldIdLst>
    <p:sldId id="332" r:id="rId3"/>
    <p:sldId id="324" r:id="rId4"/>
    <p:sldId id="355" r:id="rId5"/>
    <p:sldId id="337" r:id="rId6"/>
    <p:sldId id="282" r:id="rId7"/>
    <p:sldId id="356" r:id="rId8"/>
    <p:sldId id="357" r:id="rId9"/>
    <p:sldId id="358" r:id="rId10"/>
    <p:sldId id="359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0F70338-9522-134C-B099-CCB0D14D34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08" y="284179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7960235-0855-0B7C-9BB9-2AE830809A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08" y="284179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: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 b="-4955"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vi-V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blipFill>
                <a:blip r:embed="rId6"/>
                <a:stretch>
                  <a:fillRect l="-2982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blipFill>
                <a:blip r:embed="rId6"/>
                <a:stretch>
                  <a:fillRect l="-3479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879638" y="1212436"/>
            <a:ext cx="604485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.VnAvantH" panose="020B7200000000000000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/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3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9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blipFill>
                <a:blip r:embed="rId6"/>
                <a:stretch>
                  <a:fillRect l="-729" r="-729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/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blipFill>
                <a:blip r:embed="rId7"/>
                <a:stretch>
                  <a:fillRect l="-8874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/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blipFill>
                <a:blip r:embed="rId8"/>
                <a:stretch>
                  <a:fillRect l="-8503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/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blipFill>
                <a:blip r:embed="rId9"/>
                <a:stretch>
                  <a:fillRect l="-6803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/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blipFill>
                <a:blip r:embed="rId10"/>
                <a:stretch>
                  <a:fillRect l="-8503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 build="p"/>
      <p:bldP spid="10" grpId="0" build="p"/>
      <p:bldP spid="11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/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(6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blipFill>
                <a:blip r:embed="rId6"/>
                <a:stretch>
                  <a:fillRect l="-2405" r="-361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/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blipFill>
                <a:blip r:embed="rId7"/>
                <a:stretch>
                  <a:fillRect l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/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blipFill>
                <a:blip r:embed="rId8"/>
                <a:stretch>
                  <a:fillRect l="-5342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400 000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kiệm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blipFill>
                <a:blip r:embed="rId4"/>
                <a:stretch>
                  <a:fillRect l="-1198" r="-125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2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– 150 000 = 250 000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blipFill>
                <a:blip r:embed="rId5"/>
                <a:stretch>
                  <a:fillRect t="-146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36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blipFill>
                <a:blip r:embed="rId4"/>
                <a:stretch>
                  <a:fillRect l="-1797" r="-1857" b="-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(m)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blipFill>
                <a:blip r:embed="rId5"/>
                <a:stretch>
                  <a:fillRect t="-1873" r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779339-1806-9AEF-DB14-E3949F0E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425" y="2867024"/>
            <a:ext cx="3714750" cy="185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11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blipFill>
                <a:blip r:embed="rId4"/>
                <a:stretch>
                  <a:fillRect l="-1797" t="-7229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/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11)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x 7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blipFill>
                <a:blip r:embed="rId5"/>
                <a:stretch>
                  <a:fillRect l="-3852" b="-9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/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blipFill>
                <a:blip r:embed="rId6"/>
                <a:stretch>
                  <a:fillRect l="-393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 build="p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.VnAvantH</vt:lpstr>
      <vt:lpstr>Arial</vt:lpstr>
      <vt:lpstr>Calibri</vt:lpstr>
      <vt:lpstr>Cambria</vt:lpstr>
      <vt:lpstr>Cambria Math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22</cp:revision>
  <dcterms:created xsi:type="dcterms:W3CDTF">2024-02-13T07:57:29Z</dcterms:created>
  <dcterms:modified xsi:type="dcterms:W3CDTF">2025-05-14T15:12:59Z</dcterms:modified>
</cp:coreProperties>
</file>