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411" r:id="rId2"/>
    <p:sldId id="409" r:id="rId3"/>
    <p:sldId id="405" r:id="rId4"/>
    <p:sldId id="399" r:id="rId5"/>
    <p:sldId id="415" r:id="rId6"/>
    <p:sldId id="389" r:id="rId7"/>
    <p:sldId id="395" r:id="rId8"/>
    <p:sldId id="39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FFFF"/>
    <a:srgbClr val="CCFF66"/>
    <a:srgbClr val="CCECFF"/>
    <a:srgbClr val="CCFF99"/>
    <a:srgbClr val="CCFFCC"/>
    <a:srgbClr val="0000FF"/>
    <a:srgbClr val="0066FF"/>
    <a:srgbClr val="CCFFFF"/>
    <a:srgbClr val="FFFF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40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0ABC16-08E9-404B-ACA4-CA7BA44FDDF2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F1E36-15A6-43EC-88F2-6279279C9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278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5" name="Google Shape;2035;ge91413284e_0_17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6" name="Google Shape;2036;ge91413284e_0_17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94432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5" name="Google Shape;2035;ge91413284e_0_17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6" name="Google Shape;2036;ge91413284e_0_17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11328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5" name="Google Shape;2035;ge91413284e_0_17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6" name="Google Shape;2036;ge91413284e_0_17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08670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1_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flipH="1">
            <a:off x="-3120856" y="2227647"/>
            <a:ext cx="18433709" cy="622391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" name="Google Shape;10;p2"/>
          <p:cNvSpPr/>
          <p:nvPr/>
        </p:nvSpPr>
        <p:spPr>
          <a:xfrm>
            <a:off x="-244634" y="3890133"/>
            <a:ext cx="14583699" cy="4689648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" name="Google Shape;11;p2"/>
          <p:cNvSpPr/>
          <p:nvPr/>
        </p:nvSpPr>
        <p:spPr>
          <a:xfrm flipH="1">
            <a:off x="4912323" y="3134020"/>
            <a:ext cx="9282484" cy="4892603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" name="Google Shape;12;p2"/>
          <p:cNvSpPr/>
          <p:nvPr/>
        </p:nvSpPr>
        <p:spPr>
          <a:xfrm flipH="1">
            <a:off x="5318035" y="3485746"/>
            <a:ext cx="8875847" cy="45408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ABEAE">
              <a:alpha val="4413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" name="Google Shape;13;p2"/>
          <p:cNvSpPr/>
          <p:nvPr/>
        </p:nvSpPr>
        <p:spPr>
          <a:xfrm>
            <a:off x="-1750930" y="3375012"/>
            <a:ext cx="8232476" cy="4339024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" name="Google Shape;14;p2"/>
          <p:cNvSpPr/>
          <p:nvPr/>
        </p:nvSpPr>
        <p:spPr>
          <a:xfrm>
            <a:off x="-1750109" y="3686918"/>
            <a:ext cx="7871836" cy="4027108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2670200" y="1629351"/>
            <a:ext cx="6851600" cy="2198400"/>
          </a:xfrm>
          <a:prstGeom prst="rect">
            <a:avLst/>
          </a:prstGeom>
          <a:effectLst>
            <a:outerShdw dist="38100" dir="396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rgbClr val="A3376C"/>
              </a:buClr>
              <a:buSzPts val="5200"/>
              <a:buNone/>
              <a:defRPr sz="8800">
                <a:solidFill>
                  <a:schemeClr val="lt2"/>
                </a:solidFill>
              </a:defRPr>
            </a:lvl1pPr>
            <a:lvl2pPr lvl="1" algn="ctr">
              <a:spcBef>
                <a:spcPts val="1333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3190000" y="4761800"/>
            <a:ext cx="5812000" cy="54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>
                <a:solidFill>
                  <a:schemeClr val="lt2"/>
                </a:solidFill>
                <a:latin typeface="Quicksand SemiBold"/>
                <a:ea typeface="Quicksand SemiBold"/>
                <a:cs typeface="Quicksand SemiBold"/>
                <a:sym typeface="Quicksand SemiBo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2"/>
          </p:nvPr>
        </p:nvSpPr>
        <p:spPr>
          <a:xfrm>
            <a:off x="4339733" y="4062600"/>
            <a:ext cx="3660400" cy="6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Hammersmith One"/>
              <a:buNone/>
              <a:defRPr sz="3200">
                <a:solidFill>
                  <a:schemeClr val="lt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2400"/>
              <a:buFont typeface="Hammersmith One"/>
              <a:buNone/>
              <a:defRPr sz="3200">
                <a:solidFill>
                  <a:schemeClr val="l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algn="ctr"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2400"/>
              <a:buFont typeface="Hammersmith One"/>
              <a:buNone/>
              <a:defRPr sz="3200">
                <a:solidFill>
                  <a:schemeClr val="l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algn="ctr"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2400"/>
              <a:buFont typeface="Hammersmith One"/>
              <a:buNone/>
              <a:defRPr sz="3200">
                <a:solidFill>
                  <a:schemeClr val="l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algn="ctr"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2400"/>
              <a:buFont typeface="Hammersmith One"/>
              <a:buNone/>
              <a:defRPr sz="3200">
                <a:solidFill>
                  <a:schemeClr val="l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algn="ctr"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2400"/>
              <a:buFont typeface="Hammersmith One"/>
              <a:buNone/>
              <a:defRPr sz="3200">
                <a:solidFill>
                  <a:schemeClr val="l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algn="ctr"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2400"/>
              <a:buFont typeface="Hammersmith One"/>
              <a:buNone/>
              <a:defRPr sz="3200">
                <a:solidFill>
                  <a:schemeClr val="l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algn="ctr"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2400"/>
              <a:buFont typeface="Hammersmith One"/>
              <a:buNone/>
              <a:defRPr sz="3200">
                <a:solidFill>
                  <a:schemeClr val="l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algn="ctr">
              <a:spcBef>
                <a:spcPts val="2133"/>
              </a:spcBef>
              <a:spcAft>
                <a:spcPts val="2133"/>
              </a:spcAft>
              <a:buClr>
                <a:schemeClr val="lt2"/>
              </a:buClr>
              <a:buSzPts val="2400"/>
              <a:buFont typeface="Hammersmith One"/>
              <a:buNone/>
              <a:defRPr sz="3200">
                <a:solidFill>
                  <a:schemeClr val="l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83222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1_Quote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5"/>
          <p:cNvSpPr/>
          <p:nvPr/>
        </p:nvSpPr>
        <p:spPr>
          <a:xfrm>
            <a:off x="-1249565" y="3301502"/>
            <a:ext cx="7579871" cy="3995188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5" name="Google Shape;235;p15"/>
          <p:cNvSpPr/>
          <p:nvPr/>
        </p:nvSpPr>
        <p:spPr>
          <a:xfrm>
            <a:off x="-1249576" y="3445116"/>
            <a:ext cx="7247819" cy="3707989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36" name="Google Shape;236;p15"/>
          <p:cNvGrpSpPr/>
          <p:nvPr/>
        </p:nvGrpSpPr>
        <p:grpSpPr>
          <a:xfrm>
            <a:off x="251484" y="1067671"/>
            <a:ext cx="653637" cy="811748"/>
            <a:chOff x="7376250" y="1989890"/>
            <a:chExt cx="490228" cy="608811"/>
          </a:xfrm>
        </p:grpSpPr>
        <p:sp>
          <p:nvSpPr>
            <p:cNvPr id="237" name="Google Shape;237;p15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" name="Google Shape;238;p15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" name="Google Shape;239;p15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40" name="Google Shape;240;p15"/>
          <p:cNvGrpSpPr/>
          <p:nvPr/>
        </p:nvGrpSpPr>
        <p:grpSpPr>
          <a:xfrm>
            <a:off x="9876971" y="741111"/>
            <a:ext cx="2491328" cy="1957991"/>
            <a:chOff x="7407728" y="555833"/>
            <a:chExt cx="1868496" cy="1468493"/>
          </a:xfrm>
        </p:grpSpPr>
        <p:sp>
          <p:nvSpPr>
            <p:cNvPr id="241" name="Google Shape;241;p15"/>
            <p:cNvSpPr/>
            <p:nvPr/>
          </p:nvSpPr>
          <p:spPr>
            <a:xfrm>
              <a:off x="7407728" y="555833"/>
              <a:ext cx="1487499" cy="1407206"/>
            </a:xfrm>
            <a:custGeom>
              <a:avLst/>
              <a:gdLst/>
              <a:ahLst/>
              <a:cxnLst/>
              <a:rect l="l" t="t" r="r" b="b"/>
              <a:pathLst>
                <a:path w="26455" h="25027" extrusionOk="0">
                  <a:moveTo>
                    <a:pt x="9502" y="0"/>
                  </a:moveTo>
                  <a:cubicBezTo>
                    <a:pt x="9269" y="26"/>
                    <a:pt x="9035" y="78"/>
                    <a:pt x="8827" y="182"/>
                  </a:cubicBezTo>
                  <a:cubicBezTo>
                    <a:pt x="8620" y="286"/>
                    <a:pt x="8438" y="442"/>
                    <a:pt x="8282" y="623"/>
                  </a:cubicBezTo>
                  <a:cubicBezTo>
                    <a:pt x="8022" y="987"/>
                    <a:pt x="7867" y="1428"/>
                    <a:pt x="7867" y="1896"/>
                  </a:cubicBezTo>
                  <a:cubicBezTo>
                    <a:pt x="7841" y="2389"/>
                    <a:pt x="7893" y="2856"/>
                    <a:pt x="8022" y="3349"/>
                  </a:cubicBezTo>
                  <a:lnTo>
                    <a:pt x="8022" y="3375"/>
                  </a:lnTo>
                  <a:cubicBezTo>
                    <a:pt x="7218" y="2700"/>
                    <a:pt x="6309" y="2129"/>
                    <a:pt x="5348" y="1688"/>
                  </a:cubicBezTo>
                  <a:cubicBezTo>
                    <a:pt x="4985" y="1506"/>
                    <a:pt x="4648" y="1376"/>
                    <a:pt x="4258" y="1272"/>
                  </a:cubicBezTo>
                  <a:cubicBezTo>
                    <a:pt x="3895" y="1169"/>
                    <a:pt x="3531" y="1117"/>
                    <a:pt x="3142" y="1091"/>
                  </a:cubicBezTo>
                  <a:lnTo>
                    <a:pt x="3038" y="1091"/>
                  </a:lnTo>
                  <a:cubicBezTo>
                    <a:pt x="2882" y="1091"/>
                    <a:pt x="2752" y="1117"/>
                    <a:pt x="2597" y="1117"/>
                  </a:cubicBezTo>
                  <a:cubicBezTo>
                    <a:pt x="2415" y="1143"/>
                    <a:pt x="2233" y="1195"/>
                    <a:pt x="2051" y="1247"/>
                  </a:cubicBezTo>
                  <a:cubicBezTo>
                    <a:pt x="1688" y="1350"/>
                    <a:pt x="1376" y="1532"/>
                    <a:pt x="1117" y="1766"/>
                  </a:cubicBezTo>
                  <a:cubicBezTo>
                    <a:pt x="805" y="2051"/>
                    <a:pt x="546" y="2389"/>
                    <a:pt x="338" y="2778"/>
                  </a:cubicBezTo>
                  <a:cubicBezTo>
                    <a:pt x="156" y="3116"/>
                    <a:pt x="52" y="3505"/>
                    <a:pt x="27" y="3869"/>
                  </a:cubicBezTo>
                  <a:cubicBezTo>
                    <a:pt x="1" y="4258"/>
                    <a:pt x="52" y="4647"/>
                    <a:pt x="182" y="4985"/>
                  </a:cubicBezTo>
                  <a:cubicBezTo>
                    <a:pt x="286" y="5348"/>
                    <a:pt x="468" y="5686"/>
                    <a:pt x="702" y="5997"/>
                  </a:cubicBezTo>
                  <a:cubicBezTo>
                    <a:pt x="1169" y="6646"/>
                    <a:pt x="1740" y="7218"/>
                    <a:pt x="2389" y="7685"/>
                  </a:cubicBezTo>
                  <a:cubicBezTo>
                    <a:pt x="2778" y="7996"/>
                    <a:pt x="3194" y="8256"/>
                    <a:pt x="3609" y="8516"/>
                  </a:cubicBezTo>
                  <a:lnTo>
                    <a:pt x="3479" y="8516"/>
                  </a:lnTo>
                  <a:cubicBezTo>
                    <a:pt x="3168" y="8567"/>
                    <a:pt x="2882" y="8619"/>
                    <a:pt x="2571" y="8723"/>
                  </a:cubicBezTo>
                  <a:cubicBezTo>
                    <a:pt x="2311" y="8801"/>
                    <a:pt x="2051" y="8905"/>
                    <a:pt x="1818" y="9035"/>
                  </a:cubicBezTo>
                  <a:cubicBezTo>
                    <a:pt x="1558" y="9191"/>
                    <a:pt x="1351" y="9346"/>
                    <a:pt x="1169" y="9580"/>
                  </a:cubicBezTo>
                  <a:cubicBezTo>
                    <a:pt x="987" y="9762"/>
                    <a:pt x="883" y="10021"/>
                    <a:pt x="831" y="10281"/>
                  </a:cubicBezTo>
                  <a:cubicBezTo>
                    <a:pt x="805" y="10566"/>
                    <a:pt x="831" y="10878"/>
                    <a:pt x="935" y="11164"/>
                  </a:cubicBezTo>
                  <a:cubicBezTo>
                    <a:pt x="1039" y="11449"/>
                    <a:pt x="1169" y="11709"/>
                    <a:pt x="1376" y="11942"/>
                  </a:cubicBezTo>
                  <a:cubicBezTo>
                    <a:pt x="1766" y="12384"/>
                    <a:pt x="2233" y="12747"/>
                    <a:pt x="2778" y="12981"/>
                  </a:cubicBezTo>
                  <a:cubicBezTo>
                    <a:pt x="3401" y="13266"/>
                    <a:pt x="4024" y="13474"/>
                    <a:pt x="4699" y="13578"/>
                  </a:cubicBezTo>
                  <a:cubicBezTo>
                    <a:pt x="5348" y="13734"/>
                    <a:pt x="5998" y="13812"/>
                    <a:pt x="6647" y="13837"/>
                  </a:cubicBezTo>
                  <a:lnTo>
                    <a:pt x="6491" y="13915"/>
                  </a:lnTo>
                  <a:cubicBezTo>
                    <a:pt x="5842" y="14227"/>
                    <a:pt x="5271" y="14668"/>
                    <a:pt x="4829" y="15239"/>
                  </a:cubicBezTo>
                  <a:cubicBezTo>
                    <a:pt x="4414" y="15785"/>
                    <a:pt x="4258" y="16460"/>
                    <a:pt x="4414" y="17135"/>
                  </a:cubicBezTo>
                  <a:cubicBezTo>
                    <a:pt x="4622" y="17809"/>
                    <a:pt x="5037" y="18381"/>
                    <a:pt x="5608" y="18770"/>
                  </a:cubicBezTo>
                  <a:cubicBezTo>
                    <a:pt x="6153" y="19108"/>
                    <a:pt x="6776" y="19315"/>
                    <a:pt x="7425" y="19367"/>
                  </a:cubicBezTo>
                  <a:cubicBezTo>
                    <a:pt x="7633" y="19393"/>
                    <a:pt x="7867" y="19419"/>
                    <a:pt x="8074" y="19419"/>
                  </a:cubicBezTo>
                  <a:cubicBezTo>
                    <a:pt x="8568" y="19393"/>
                    <a:pt x="9035" y="19367"/>
                    <a:pt x="9528" y="19289"/>
                  </a:cubicBezTo>
                  <a:cubicBezTo>
                    <a:pt x="10177" y="19159"/>
                    <a:pt x="10826" y="19030"/>
                    <a:pt x="11475" y="18822"/>
                  </a:cubicBezTo>
                  <a:lnTo>
                    <a:pt x="11475" y="18822"/>
                  </a:lnTo>
                  <a:cubicBezTo>
                    <a:pt x="11294" y="19004"/>
                    <a:pt x="11138" y="19159"/>
                    <a:pt x="10982" y="19367"/>
                  </a:cubicBezTo>
                  <a:cubicBezTo>
                    <a:pt x="10463" y="19990"/>
                    <a:pt x="10151" y="20769"/>
                    <a:pt x="10125" y="21574"/>
                  </a:cubicBezTo>
                  <a:cubicBezTo>
                    <a:pt x="10125" y="22301"/>
                    <a:pt x="10385" y="23028"/>
                    <a:pt x="10878" y="23573"/>
                  </a:cubicBezTo>
                  <a:cubicBezTo>
                    <a:pt x="11371" y="24144"/>
                    <a:pt x="12020" y="24559"/>
                    <a:pt x="12721" y="24767"/>
                  </a:cubicBezTo>
                  <a:cubicBezTo>
                    <a:pt x="13241" y="24949"/>
                    <a:pt x="13760" y="25027"/>
                    <a:pt x="14279" y="25027"/>
                  </a:cubicBezTo>
                  <a:cubicBezTo>
                    <a:pt x="14591" y="25027"/>
                    <a:pt x="14928" y="25001"/>
                    <a:pt x="15240" y="24949"/>
                  </a:cubicBezTo>
                  <a:cubicBezTo>
                    <a:pt x="15707" y="24845"/>
                    <a:pt x="16148" y="24715"/>
                    <a:pt x="16589" y="24533"/>
                  </a:cubicBezTo>
                  <a:cubicBezTo>
                    <a:pt x="17031" y="24352"/>
                    <a:pt x="17472" y="24144"/>
                    <a:pt x="17939" y="23884"/>
                  </a:cubicBezTo>
                  <a:cubicBezTo>
                    <a:pt x="18692" y="23495"/>
                    <a:pt x="19445" y="23054"/>
                    <a:pt x="20146" y="22612"/>
                  </a:cubicBezTo>
                  <a:lnTo>
                    <a:pt x="20536" y="22379"/>
                  </a:lnTo>
                  <a:cubicBezTo>
                    <a:pt x="21444" y="21833"/>
                    <a:pt x="22275" y="21340"/>
                    <a:pt x="23132" y="20925"/>
                  </a:cubicBezTo>
                  <a:cubicBezTo>
                    <a:pt x="23910" y="20509"/>
                    <a:pt x="24741" y="20198"/>
                    <a:pt x="25572" y="19938"/>
                  </a:cubicBezTo>
                  <a:lnTo>
                    <a:pt x="25520" y="19938"/>
                  </a:lnTo>
                  <a:lnTo>
                    <a:pt x="26117" y="19783"/>
                  </a:lnTo>
                  <a:cubicBezTo>
                    <a:pt x="26247" y="19783"/>
                    <a:pt x="26325" y="19653"/>
                    <a:pt x="26299" y="19549"/>
                  </a:cubicBezTo>
                  <a:cubicBezTo>
                    <a:pt x="26299" y="19523"/>
                    <a:pt x="26299" y="19497"/>
                    <a:pt x="26299" y="19471"/>
                  </a:cubicBezTo>
                  <a:cubicBezTo>
                    <a:pt x="26299" y="19471"/>
                    <a:pt x="26299" y="19445"/>
                    <a:pt x="26325" y="19419"/>
                  </a:cubicBezTo>
                  <a:cubicBezTo>
                    <a:pt x="26351" y="19341"/>
                    <a:pt x="26351" y="19263"/>
                    <a:pt x="26325" y="19185"/>
                  </a:cubicBezTo>
                  <a:lnTo>
                    <a:pt x="26221" y="18874"/>
                  </a:lnTo>
                  <a:lnTo>
                    <a:pt x="26221" y="18900"/>
                  </a:lnTo>
                  <a:cubicBezTo>
                    <a:pt x="26195" y="18770"/>
                    <a:pt x="26169" y="18640"/>
                    <a:pt x="26143" y="18510"/>
                  </a:cubicBezTo>
                  <a:cubicBezTo>
                    <a:pt x="26117" y="18381"/>
                    <a:pt x="26117" y="18225"/>
                    <a:pt x="26091" y="18095"/>
                  </a:cubicBezTo>
                  <a:lnTo>
                    <a:pt x="26091" y="18017"/>
                  </a:lnTo>
                  <a:cubicBezTo>
                    <a:pt x="26065" y="17732"/>
                    <a:pt x="26039" y="17446"/>
                    <a:pt x="26039" y="17135"/>
                  </a:cubicBezTo>
                  <a:lnTo>
                    <a:pt x="26039" y="17083"/>
                  </a:lnTo>
                  <a:cubicBezTo>
                    <a:pt x="26039" y="16096"/>
                    <a:pt x="26117" y="15110"/>
                    <a:pt x="26247" y="14149"/>
                  </a:cubicBezTo>
                  <a:cubicBezTo>
                    <a:pt x="26377" y="13137"/>
                    <a:pt x="26455" y="12150"/>
                    <a:pt x="26455" y="11138"/>
                  </a:cubicBezTo>
                  <a:cubicBezTo>
                    <a:pt x="26455" y="10618"/>
                    <a:pt x="26403" y="10125"/>
                    <a:pt x="26325" y="9632"/>
                  </a:cubicBezTo>
                  <a:cubicBezTo>
                    <a:pt x="26247" y="9139"/>
                    <a:pt x="26117" y="8645"/>
                    <a:pt x="25909" y="8178"/>
                  </a:cubicBezTo>
                  <a:cubicBezTo>
                    <a:pt x="25676" y="7477"/>
                    <a:pt x="25234" y="6854"/>
                    <a:pt x="24663" y="6387"/>
                  </a:cubicBezTo>
                  <a:cubicBezTo>
                    <a:pt x="24300" y="6101"/>
                    <a:pt x="23859" y="5945"/>
                    <a:pt x="23417" y="5919"/>
                  </a:cubicBezTo>
                  <a:lnTo>
                    <a:pt x="23339" y="5919"/>
                  </a:lnTo>
                  <a:cubicBezTo>
                    <a:pt x="23132" y="5919"/>
                    <a:pt x="22950" y="5945"/>
                    <a:pt x="22742" y="5997"/>
                  </a:cubicBezTo>
                  <a:cubicBezTo>
                    <a:pt x="22535" y="6075"/>
                    <a:pt x="22327" y="6153"/>
                    <a:pt x="22145" y="6283"/>
                  </a:cubicBezTo>
                  <a:cubicBezTo>
                    <a:pt x="21730" y="6568"/>
                    <a:pt x="21392" y="6958"/>
                    <a:pt x="21159" y="7399"/>
                  </a:cubicBezTo>
                  <a:cubicBezTo>
                    <a:pt x="21107" y="7477"/>
                    <a:pt x="21055" y="7555"/>
                    <a:pt x="21029" y="7659"/>
                  </a:cubicBezTo>
                  <a:cubicBezTo>
                    <a:pt x="20951" y="7010"/>
                    <a:pt x="20821" y="6361"/>
                    <a:pt x="20665" y="5738"/>
                  </a:cubicBezTo>
                  <a:cubicBezTo>
                    <a:pt x="20510" y="5063"/>
                    <a:pt x="20276" y="4414"/>
                    <a:pt x="19990" y="3791"/>
                  </a:cubicBezTo>
                  <a:cubicBezTo>
                    <a:pt x="19731" y="3220"/>
                    <a:pt x="19367" y="2674"/>
                    <a:pt x="18926" y="2207"/>
                  </a:cubicBezTo>
                  <a:cubicBezTo>
                    <a:pt x="18718" y="1973"/>
                    <a:pt x="18485" y="1766"/>
                    <a:pt x="18225" y="1610"/>
                  </a:cubicBezTo>
                  <a:cubicBezTo>
                    <a:pt x="17965" y="1428"/>
                    <a:pt x="17680" y="1324"/>
                    <a:pt x="17394" y="1247"/>
                  </a:cubicBezTo>
                  <a:cubicBezTo>
                    <a:pt x="17161" y="1169"/>
                    <a:pt x="16901" y="1143"/>
                    <a:pt x="16641" y="1143"/>
                  </a:cubicBezTo>
                  <a:cubicBezTo>
                    <a:pt x="16304" y="1143"/>
                    <a:pt x="15940" y="1221"/>
                    <a:pt x="15655" y="1402"/>
                  </a:cubicBezTo>
                  <a:cubicBezTo>
                    <a:pt x="15395" y="1532"/>
                    <a:pt x="15188" y="1714"/>
                    <a:pt x="15032" y="1922"/>
                  </a:cubicBezTo>
                  <a:cubicBezTo>
                    <a:pt x="14876" y="2129"/>
                    <a:pt x="14746" y="2363"/>
                    <a:pt x="14642" y="2622"/>
                  </a:cubicBezTo>
                  <a:cubicBezTo>
                    <a:pt x="14435" y="3142"/>
                    <a:pt x="14305" y="3713"/>
                    <a:pt x="14279" y="4284"/>
                  </a:cubicBezTo>
                  <a:cubicBezTo>
                    <a:pt x="14279" y="4258"/>
                    <a:pt x="14279" y="4258"/>
                    <a:pt x="14253" y="4206"/>
                  </a:cubicBezTo>
                  <a:cubicBezTo>
                    <a:pt x="13941" y="3479"/>
                    <a:pt x="13552" y="2804"/>
                    <a:pt x="13085" y="2155"/>
                  </a:cubicBezTo>
                  <a:cubicBezTo>
                    <a:pt x="12877" y="1844"/>
                    <a:pt x="12643" y="1558"/>
                    <a:pt x="12384" y="1298"/>
                  </a:cubicBezTo>
                  <a:cubicBezTo>
                    <a:pt x="12124" y="1013"/>
                    <a:pt x="11839" y="779"/>
                    <a:pt x="11527" y="572"/>
                  </a:cubicBezTo>
                  <a:cubicBezTo>
                    <a:pt x="11216" y="390"/>
                    <a:pt x="10904" y="234"/>
                    <a:pt x="10567" y="130"/>
                  </a:cubicBezTo>
                  <a:cubicBezTo>
                    <a:pt x="10281" y="52"/>
                    <a:pt x="9970" y="0"/>
                    <a:pt x="96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" name="Google Shape;242;p15"/>
            <p:cNvSpPr/>
            <p:nvPr/>
          </p:nvSpPr>
          <p:spPr>
            <a:xfrm>
              <a:off x="7590186" y="657998"/>
              <a:ext cx="1686038" cy="1366328"/>
            </a:xfrm>
            <a:custGeom>
              <a:avLst/>
              <a:gdLst/>
              <a:ahLst/>
              <a:cxnLst/>
              <a:rect l="l" t="t" r="r" b="b"/>
              <a:pathLst>
                <a:path w="29986" h="24300" extrusionOk="0">
                  <a:moveTo>
                    <a:pt x="6725" y="1"/>
                  </a:moveTo>
                  <a:cubicBezTo>
                    <a:pt x="6647" y="27"/>
                    <a:pt x="6621" y="79"/>
                    <a:pt x="6621" y="156"/>
                  </a:cubicBezTo>
                  <a:cubicBezTo>
                    <a:pt x="6673" y="468"/>
                    <a:pt x="6725" y="831"/>
                    <a:pt x="6802" y="1169"/>
                  </a:cubicBezTo>
                  <a:cubicBezTo>
                    <a:pt x="6854" y="1506"/>
                    <a:pt x="6932" y="1896"/>
                    <a:pt x="6984" y="2259"/>
                  </a:cubicBezTo>
                  <a:cubicBezTo>
                    <a:pt x="7036" y="2597"/>
                    <a:pt x="7088" y="2986"/>
                    <a:pt x="7192" y="3350"/>
                  </a:cubicBezTo>
                  <a:cubicBezTo>
                    <a:pt x="7270" y="3713"/>
                    <a:pt x="7374" y="4102"/>
                    <a:pt x="7477" y="4466"/>
                  </a:cubicBezTo>
                  <a:cubicBezTo>
                    <a:pt x="7607" y="4855"/>
                    <a:pt x="7737" y="5193"/>
                    <a:pt x="7867" y="5556"/>
                  </a:cubicBezTo>
                  <a:cubicBezTo>
                    <a:pt x="8023" y="5894"/>
                    <a:pt x="8178" y="6257"/>
                    <a:pt x="8360" y="6569"/>
                  </a:cubicBezTo>
                  <a:cubicBezTo>
                    <a:pt x="8412" y="6673"/>
                    <a:pt x="8490" y="6776"/>
                    <a:pt x="8542" y="6854"/>
                  </a:cubicBezTo>
                  <a:lnTo>
                    <a:pt x="7685" y="6361"/>
                  </a:lnTo>
                  <a:cubicBezTo>
                    <a:pt x="6828" y="5816"/>
                    <a:pt x="5946" y="5271"/>
                    <a:pt x="5063" y="4751"/>
                  </a:cubicBezTo>
                  <a:cubicBezTo>
                    <a:pt x="4674" y="4492"/>
                    <a:pt x="4258" y="4258"/>
                    <a:pt x="3843" y="4025"/>
                  </a:cubicBezTo>
                  <a:cubicBezTo>
                    <a:pt x="3843" y="3999"/>
                    <a:pt x="3817" y="3999"/>
                    <a:pt x="3817" y="3973"/>
                  </a:cubicBezTo>
                  <a:cubicBezTo>
                    <a:pt x="3687" y="3869"/>
                    <a:pt x="3583" y="3739"/>
                    <a:pt x="3453" y="3609"/>
                  </a:cubicBezTo>
                  <a:cubicBezTo>
                    <a:pt x="3350" y="3479"/>
                    <a:pt x="3220" y="3324"/>
                    <a:pt x="3142" y="3168"/>
                  </a:cubicBezTo>
                  <a:cubicBezTo>
                    <a:pt x="2986" y="2934"/>
                    <a:pt x="2830" y="2675"/>
                    <a:pt x="2701" y="2415"/>
                  </a:cubicBezTo>
                  <a:cubicBezTo>
                    <a:pt x="2571" y="2155"/>
                    <a:pt x="2441" y="1870"/>
                    <a:pt x="2337" y="1584"/>
                  </a:cubicBezTo>
                  <a:cubicBezTo>
                    <a:pt x="2311" y="1558"/>
                    <a:pt x="2285" y="1532"/>
                    <a:pt x="2259" y="1532"/>
                  </a:cubicBezTo>
                  <a:lnTo>
                    <a:pt x="2233" y="1532"/>
                  </a:lnTo>
                  <a:cubicBezTo>
                    <a:pt x="2181" y="1558"/>
                    <a:pt x="2155" y="1610"/>
                    <a:pt x="2181" y="1662"/>
                  </a:cubicBezTo>
                  <a:cubicBezTo>
                    <a:pt x="2285" y="1896"/>
                    <a:pt x="2363" y="2103"/>
                    <a:pt x="2467" y="2337"/>
                  </a:cubicBezTo>
                  <a:cubicBezTo>
                    <a:pt x="2571" y="2571"/>
                    <a:pt x="2675" y="2778"/>
                    <a:pt x="2778" y="2986"/>
                  </a:cubicBezTo>
                  <a:cubicBezTo>
                    <a:pt x="2882" y="3194"/>
                    <a:pt x="3012" y="3402"/>
                    <a:pt x="3142" y="3609"/>
                  </a:cubicBezTo>
                  <a:cubicBezTo>
                    <a:pt x="3142" y="3609"/>
                    <a:pt x="3168" y="3635"/>
                    <a:pt x="3168" y="3635"/>
                  </a:cubicBezTo>
                  <a:cubicBezTo>
                    <a:pt x="2155" y="3090"/>
                    <a:pt x="1091" y="2571"/>
                    <a:pt x="1" y="2129"/>
                  </a:cubicBezTo>
                  <a:lnTo>
                    <a:pt x="1" y="2129"/>
                  </a:lnTo>
                  <a:lnTo>
                    <a:pt x="468" y="2415"/>
                  </a:lnTo>
                  <a:lnTo>
                    <a:pt x="805" y="2649"/>
                  </a:lnTo>
                  <a:lnTo>
                    <a:pt x="1221" y="2908"/>
                  </a:lnTo>
                  <a:lnTo>
                    <a:pt x="1454" y="3064"/>
                  </a:lnTo>
                  <a:cubicBezTo>
                    <a:pt x="1714" y="3194"/>
                    <a:pt x="1948" y="3350"/>
                    <a:pt x="2181" y="3505"/>
                  </a:cubicBezTo>
                  <a:lnTo>
                    <a:pt x="2675" y="3843"/>
                  </a:lnTo>
                  <a:lnTo>
                    <a:pt x="2415" y="3791"/>
                  </a:lnTo>
                  <a:cubicBezTo>
                    <a:pt x="2207" y="3791"/>
                    <a:pt x="2026" y="3765"/>
                    <a:pt x="1818" y="3765"/>
                  </a:cubicBezTo>
                  <a:cubicBezTo>
                    <a:pt x="1454" y="3765"/>
                    <a:pt x="1091" y="3791"/>
                    <a:pt x="728" y="3843"/>
                  </a:cubicBezTo>
                  <a:cubicBezTo>
                    <a:pt x="624" y="3843"/>
                    <a:pt x="624" y="3999"/>
                    <a:pt x="728" y="4025"/>
                  </a:cubicBezTo>
                  <a:cubicBezTo>
                    <a:pt x="857" y="4025"/>
                    <a:pt x="987" y="3999"/>
                    <a:pt x="1091" y="3999"/>
                  </a:cubicBezTo>
                  <a:lnTo>
                    <a:pt x="1532" y="3999"/>
                  </a:lnTo>
                  <a:cubicBezTo>
                    <a:pt x="1792" y="3999"/>
                    <a:pt x="2052" y="4025"/>
                    <a:pt x="2311" y="4077"/>
                  </a:cubicBezTo>
                  <a:cubicBezTo>
                    <a:pt x="2701" y="4128"/>
                    <a:pt x="3090" y="4206"/>
                    <a:pt x="3479" y="4336"/>
                  </a:cubicBezTo>
                  <a:lnTo>
                    <a:pt x="4985" y="5297"/>
                  </a:lnTo>
                  <a:cubicBezTo>
                    <a:pt x="5426" y="5608"/>
                    <a:pt x="5894" y="5920"/>
                    <a:pt x="6361" y="6205"/>
                  </a:cubicBezTo>
                  <a:lnTo>
                    <a:pt x="7036" y="6673"/>
                  </a:lnTo>
                  <a:lnTo>
                    <a:pt x="7737" y="7140"/>
                  </a:lnTo>
                  <a:lnTo>
                    <a:pt x="8100" y="7374"/>
                  </a:lnTo>
                  <a:cubicBezTo>
                    <a:pt x="7477" y="7270"/>
                    <a:pt x="6854" y="7218"/>
                    <a:pt x="6205" y="7218"/>
                  </a:cubicBezTo>
                  <a:lnTo>
                    <a:pt x="5712" y="7218"/>
                  </a:lnTo>
                  <a:cubicBezTo>
                    <a:pt x="5245" y="7244"/>
                    <a:pt x="4777" y="7296"/>
                    <a:pt x="4310" y="7348"/>
                  </a:cubicBezTo>
                  <a:cubicBezTo>
                    <a:pt x="4102" y="7399"/>
                    <a:pt x="3895" y="7425"/>
                    <a:pt x="3661" y="7451"/>
                  </a:cubicBezTo>
                  <a:lnTo>
                    <a:pt x="2960" y="7581"/>
                  </a:lnTo>
                  <a:cubicBezTo>
                    <a:pt x="2753" y="7607"/>
                    <a:pt x="2545" y="7659"/>
                    <a:pt x="2311" y="7711"/>
                  </a:cubicBezTo>
                  <a:lnTo>
                    <a:pt x="1636" y="7841"/>
                  </a:lnTo>
                  <a:cubicBezTo>
                    <a:pt x="1195" y="7919"/>
                    <a:pt x="779" y="8023"/>
                    <a:pt x="364" y="8126"/>
                  </a:cubicBezTo>
                  <a:lnTo>
                    <a:pt x="208" y="8178"/>
                  </a:lnTo>
                  <a:cubicBezTo>
                    <a:pt x="112" y="8202"/>
                    <a:pt x="149" y="8337"/>
                    <a:pt x="237" y="8337"/>
                  </a:cubicBezTo>
                  <a:cubicBezTo>
                    <a:pt x="245" y="8337"/>
                    <a:pt x="252" y="8336"/>
                    <a:pt x="260" y="8334"/>
                  </a:cubicBezTo>
                  <a:cubicBezTo>
                    <a:pt x="624" y="8230"/>
                    <a:pt x="987" y="8152"/>
                    <a:pt x="1377" y="8074"/>
                  </a:cubicBezTo>
                  <a:cubicBezTo>
                    <a:pt x="1740" y="8023"/>
                    <a:pt x="2129" y="7945"/>
                    <a:pt x="2519" y="7893"/>
                  </a:cubicBezTo>
                  <a:cubicBezTo>
                    <a:pt x="2908" y="7841"/>
                    <a:pt x="3272" y="7815"/>
                    <a:pt x="3635" y="7789"/>
                  </a:cubicBezTo>
                  <a:cubicBezTo>
                    <a:pt x="4025" y="7763"/>
                    <a:pt x="4466" y="7763"/>
                    <a:pt x="4855" y="7763"/>
                  </a:cubicBezTo>
                  <a:cubicBezTo>
                    <a:pt x="5271" y="7763"/>
                    <a:pt x="5660" y="7789"/>
                    <a:pt x="6075" y="7815"/>
                  </a:cubicBezTo>
                  <a:cubicBezTo>
                    <a:pt x="6491" y="7841"/>
                    <a:pt x="6828" y="7893"/>
                    <a:pt x="7192" y="7945"/>
                  </a:cubicBezTo>
                  <a:lnTo>
                    <a:pt x="7218" y="7945"/>
                  </a:lnTo>
                  <a:cubicBezTo>
                    <a:pt x="8178" y="8074"/>
                    <a:pt x="9113" y="8334"/>
                    <a:pt x="10022" y="8698"/>
                  </a:cubicBezTo>
                  <a:lnTo>
                    <a:pt x="10437" y="8983"/>
                  </a:lnTo>
                  <a:lnTo>
                    <a:pt x="10567" y="9061"/>
                  </a:lnTo>
                  <a:cubicBezTo>
                    <a:pt x="11086" y="9424"/>
                    <a:pt x="11605" y="9762"/>
                    <a:pt x="12124" y="10125"/>
                  </a:cubicBezTo>
                  <a:cubicBezTo>
                    <a:pt x="12644" y="10489"/>
                    <a:pt x="13163" y="10878"/>
                    <a:pt x="13708" y="11320"/>
                  </a:cubicBezTo>
                  <a:lnTo>
                    <a:pt x="14331" y="11787"/>
                  </a:lnTo>
                  <a:cubicBezTo>
                    <a:pt x="13968" y="11761"/>
                    <a:pt x="13604" y="11709"/>
                    <a:pt x="13215" y="11709"/>
                  </a:cubicBezTo>
                  <a:lnTo>
                    <a:pt x="12981" y="11709"/>
                  </a:lnTo>
                  <a:cubicBezTo>
                    <a:pt x="12566" y="11709"/>
                    <a:pt x="12124" y="11735"/>
                    <a:pt x="11709" y="11787"/>
                  </a:cubicBezTo>
                  <a:cubicBezTo>
                    <a:pt x="11475" y="11787"/>
                    <a:pt x="11216" y="11813"/>
                    <a:pt x="10956" y="11839"/>
                  </a:cubicBezTo>
                  <a:cubicBezTo>
                    <a:pt x="10722" y="11891"/>
                    <a:pt x="10463" y="11917"/>
                    <a:pt x="10203" y="11969"/>
                  </a:cubicBezTo>
                  <a:cubicBezTo>
                    <a:pt x="9944" y="12020"/>
                    <a:pt x="9710" y="12046"/>
                    <a:pt x="9476" y="12098"/>
                  </a:cubicBezTo>
                  <a:cubicBezTo>
                    <a:pt x="9243" y="12150"/>
                    <a:pt x="8983" y="12228"/>
                    <a:pt x="8723" y="12280"/>
                  </a:cubicBezTo>
                  <a:cubicBezTo>
                    <a:pt x="8230" y="12410"/>
                    <a:pt x="7737" y="12540"/>
                    <a:pt x="7270" y="12670"/>
                  </a:cubicBezTo>
                  <a:cubicBezTo>
                    <a:pt x="6309" y="12981"/>
                    <a:pt x="5349" y="13344"/>
                    <a:pt x="4440" y="13760"/>
                  </a:cubicBezTo>
                  <a:cubicBezTo>
                    <a:pt x="4128" y="13890"/>
                    <a:pt x="3817" y="14045"/>
                    <a:pt x="3505" y="14201"/>
                  </a:cubicBezTo>
                  <a:cubicBezTo>
                    <a:pt x="3479" y="14227"/>
                    <a:pt x="3453" y="14279"/>
                    <a:pt x="3479" y="14305"/>
                  </a:cubicBezTo>
                  <a:cubicBezTo>
                    <a:pt x="3505" y="14357"/>
                    <a:pt x="3557" y="14357"/>
                    <a:pt x="3583" y="14357"/>
                  </a:cubicBezTo>
                  <a:cubicBezTo>
                    <a:pt x="4051" y="14123"/>
                    <a:pt x="4518" y="13942"/>
                    <a:pt x="4959" y="13734"/>
                  </a:cubicBezTo>
                  <a:lnTo>
                    <a:pt x="4985" y="13734"/>
                  </a:lnTo>
                  <a:cubicBezTo>
                    <a:pt x="5660" y="13500"/>
                    <a:pt x="6335" y="13267"/>
                    <a:pt x="7036" y="13085"/>
                  </a:cubicBezTo>
                  <a:cubicBezTo>
                    <a:pt x="7737" y="12877"/>
                    <a:pt x="8438" y="12747"/>
                    <a:pt x="9139" y="12644"/>
                  </a:cubicBezTo>
                  <a:lnTo>
                    <a:pt x="9191" y="12644"/>
                  </a:lnTo>
                  <a:lnTo>
                    <a:pt x="9606" y="12592"/>
                  </a:lnTo>
                  <a:cubicBezTo>
                    <a:pt x="10047" y="12540"/>
                    <a:pt x="10489" y="12514"/>
                    <a:pt x="10930" y="12488"/>
                  </a:cubicBezTo>
                  <a:lnTo>
                    <a:pt x="12306" y="12488"/>
                  </a:lnTo>
                  <a:cubicBezTo>
                    <a:pt x="13241" y="12540"/>
                    <a:pt x="14175" y="12618"/>
                    <a:pt x="15084" y="12773"/>
                  </a:cubicBezTo>
                  <a:lnTo>
                    <a:pt x="15681" y="12851"/>
                  </a:lnTo>
                  <a:lnTo>
                    <a:pt x="16304" y="13370"/>
                  </a:lnTo>
                  <a:lnTo>
                    <a:pt x="16590" y="13578"/>
                  </a:lnTo>
                  <a:cubicBezTo>
                    <a:pt x="17083" y="13968"/>
                    <a:pt x="17550" y="14357"/>
                    <a:pt x="18043" y="14746"/>
                  </a:cubicBezTo>
                  <a:cubicBezTo>
                    <a:pt x="18407" y="15006"/>
                    <a:pt x="18744" y="15292"/>
                    <a:pt x="19108" y="15551"/>
                  </a:cubicBezTo>
                  <a:lnTo>
                    <a:pt x="19601" y="15915"/>
                  </a:lnTo>
                  <a:lnTo>
                    <a:pt x="19575" y="15889"/>
                  </a:lnTo>
                  <a:lnTo>
                    <a:pt x="19809" y="16096"/>
                  </a:lnTo>
                  <a:cubicBezTo>
                    <a:pt x="19731" y="16096"/>
                    <a:pt x="19653" y="16070"/>
                    <a:pt x="19549" y="16070"/>
                  </a:cubicBezTo>
                  <a:cubicBezTo>
                    <a:pt x="19290" y="16044"/>
                    <a:pt x="19030" y="16018"/>
                    <a:pt x="18770" y="16018"/>
                  </a:cubicBezTo>
                  <a:cubicBezTo>
                    <a:pt x="18121" y="16018"/>
                    <a:pt x="17472" y="16096"/>
                    <a:pt x="16823" y="16200"/>
                  </a:cubicBezTo>
                  <a:cubicBezTo>
                    <a:pt x="15941" y="16356"/>
                    <a:pt x="15032" y="16590"/>
                    <a:pt x="14175" y="16875"/>
                  </a:cubicBezTo>
                  <a:cubicBezTo>
                    <a:pt x="13968" y="16953"/>
                    <a:pt x="13760" y="17031"/>
                    <a:pt x="13552" y="17109"/>
                  </a:cubicBezTo>
                  <a:cubicBezTo>
                    <a:pt x="13344" y="17187"/>
                    <a:pt x="13111" y="17291"/>
                    <a:pt x="12903" y="17368"/>
                  </a:cubicBezTo>
                  <a:cubicBezTo>
                    <a:pt x="12488" y="17550"/>
                    <a:pt x="12098" y="17732"/>
                    <a:pt x="11683" y="17914"/>
                  </a:cubicBezTo>
                  <a:cubicBezTo>
                    <a:pt x="10904" y="18277"/>
                    <a:pt x="10151" y="18692"/>
                    <a:pt x="9398" y="19108"/>
                  </a:cubicBezTo>
                  <a:cubicBezTo>
                    <a:pt x="9309" y="19152"/>
                    <a:pt x="9354" y="19274"/>
                    <a:pt x="9435" y="19274"/>
                  </a:cubicBezTo>
                  <a:cubicBezTo>
                    <a:pt x="9448" y="19274"/>
                    <a:pt x="9462" y="19271"/>
                    <a:pt x="9476" y="19264"/>
                  </a:cubicBezTo>
                  <a:cubicBezTo>
                    <a:pt x="10125" y="18900"/>
                    <a:pt x="10774" y="18589"/>
                    <a:pt x="11449" y="18303"/>
                  </a:cubicBezTo>
                  <a:lnTo>
                    <a:pt x="11501" y="18303"/>
                  </a:lnTo>
                  <a:cubicBezTo>
                    <a:pt x="11865" y="18173"/>
                    <a:pt x="12228" y="18017"/>
                    <a:pt x="12618" y="17914"/>
                  </a:cubicBezTo>
                  <a:cubicBezTo>
                    <a:pt x="12981" y="17784"/>
                    <a:pt x="13396" y="17654"/>
                    <a:pt x="13812" y="17550"/>
                  </a:cubicBezTo>
                  <a:cubicBezTo>
                    <a:pt x="14227" y="17446"/>
                    <a:pt x="14643" y="17368"/>
                    <a:pt x="15032" y="17291"/>
                  </a:cubicBezTo>
                  <a:cubicBezTo>
                    <a:pt x="15447" y="17213"/>
                    <a:pt x="15837" y="17135"/>
                    <a:pt x="16252" y="17083"/>
                  </a:cubicBezTo>
                  <a:cubicBezTo>
                    <a:pt x="16847" y="17011"/>
                    <a:pt x="17443" y="16978"/>
                    <a:pt x="18038" y="16978"/>
                  </a:cubicBezTo>
                  <a:cubicBezTo>
                    <a:pt x="18741" y="16978"/>
                    <a:pt x="19443" y="17024"/>
                    <a:pt x="20146" y="17109"/>
                  </a:cubicBezTo>
                  <a:cubicBezTo>
                    <a:pt x="20406" y="17161"/>
                    <a:pt x="20691" y="17213"/>
                    <a:pt x="20951" y="17291"/>
                  </a:cubicBezTo>
                  <a:lnTo>
                    <a:pt x="21392" y="17394"/>
                  </a:lnTo>
                  <a:cubicBezTo>
                    <a:pt x="22249" y="18147"/>
                    <a:pt x="23158" y="19030"/>
                    <a:pt x="24196" y="20016"/>
                  </a:cubicBezTo>
                  <a:lnTo>
                    <a:pt x="24326" y="20172"/>
                  </a:lnTo>
                  <a:cubicBezTo>
                    <a:pt x="24534" y="20354"/>
                    <a:pt x="24715" y="20536"/>
                    <a:pt x="24897" y="20743"/>
                  </a:cubicBezTo>
                  <a:lnTo>
                    <a:pt x="25131" y="21003"/>
                  </a:lnTo>
                  <a:lnTo>
                    <a:pt x="25209" y="21081"/>
                  </a:lnTo>
                  <a:cubicBezTo>
                    <a:pt x="25494" y="21392"/>
                    <a:pt x="25858" y="21782"/>
                    <a:pt x="26247" y="22145"/>
                  </a:cubicBezTo>
                  <a:cubicBezTo>
                    <a:pt x="26714" y="22612"/>
                    <a:pt x="27104" y="23002"/>
                    <a:pt x="27493" y="23313"/>
                  </a:cubicBezTo>
                  <a:cubicBezTo>
                    <a:pt x="27727" y="23521"/>
                    <a:pt x="27934" y="23677"/>
                    <a:pt x="28142" y="23833"/>
                  </a:cubicBezTo>
                  <a:cubicBezTo>
                    <a:pt x="28298" y="23962"/>
                    <a:pt x="28480" y="24066"/>
                    <a:pt x="28687" y="24170"/>
                  </a:cubicBezTo>
                  <a:cubicBezTo>
                    <a:pt x="28843" y="24248"/>
                    <a:pt x="29025" y="24300"/>
                    <a:pt x="29232" y="24300"/>
                  </a:cubicBezTo>
                  <a:cubicBezTo>
                    <a:pt x="29336" y="24300"/>
                    <a:pt x="29466" y="24274"/>
                    <a:pt x="29570" y="24222"/>
                  </a:cubicBezTo>
                  <a:cubicBezTo>
                    <a:pt x="29674" y="24170"/>
                    <a:pt x="29752" y="24092"/>
                    <a:pt x="29830" y="23988"/>
                  </a:cubicBezTo>
                  <a:cubicBezTo>
                    <a:pt x="29856" y="23962"/>
                    <a:pt x="29856" y="23936"/>
                    <a:pt x="29881" y="23911"/>
                  </a:cubicBezTo>
                  <a:cubicBezTo>
                    <a:pt x="29959" y="23729"/>
                    <a:pt x="29985" y="23521"/>
                    <a:pt x="29959" y="23339"/>
                  </a:cubicBezTo>
                  <a:lnTo>
                    <a:pt x="29959" y="23313"/>
                  </a:lnTo>
                  <a:cubicBezTo>
                    <a:pt x="29959" y="23184"/>
                    <a:pt x="29933" y="23054"/>
                    <a:pt x="29881" y="22924"/>
                  </a:cubicBezTo>
                  <a:cubicBezTo>
                    <a:pt x="29830" y="22794"/>
                    <a:pt x="29752" y="22638"/>
                    <a:pt x="29700" y="22509"/>
                  </a:cubicBezTo>
                  <a:cubicBezTo>
                    <a:pt x="29518" y="22223"/>
                    <a:pt x="29336" y="21963"/>
                    <a:pt x="29129" y="21730"/>
                  </a:cubicBezTo>
                  <a:cubicBezTo>
                    <a:pt x="28921" y="21444"/>
                    <a:pt x="28687" y="21211"/>
                    <a:pt x="28480" y="21003"/>
                  </a:cubicBezTo>
                  <a:cubicBezTo>
                    <a:pt x="28090" y="20588"/>
                    <a:pt x="27675" y="20198"/>
                    <a:pt x="27259" y="19861"/>
                  </a:cubicBezTo>
                  <a:lnTo>
                    <a:pt x="26870" y="19471"/>
                  </a:lnTo>
                  <a:lnTo>
                    <a:pt x="26740" y="19393"/>
                  </a:lnTo>
                  <a:cubicBezTo>
                    <a:pt x="26403" y="19056"/>
                    <a:pt x="26013" y="18744"/>
                    <a:pt x="25572" y="18355"/>
                  </a:cubicBezTo>
                  <a:cubicBezTo>
                    <a:pt x="24845" y="17758"/>
                    <a:pt x="24040" y="17135"/>
                    <a:pt x="23054" y="16408"/>
                  </a:cubicBezTo>
                  <a:cubicBezTo>
                    <a:pt x="22457" y="15967"/>
                    <a:pt x="21860" y="15525"/>
                    <a:pt x="21159" y="15058"/>
                  </a:cubicBezTo>
                  <a:lnTo>
                    <a:pt x="21055" y="14876"/>
                  </a:lnTo>
                  <a:cubicBezTo>
                    <a:pt x="20873" y="14487"/>
                    <a:pt x="20717" y="14097"/>
                    <a:pt x="20562" y="13682"/>
                  </a:cubicBezTo>
                  <a:lnTo>
                    <a:pt x="20562" y="13656"/>
                  </a:lnTo>
                  <a:cubicBezTo>
                    <a:pt x="20354" y="13085"/>
                    <a:pt x="20198" y="12488"/>
                    <a:pt x="20068" y="11891"/>
                  </a:cubicBezTo>
                  <a:cubicBezTo>
                    <a:pt x="19964" y="11268"/>
                    <a:pt x="19861" y="10645"/>
                    <a:pt x="19835" y="10022"/>
                  </a:cubicBezTo>
                  <a:cubicBezTo>
                    <a:pt x="19783" y="9347"/>
                    <a:pt x="19757" y="8672"/>
                    <a:pt x="19783" y="8023"/>
                  </a:cubicBezTo>
                  <a:cubicBezTo>
                    <a:pt x="19809" y="7374"/>
                    <a:pt x="19861" y="6699"/>
                    <a:pt x="19964" y="6075"/>
                  </a:cubicBezTo>
                  <a:cubicBezTo>
                    <a:pt x="19964" y="6024"/>
                    <a:pt x="19913" y="5972"/>
                    <a:pt x="19887" y="5972"/>
                  </a:cubicBezTo>
                  <a:cubicBezTo>
                    <a:pt x="19835" y="5972"/>
                    <a:pt x="19783" y="5998"/>
                    <a:pt x="19783" y="6050"/>
                  </a:cubicBezTo>
                  <a:cubicBezTo>
                    <a:pt x="19731" y="6439"/>
                    <a:pt x="19679" y="6802"/>
                    <a:pt x="19627" y="7192"/>
                  </a:cubicBezTo>
                  <a:cubicBezTo>
                    <a:pt x="19601" y="7581"/>
                    <a:pt x="19549" y="7971"/>
                    <a:pt x="19523" y="8386"/>
                  </a:cubicBezTo>
                  <a:cubicBezTo>
                    <a:pt x="19497" y="8775"/>
                    <a:pt x="19471" y="9191"/>
                    <a:pt x="19471" y="9606"/>
                  </a:cubicBezTo>
                  <a:cubicBezTo>
                    <a:pt x="19471" y="10022"/>
                    <a:pt x="19471" y="10437"/>
                    <a:pt x="19523" y="10852"/>
                  </a:cubicBezTo>
                  <a:cubicBezTo>
                    <a:pt x="19549" y="11268"/>
                    <a:pt x="19575" y="11709"/>
                    <a:pt x="19653" y="12124"/>
                  </a:cubicBezTo>
                  <a:cubicBezTo>
                    <a:pt x="19705" y="12540"/>
                    <a:pt x="19783" y="12929"/>
                    <a:pt x="19861" y="13344"/>
                  </a:cubicBezTo>
                  <a:cubicBezTo>
                    <a:pt x="19939" y="13682"/>
                    <a:pt x="20042" y="14019"/>
                    <a:pt x="20172" y="14357"/>
                  </a:cubicBezTo>
                  <a:lnTo>
                    <a:pt x="19783" y="14071"/>
                  </a:lnTo>
                  <a:lnTo>
                    <a:pt x="19134" y="13630"/>
                  </a:lnTo>
                  <a:lnTo>
                    <a:pt x="18069" y="12877"/>
                  </a:lnTo>
                  <a:lnTo>
                    <a:pt x="17784" y="12695"/>
                  </a:lnTo>
                  <a:lnTo>
                    <a:pt x="17628" y="12566"/>
                  </a:lnTo>
                  <a:cubicBezTo>
                    <a:pt x="17161" y="12254"/>
                    <a:pt x="16693" y="11969"/>
                    <a:pt x="16226" y="11657"/>
                  </a:cubicBezTo>
                  <a:cubicBezTo>
                    <a:pt x="16096" y="11501"/>
                    <a:pt x="15992" y="11346"/>
                    <a:pt x="15863" y="11190"/>
                  </a:cubicBezTo>
                  <a:cubicBezTo>
                    <a:pt x="15266" y="10281"/>
                    <a:pt x="14772" y="9269"/>
                    <a:pt x="14409" y="8230"/>
                  </a:cubicBezTo>
                  <a:lnTo>
                    <a:pt x="14409" y="8256"/>
                  </a:lnTo>
                  <a:cubicBezTo>
                    <a:pt x="14331" y="8049"/>
                    <a:pt x="14253" y="7841"/>
                    <a:pt x="14201" y="7607"/>
                  </a:cubicBezTo>
                  <a:cubicBezTo>
                    <a:pt x="14123" y="7374"/>
                    <a:pt x="14071" y="7166"/>
                    <a:pt x="13994" y="6958"/>
                  </a:cubicBezTo>
                  <a:cubicBezTo>
                    <a:pt x="13890" y="6517"/>
                    <a:pt x="13786" y="6075"/>
                    <a:pt x="13708" y="5660"/>
                  </a:cubicBezTo>
                  <a:cubicBezTo>
                    <a:pt x="13526" y="4803"/>
                    <a:pt x="13422" y="3921"/>
                    <a:pt x="13344" y="3064"/>
                  </a:cubicBezTo>
                  <a:lnTo>
                    <a:pt x="13344" y="3090"/>
                  </a:lnTo>
                  <a:cubicBezTo>
                    <a:pt x="13319" y="2467"/>
                    <a:pt x="13293" y="1844"/>
                    <a:pt x="13293" y="1221"/>
                  </a:cubicBezTo>
                  <a:cubicBezTo>
                    <a:pt x="13293" y="1169"/>
                    <a:pt x="13241" y="1143"/>
                    <a:pt x="13215" y="1143"/>
                  </a:cubicBezTo>
                  <a:cubicBezTo>
                    <a:pt x="13163" y="1143"/>
                    <a:pt x="13111" y="1169"/>
                    <a:pt x="13111" y="1221"/>
                  </a:cubicBezTo>
                  <a:cubicBezTo>
                    <a:pt x="13111" y="2727"/>
                    <a:pt x="13215" y="4232"/>
                    <a:pt x="13422" y="5712"/>
                  </a:cubicBezTo>
                  <a:cubicBezTo>
                    <a:pt x="13604" y="7296"/>
                    <a:pt x="14045" y="8827"/>
                    <a:pt x="14720" y="10281"/>
                  </a:cubicBezTo>
                  <a:cubicBezTo>
                    <a:pt x="14798" y="10489"/>
                    <a:pt x="14928" y="10696"/>
                    <a:pt x="15032" y="10878"/>
                  </a:cubicBezTo>
                  <a:cubicBezTo>
                    <a:pt x="13474" y="9918"/>
                    <a:pt x="11891" y="8931"/>
                    <a:pt x="10333" y="7997"/>
                  </a:cubicBezTo>
                  <a:lnTo>
                    <a:pt x="10203" y="7919"/>
                  </a:lnTo>
                  <a:cubicBezTo>
                    <a:pt x="10022" y="7737"/>
                    <a:pt x="9866" y="7555"/>
                    <a:pt x="9684" y="7348"/>
                  </a:cubicBezTo>
                  <a:cubicBezTo>
                    <a:pt x="9528" y="7166"/>
                    <a:pt x="9372" y="6958"/>
                    <a:pt x="9217" y="6750"/>
                  </a:cubicBezTo>
                  <a:cubicBezTo>
                    <a:pt x="8957" y="6335"/>
                    <a:pt x="8698" y="5894"/>
                    <a:pt x="8464" y="5452"/>
                  </a:cubicBezTo>
                  <a:cubicBezTo>
                    <a:pt x="8230" y="4985"/>
                    <a:pt x="8049" y="4492"/>
                    <a:pt x="7867" y="3999"/>
                  </a:cubicBezTo>
                  <a:lnTo>
                    <a:pt x="7867" y="3947"/>
                  </a:lnTo>
                  <a:cubicBezTo>
                    <a:pt x="7763" y="3661"/>
                    <a:pt x="7659" y="3350"/>
                    <a:pt x="7555" y="3038"/>
                  </a:cubicBezTo>
                  <a:cubicBezTo>
                    <a:pt x="7451" y="2701"/>
                    <a:pt x="7348" y="2389"/>
                    <a:pt x="7270" y="2052"/>
                  </a:cubicBezTo>
                  <a:cubicBezTo>
                    <a:pt x="7192" y="1714"/>
                    <a:pt x="7114" y="1403"/>
                    <a:pt x="7062" y="1065"/>
                  </a:cubicBezTo>
                  <a:cubicBezTo>
                    <a:pt x="6984" y="754"/>
                    <a:pt x="6932" y="416"/>
                    <a:pt x="6880" y="105"/>
                  </a:cubicBezTo>
                  <a:cubicBezTo>
                    <a:pt x="6854" y="53"/>
                    <a:pt x="6828" y="27"/>
                    <a:pt x="677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43" name="Google Shape;243;p15"/>
          <p:cNvSpPr txBox="1">
            <a:spLocks noGrp="1"/>
          </p:cNvSpPr>
          <p:nvPr>
            <p:ph type="title"/>
          </p:nvPr>
        </p:nvSpPr>
        <p:spPr>
          <a:xfrm>
            <a:off x="2088000" y="3314900"/>
            <a:ext cx="6085200" cy="7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244" name="Google Shape;244;p15"/>
          <p:cNvSpPr txBox="1">
            <a:spLocks noGrp="1"/>
          </p:cNvSpPr>
          <p:nvPr>
            <p:ph type="subTitle" idx="1"/>
          </p:nvPr>
        </p:nvSpPr>
        <p:spPr>
          <a:xfrm>
            <a:off x="2045767" y="1177733"/>
            <a:ext cx="7917600" cy="232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grpSp>
        <p:nvGrpSpPr>
          <p:cNvPr id="245" name="Google Shape;245;p15"/>
          <p:cNvGrpSpPr/>
          <p:nvPr/>
        </p:nvGrpSpPr>
        <p:grpSpPr>
          <a:xfrm>
            <a:off x="10560901" y="2968672"/>
            <a:ext cx="893999" cy="584699"/>
            <a:chOff x="7555450" y="377766"/>
            <a:chExt cx="670499" cy="438524"/>
          </a:xfrm>
        </p:grpSpPr>
        <p:sp>
          <p:nvSpPr>
            <p:cNvPr id="246" name="Google Shape;246;p15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" name="Google Shape;247;p15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" name="Google Shape;248;p15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52246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1_Quote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5"/>
          <p:cNvSpPr/>
          <p:nvPr/>
        </p:nvSpPr>
        <p:spPr>
          <a:xfrm>
            <a:off x="-1249565" y="3301502"/>
            <a:ext cx="7579871" cy="3995188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5" name="Google Shape;235;p15"/>
          <p:cNvSpPr/>
          <p:nvPr/>
        </p:nvSpPr>
        <p:spPr>
          <a:xfrm>
            <a:off x="-1249576" y="3445116"/>
            <a:ext cx="7247819" cy="3707989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36" name="Google Shape;236;p15"/>
          <p:cNvGrpSpPr/>
          <p:nvPr/>
        </p:nvGrpSpPr>
        <p:grpSpPr>
          <a:xfrm>
            <a:off x="251484" y="1067671"/>
            <a:ext cx="653637" cy="811748"/>
            <a:chOff x="7376250" y="1989890"/>
            <a:chExt cx="490228" cy="608811"/>
          </a:xfrm>
        </p:grpSpPr>
        <p:sp>
          <p:nvSpPr>
            <p:cNvPr id="237" name="Google Shape;237;p15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" name="Google Shape;238;p15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" name="Google Shape;239;p15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40" name="Google Shape;240;p15"/>
          <p:cNvGrpSpPr/>
          <p:nvPr/>
        </p:nvGrpSpPr>
        <p:grpSpPr>
          <a:xfrm>
            <a:off x="9876971" y="741111"/>
            <a:ext cx="2491328" cy="1957991"/>
            <a:chOff x="7407728" y="555833"/>
            <a:chExt cx="1868496" cy="1468493"/>
          </a:xfrm>
        </p:grpSpPr>
        <p:sp>
          <p:nvSpPr>
            <p:cNvPr id="241" name="Google Shape;241;p15"/>
            <p:cNvSpPr/>
            <p:nvPr/>
          </p:nvSpPr>
          <p:spPr>
            <a:xfrm>
              <a:off x="7407728" y="555833"/>
              <a:ext cx="1487499" cy="1407206"/>
            </a:xfrm>
            <a:custGeom>
              <a:avLst/>
              <a:gdLst/>
              <a:ahLst/>
              <a:cxnLst/>
              <a:rect l="l" t="t" r="r" b="b"/>
              <a:pathLst>
                <a:path w="26455" h="25027" extrusionOk="0">
                  <a:moveTo>
                    <a:pt x="9502" y="0"/>
                  </a:moveTo>
                  <a:cubicBezTo>
                    <a:pt x="9269" y="26"/>
                    <a:pt x="9035" y="78"/>
                    <a:pt x="8827" y="182"/>
                  </a:cubicBezTo>
                  <a:cubicBezTo>
                    <a:pt x="8620" y="286"/>
                    <a:pt x="8438" y="442"/>
                    <a:pt x="8282" y="623"/>
                  </a:cubicBezTo>
                  <a:cubicBezTo>
                    <a:pt x="8022" y="987"/>
                    <a:pt x="7867" y="1428"/>
                    <a:pt x="7867" y="1896"/>
                  </a:cubicBezTo>
                  <a:cubicBezTo>
                    <a:pt x="7841" y="2389"/>
                    <a:pt x="7893" y="2856"/>
                    <a:pt x="8022" y="3349"/>
                  </a:cubicBezTo>
                  <a:lnTo>
                    <a:pt x="8022" y="3375"/>
                  </a:lnTo>
                  <a:cubicBezTo>
                    <a:pt x="7218" y="2700"/>
                    <a:pt x="6309" y="2129"/>
                    <a:pt x="5348" y="1688"/>
                  </a:cubicBezTo>
                  <a:cubicBezTo>
                    <a:pt x="4985" y="1506"/>
                    <a:pt x="4648" y="1376"/>
                    <a:pt x="4258" y="1272"/>
                  </a:cubicBezTo>
                  <a:cubicBezTo>
                    <a:pt x="3895" y="1169"/>
                    <a:pt x="3531" y="1117"/>
                    <a:pt x="3142" y="1091"/>
                  </a:cubicBezTo>
                  <a:lnTo>
                    <a:pt x="3038" y="1091"/>
                  </a:lnTo>
                  <a:cubicBezTo>
                    <a:pt x="2882" y="1091"/>
                    <a:pt x="2752" y="1117"/>
                    <a:pt x="2597" y="1117"/>
                  </a:cubicBezTo>
                  <a:cubicBezTo>
                    <a:pt x="2415" y="1143"/>
                    <a:pt x="2233" y="1195"/>
                    <a:pt x="2051" y="1247"/>
                  </a:cubicBezTo>
                  <a:cubicBezTo>
                    <a:pt x="1688" y="1350"/>
                    <a:pt x="1376" y="1532"/>
                    <a:pt x="1117" y="1766"/>
                  </a:cubicBezTo>
                  <a:cubicBezTo>
                    <a:pt x="805" y="2051"/>
                    <a:pt x="546" y="2389"/>
                    <a:pt x="338" y="2778"/>
                  </a:cubicBezTo>
                  <a:cubicBezTo>
                    <a:pt x="156" y="3116"/>
                    <a:pt x="52" y="3505"/>
                    <a:pt x="27" y="3869"/>
                  </a:cubicBezTo>
                  <a:cubicBezTo>
                    <a:pt x="1" y="4258"/>
                    <a:pt x="52" y="4647"/>
                    <a:pt x="182" y="4985"/>
                  </a:cubicBezTo>
                  <a:cubicBezTo>
                    <a:pt x="286" y="5348"/>
                    <a:pt x="468" y="5686"/>
                    <a:pt x="702" y="5997"/>
                  </a:cubicBezTo>
                  <a:cubicBezTo>
                    <a:pt x="1169" y="6646"/>
                    <a:pt x="1740" y="7218"/>
                    <a:pt x="2389" y="7685"/>
                  </a:cubicBezTo>
                  <a:cubicBezTo>
                    <a:pt x="2778" y="7996"/>
                    <a:pt x="3194" y="8256"/>
                    <a:pt x="3609" y="8516"/>
                  </a:cubicBezTo>
                  <a:lnTo>
                    <a:pt x="3479" y="8516"/>
                  </a:lnTo>
                  <a:cubicBezTo>
                    <a:pt x="3168" y="8567"/>
                    <a:pt x="2882" y="8619"/>
                    <a:pt x="2571" y="8723"/>
                  </a:cubicBezTo>
                  <a:cubicBezTo>
                    <a:pt x="2311" y="8801"/>
                    <a:pt x="2051" y="8905"/>
                    <a:pt x="1818" y="9035"/>
                  </a:cubicBezTo>
                  <a:cubicBezTo>
                    <a:pt x="1558" y="9191"/>
                    <a:pt x="1351" y="9346"/>
                    <a:pt x="1169" y="9580"/>
                  </a:cubicBezTo>
                  <a:cubicBezTo>
                    <a:pt x="987" y="9762"/>
                    <a:pt x="883" y="10021"/>
                    <a:pt x="831" y="10281"/>
                  </a:cubicBezTo>
                  <a:cubicBezTo>
                    <a:pt x="805" y="10566"/>
                    <a:pt x="831" y="10878"/>
                    <a:pt x="935" y="11164"/>
                  </a:cubicBezTo>
                  <a:cubicBezTo>
                    <a:pt x="1039" y="11449"/>
                    <a:pt x="1169" y="11709"/>
                    <a:pt x="1376" y="11942"/>
                  </a:cubicBezTo>
                  <a:cubicBezTo>
                    <a:pt x="1766" y="12384"/>
                    <a:pt x="2233" y="12747"/>
                    <a:pt x="2778" y="12981"/>
                  </a:cubicBezTo>
                  <a:cubicBezTo>
                    <a:pt x="3401" y="13266"/>
                    <a:pt x="4024" y="13474"/>
                    <a:pt x="4699" y="13578"/>
                  </a:cubicBezTo>
                  <a:cubicBezTo>
                    <a:pt x="5348" y="13734"/>
                    <a:pt x="5998" y="13812"/>
                    <a:pt x="6647" y="13837"/>
                  </a:cubicBezTo>
                  <a:lnTo>
                    <a:pt x="6491" y="13915"/>
                  </a:lnTo>
                  <a:cubicBezTo>
                    <a:pt x="5842" y="14227"/>
                    <a:pt x="5271" y="14668"/>
                    <a:pt x="4829" y="15239"/>
                  </a:cubicBezTo>
                  <a:cubicBezTo>
                    <a:pt x="4414" y="15785"/>
                    <a:pt x="4258" y="16460"/>
                    <a:pt x="4414" y="17135"/>
                  </a:cubicBezTo>
                  <a:cubicBezTo>
                    <a:pt x="4622" y="17809"/>
                    <a:pt x="5037" y="18381"/>
                    <a:pt x="5608" y="18770"/>
                  </a:cubicBezTo>
                  <a:cubicBezTo>
                    <a:pt x="6153" y="19108"/>
                    <a:pt x="6776" y="19315"/>
                    <a:pt x="7425" y="19367"/>
                  </a:cubicBezTo>
                  <a:cubicBezTo>
                    <a:pt x="7633" y="19393"/>
                    <a:pt x="7867" y="19419"/>
                    <a:pt x="8074" y="19419"/>
                  </a:cubicBezTo>
                  <a:cubicBezTo>
                    <a:pt x="8568" y="19393"/>
                    <a:pt x="9035" y="19367"/>
                    <a:pt x="9528" y="19289"/>
                  </a:cubicBezTo>
                  <a:cubicBezTo>
                    <a:pt x="10177" y="19159"/>
                    <a:pt x="10826" y="19030"/>
                    <a:pt x="11475" y="18822"/>
                  </a:cubicBezTo>
                  <a:lnTo>
                    <a:pt x="11475" y="18822"/>
                  </a:lnTo>
                  <a:cubicBezTo>
                    <a:pt x="11294" y="19004"/>
                    <a:pt x="11138" y="19159"/>
                    <a:pt x="10982" y="19367"/>
                  </a:cubicBezTo>
                  <a:cubicBezTo>
                    <a:pt x="10463" y="19990"/>
                    <a:pt x="10151" y="20769"/>
                    <a:pt x="10125" y="21574"/>
                  </a:cubicBezTo>
                  <a:cubicBezTo>
                    <a:pt x="10125" y="22301"/>
                    <a:pt x="10385" y="23028"/>
                    <a:pt x="10878" y="23573"/>
                  </a:cubicBezTo>
                  <a:cubicBezTo>
                    <a:pt x="11371" y="24144"/>
                    <a:pt x="12020" y="24559"/>
                    <a:pt x="12721" y="24767"/>
                  </a:cubicBezTo>
                  <a:cubicBezTo>
                    <a:pt x="13241" y="24949"/>
                    <a:pt x="13760" y="25027"/>
                    <a:pt x="14279" y="25027"/>
                  </a:cubicBezTo>
                  <a:cubicBezTo>
                    <a:pt x="14591" y="25027"/>
                    <a:pt x="14928" y="25001"/>
                    <a:pt x="15240" y="24949"/>
                  </a:cubicBezTo>
                  <a:cubicBezTo>
                    <a:pt x="15707" y="24845"/>
                    <a:pt x="16148" y="24715"/>
                    <a:pt x="16589" y="24533"/>
                  </a:cubicBezTo>
                  <a:cubicBezTo>
                    <a:pt x="17031" y="24352"/>
                    <a:pt x="17472" y="24144"/>
                    <a:pt x="17939" y="23884"/>
                  </a:cubicBezTo>
                  <a:cubicBezTo>
                    <a:pt x="18692" y="23495"/>
                    <a:pt x="19445" y="23054"/>
                    <a:pt x="20146" y="22612"/>
                  </a:cubicBezTo>
                  <a:lnTo>
                    <a:pt x="20536" y="22379"/>
                  </a:lnTo>
                  <a:cubicBezTo>
                    <a:pt x="21444" y="21833"/>
                    <a:pt x="22275" y="21340"/>
                    <a:pt x="23132" y="20925"/>
                  </a:cubicBezTo>
                  <a:cubicBezTo>
                    <a:pt x="23910" y="20509"/>
                    <a:pt x="24741" y="20198"/>
                    <a:pt x="25572" y="19938"/>
                  </a:cubicBezTo>
                  <a:lnTo>
                    <a:pt x="25520" y="19938"/>
                  </a:lnTo>
                  <a:lnTo>
                    <a:pt x="26117" y="19783"/>
                  </a:lnTo>
                  <a:cubicBezTo>
                    <a:pt x="26247" y="19783"/>
                    <a:pt x="26325" y="19653"/>
                    <a:pt x="26299" y="19549"/>
                  </a:cubicBezTo>
                  <a:cubicBezTo>
                    <a:pt x="26299" y="19523"/>
                    <a:pt x="26299" y="19497"/>
                    <a:pt x="26299" y="19471"/>
                  </a:cubicBezTo>
                  <a:cubicBezTo>
                    <a:pt x="26299" y="19471"/>
                    <a:pt x="26299" y="19445"/>
                    <a:pt x="26325" y="19419"/>
                  </a:cubicBezTo>
                  <a:cubicBezTo>
                    <a:pt x="26351" y="19341"/>
                    <a:pt x="26351" y="19263"/>
                    <a:pt x="26325" y="19185"/>
                  </a:cubicBezTo>
                  <a:lnTo>
                    <a:pt x="26221" y="18874"/>
                  </a:lnTo>
                  <a:lnTo>
                    <a:pt x="26221" y="18900"/>
                  </a:lnTo>
                  <a:cubicBezTo>
                    <a:pt x="26195" y="18770"/>
                    <a:pt x="26169" y="18640"/>
                    <a:pt x="26143" y="18510"/>
                  </a:cubicBezTo>
                  <a:cubicBezTo>
                    <a:pt x="26117" y="18381"/>
                    <a:pt x="26117" y="18225"/>
                    <a:pt x="26091" y="18095"/>
                  </a:cubicBezTo>
                  <a:lnTo>
                    <a:pt x="26091" y="18017"/>
                  </a:lnTo>
                  <a:cubicBezTo>
                    <a:pt x="26065" y="17732"/>
                    <a:pt x="26039" y="17446"/>
                    <a:pt x="26039" y="17135"/>
                  </a:cubicBezTo>
                  <a:lnTo>
                    <a:pt x="26039" y="17083"/>
                  </a:lnTo>
                  <a:cubicBezTo>
                    <a:pt x="26039" y="16096"/>
                    <a:pt x="26117" y="15110"/>
                    <a:pt x="26247" y="14149"/>
                  </a:cubicBezTo>
                  <a:cubicBezTo>
                    <a:pt x="26377" y="13137"/>
                    <a:pt x="26455" y="12150"/>
                    <a:pt x="26455" y="11138"/>
                  </a:cubicBezTo>
                  <a:cubicBezTo>
                    <a:pt x="26455" y="10618"/>
                    <a:pt x="26403" y="10125"/>
                    <a:pt x="26325" y="9632"/>
                  </a:cubicBezTo>
                  <a:cubicBezTo>
                    <a:pt x="26247" y="9139"/>
                    <a:pt x="26117" y="8645"/>
                    <a:pt x="25909" y="8178"/>
                  </a:cubicBezTo>
                  <a:cubicBezTo>
                    <a:pt x="25676" y="7477"/>
                    <a:pt x="25234" y="6854"/>
                    <a:pt x="24663" y="6387"/>
                  </a:cubicBezTo>
                  <a:cubicBezTo>
                    <a:pt x="24300" y="6101"/>
                    <a:pt x="23859" y="5945"/>
                    <a:pt x="23417" y="5919"/>
                  </a:cubicBezTo>
                  <a:lnTo>
                    <a:pt x="23339" y="5919"/>
                  </a:lnTo>
                  <a:cubicBezTo>
                    <a:pt x="23132" y="5919"/>
                    <a:pt x="22950" y="5945"/>
                    <a:pt x="22742" y="5997"/>
                  </a:cubicBezTo>
                  <a:cubicBezTo>
                    <a:pt x="22535" y="6075"/>
                    <a:pt x="22327" y="6153"/>
                    <a:pt x="22145" y="6283"/>
                  </a:cubicBezTo>
                  <a:cubicBezTo>
                    <a:pt x="21730" y="6568"/>
                    <a:pt x="21392" y="6958"/>
                    <a:pt x="21159" y="7399"/>
                  </a:cubicBezTo>
                  <a:cubicBezTo>
                    <a:pt x="21107" y="7477"/>
                    <a:pt x="21055" y="7555"/>
                    <a:pt x="21029" y="7659"/>
                  </a:cubicBezTo>
                  <a:cubicBezTo>
                    <a:pt x="20951" y="7010"/>
                    <a:pt x="20821" y="6361"/>
                    <a:pt x="20665" y="5738"/>
                  </a:cubicBezTo>
                  <a:cubicBezTo>
                    <a:pt x="20510" y="5063"/>
                    <a:pt x="20276" y="4414"/>
                    <a:pt x="19990" y="3791"/>
                  </a:cubicBezTo>
                  <a:cubicBezTo>
                    <a:pt x="19731" y="3220"/>
                    <a:pt x="19367" y="2674"/>
                    <a:pt x="18926" y="2207"/>
                  </a:cubicBezTo>
                  <a:cubicBezTo>
                    <a:pt x="18718" y="1973"/>
                    <a:pt x="18485" y="1766"/>
                    <a:pt x="18225" y="1610"/>
                  </a:cubicBezTo>
                  <a:cubicBezTo>
                    <a:pt x="17965" y="1428"/>
                    <a:pt x="17680" y="1324"/>
                    <a:pt x="17394" y="1247"/>
                  </a:cubicBezTo>
                  <a:cubicBezTo>
                    <a:pt x="17161" y="1169"/>
                    <a:pt x="16901" y="1143"/>
                    <a:pt x="16641" y="1143"/>
                  </a:cubicBezTo>
                  <a:cubicBezTo>
                    <a:pt x="16304" y="1143"/>
                    <a:pt x="15940" y="1221"/>
                    <a:pt x="15655" y="1402"/>
                  </a:cubicBezTo>
                  <a:cubicBezTo>
                    <a:pt x="15395" y="1532"/>
                    <a:pt x="15188" y="1714"/>
                    <a:pt x="15032" y="1922"/>
                  </a:cubicBezTo>
                  <a:cubicBezTo>
                    <a:pt x="14876" y="2129"/>
                    <a:pt x="14746" y="2363"/>
                    <a:pt x="14642" y="2622"/>
                  </a:cubicBezTo>
                  <a:cubicBezTo>
                    <a:pt x="14435" y="3142"/>
                    <a:pt x="14305" y="3713"/>
                    <a:pt x="14279" y="4284"/>
                  </a:cubicBezTo>
                  <a:cubicBezTo>
                    <a:pt x="14279" y="4258"/>
                    <a:pt x="14279" y="4258"/>
                    <a:pt x="14253" y="4206"/>
                  </a:cubicBezTo>
                  <a:cubicBezTo>
                    <a:pt x="13941" y="3479"/>
                    <a:pt x="13552" y="2804"/>
                    <a:pt x="13085" y="2155"/>
                  </a:cubicBezTo>
                  <a:cubicBezTo>
                    <a:pt x="12877" y="1844"/>
                    <a:pt x="12643" y="1558"/>
                    <a:pt x="12384" y="1298"/>
                  </a:cubicBezTo>
                  <a:cubicBezTo>
                    <a:pt x="12124" y="1013"/>
                    <a:pt x="11839" y="779"/>
                    <a:pt x="11527" y="572"/>
                  </a:cubicBezTo>
                  <a:cubicBezTo>
                    <a:pt x="11216" y="390"/>
                    <a:pt x="10904" y="234"/>
                    <a:pt x="10567" y="130"/>
                  </a:cubicBezTo>
                  <a:cubicBezTo>
                    <a:pt x="10281" y="52"/>
                    <a:pt x="9970" y="0"/>
                    <a:pt x="96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" name="Google Shape;242;p15"/>
            <p:cNvSpPr/>
            <p:nvPr/>
          </p:nvSpPr>
          <p:spPr>
            <a:xfrm>
              <a:off x="7590186" y="657998"/>
              <a:ext cx="1686038" cy="1366328"/>
            </a:xfrm>
            <a:custGeom>
              <a:avLst/>
              <a:gdLst/>
              <a:ahLst/>
              <a:cxnLst/>
              <a:rect l="l" t="t" r="r" b="b"/>
              <a:pathLst>
                <a:path w="29986" h="24300" extrusionOk="0">
                  <a:moveTo>
                    <a:pt x="6725" y="1"/>
                  </a:moveTo>
                  <a:cubicBezTo>
                    <a:pt x="6647" y="27"/>
                    <a:pt x="6621" y="79"/>
                    <a:pt x="6621" y="156"/>
                  </a:cubicBezTo>
                  <a:cubicBezTo>
                    <a:pt x="6673" y="468"/>
                    <a:pt x="6725" y="831"/>
                    <a:pt x="6802" y="1169"/>
                  </a:cubicBezTo>
                  <a:cubicBezTo>
                    <a:pt x="6854" y="1506"/>
                    <a:pt x="6932" y="1896"/>
                    <a:pt x="6984" y="2259"/>
                  </a:cubicBezTo>
                  <a:cubicBezTo>
                    <a:pt x="7036" y="2597"/>
                    <a:pt x="7088" y="2986"/>
                    <a:pt x="7192" y="3350"/>
                  </a:cubicBezTo>
                  <a:cubicBezTo>
                    <a:pt x="7270" y="3713"/>
                    <a:pt x="7374" y="4102"/>
                    <a:pt x="7477" y="4466"/>
                  </a:cubicBezTo>
                  <a:cubicBezTo>
                    <a:pt x="7607" y="4855"/>
                    <a:pt x="7737" y="5193"/>
                    <a:pt x="7867" y="5556"/>
                  </a:cubicBezTo>
                  <a:cubicBezTo>
                    <a:pt x="8023" y="5894"/>
                    <a:pt x="8178" y="6257"/>
                    <a:pt x="8360" y="6569"/>
                  </a:cubicBezTo>
                  <a:cubicBezTo>
                    <a:pt x="8412" y="6673"/>
                    <a:pt x="8490" y="6776"/>
                    <a:pt x="8542" y="6854"/>
                  </a:cubicBezTo>
                  <a:lnTo>
                    <a:pt x="7685" y="6361"/>
                  </a:lnTo>
                  <a:cubicBezTo>
                    <a:pt x="6828" y="5816"/>
                    <a:pt x="5946" y="5271"/>
                    <a:pt x="5063" y="4751"/>
                  </a:cubicBezTo>
                  <a:cubicBezTo>
                    <a:pt x="4674" y="4492"/>
                    <a:pt x="4258" y="4258"/>
                    <a:pt x="3843" y="4025"/>
                  </a:cubicBezTo>
                  <a:cubicBezTo>
                    <a:pt x="3843" y="3999"/>
                    <a:pt x="3817" y="3999"/>
                    <a:pt x="3817" y="3973"/>
                  </a:cubicBezTo>
                  <a:cubicBezTo>
                    <a:pt x="3687" y="3869"/>
                    <a:pt x="3583" y="3739"/>
                    <a:pt x="3453" y="3609"/>
                  </a:cubicBezTo>
                  <a:cubicBezTo>
                    <a:pt x="3350" y="3479"/>
                    <a:pt x="3220" y="3324"/>
                    <a:pt x="3142" y="3168"/>
                  </a:cubicBezTo>
                  <a:cubicBezTo>
                    <a:pt x="2986" y="2934"/>
                    <a:pt x="2830" y="2675"/>
                    <a:pt x="2701" y="2415"/>
                  </a:cubicBezTo>
                  <a:cubicBezTo>
                    <a:pt x="2571" y="2155"/>
                    <a:pt x="2441" y="1870"/>
                    <a:pt x="2337" y="1584"/>
                  </a:cubicBezTo>
                  <a:cubicBezTo>
                    <a:pt x="2311" y="1558"/>
                    <a:pt x="2285" y="1532"/>
                    <a:pt x="2259" y="1532"/>
                  </a:cubicBezTo>
                  <a:lnTo>
                    <a:pt x="2233" y="1532"/>
                  </a:lnTo>
                  <a:cubicBezTo>
                    <a:pt x="2181" y="1558"/>
                    <a:pt x="2155" y="1610"/>
                    <a:pt x="2181" y="1662"/>
                  </a:cubicBezTo>
                  <a:cubicBezTo>
                    <a:pt x="2285" y="1896"/>
                    <a:pt x="2363" y="2103"/>
                    <a:pt x="2467" y="2337"/>
                  </a:cubicBezTo>
                  <a:cubicBezTo>
                    <a:pt x="2571" y="2571"/>
                    <a:pt x="2675" y="2778"/>
                    <a:pt x="2778" y="2986"/>
                  </a:cubicBezTo>
                  <a:cubicBezTo>
                    <a:pt x="2882" y="3194"/>
                    <a:pt x="3012" y="3402"/>
                    <a:pt x="3142" y="3609"/>
                  </a:cubicBezTo>
                  <a:cubicBezTo>
                    <a:pt x="3142" y="3609"/>
                    <a:pt x="3168" y="3635"/>
                    <a:pt x="3168" y="3635"/>
                  </a:cubicBezTo>
                  <a:cubicBezTo>
                    <a:pt x="2155" y="3090"/>
                    <a:pt x="1091" y="2571"/>
                    <a:pt x="1" y="2129"/>
                  </a:cubicBezTo>
                  <a:lnTo>
                    <a:pt x="1" y="2129"/>
                  </a:lnTo>
                  <a:lnTo>
                    <a:pt x="468" y="2415"/>
                  </a:lnTo>
                  <a:lnTo>
                    <a:pt x="805" y="2649"/>
                  </a:lnTo>
                  <a:lnTo>
                    <a:pt x="1221" y="2908"/>
                  </a:lnTo>
                  <a:lnTo>
                    <a:pt x="1454" y="3064"/>
                  </a:lnTo>
                  <a:cubicBezTo>
                    <a:pt x="1714" y="3194"/>
                    <a:pt x="1948" y="3350"/>
                    <a:pt x="2181" y="3505"/>
                  </a:cubicBezTo>
                  <a:lnTo>
                    <a:pt x="2675" y="3843"/>
                  </a:lnTo>
                  <a:lnTo>
                    <a:pt x="2415" y="3791"/>
                  </a:lnTo>
                  <a:cubicBezTo>
                    <a:pt x="2207" y="3791"/>
                    <a:pt x="2026" y="3765"/>
                    <a:pt x="1818" y="3765"/>
                  </a:cubicBezTo>
                  <a:cubicBezTo>
                    <a:pt x="1454" y="3765"/>
                    <a:pt x="1091" y="3791"/>
                    <a:pt x="728" y="3843"/>
                  </a:cubicBezTo>
                  <a:cubicBezTo>
                    <a:pt x="624" y="3843"/>
                    <a:pt x="624" y="3999"/>
                    <a:pt x="728" y="4025"/>
                  </a:cubicBezTo>
                  <a:cubicBezTo>
                    <a:pt x="857" y="4025"/>
                    <a:pt x="987" y="3999"/>
                    <a:pt x="1091" y="3999"/>
                  </a:cubicBezTo>
                  <a:lnTo>
                    <a:pt x="1532" y="3999"/>
                  </a:lnTo>
                  <a:cubicBezTo>
                    <a:pt x="1792" y="3999"/>
                    <a:pt x="2052" y="4025"/>
                    <a:pt x="2311" y="4077"/>
                  </a:cubicBezTo>
                  <a:cubicBezTo>
                    <a:pt x="2701" y="4128"/>
                    <a:pt x="3090" y="4206"/>
                    <a:pt x="3479" y="4336"/>
                  </a:cubicBezTo>
                  <a:lnTo>
                    <a:pt x="4985" y="5297"/>
                  </a:lnTo>
                  <a:cubicBezTo>
                    <a:pt x="5426" y="5608"/>
                    <a:pt x="5894" y="5920"/>
                    <a:pt x="6361" y="6205"/>
                  </a:cubicBezTo>
                  <a:lnTo>
                    <a:pt x="7036" y="6673"/>
                  </a:lnTo>
                  <a:lnTo>
                    <a:pt x="7737" y="7140"/>
                  </a:lnTo>
                  <a:lnTo>
                    <a:pt x="8100" y="7374"/>
                  </a:lnTo>
                  <a:cubicBezTo>
                    <a:pt x="7477" y="7270"/>
                    <a:pt x="6854" y="7218"/>
                    <a:pt x="6205" y="7218"/>
                  </a:cubicBezTo>
                  <a:lnTo>
                    <a:pt x="5712" y="7218"/>
                  </a:lnTo>
                  <a:cubicBezTo>
                    <a:pt x="5245" y="7244"/>
                    <a:pt x="4777" y="7296"/>
                    <a:pt x="4310" y="7348"/>
                  </a:cubicBezTo>
                  <a:cubicBezTo>
                    <a:pt x="4102" y="7399"/>
                    <a:pt x="3895" y="7425"/>
                    <a:pt x="3661" y="7451"/>
                  </a:cubicBezTo>
                  <a:lnTo>
                    <a:pt x="2960" y="7581"/>
                  </a:lnTo>
                  <a:cubicBezTo>
                    <a:pt x="2753" y="7607"/>
                    <a:pt x="2545" y="7659"/>
                    <a:pt x="2311" y="7711"/>
                  </a:cubicBezTo>
                  <a:lnTo>
                    <a:pt x="1636" y="7841"/>
                  </a:lnTo>
                  <a:cubicBezTo>
                    <a:pt x="1195" y="7919"/>
                    <a:pt x="779" y="8023"/>
                    <a:pt x="364" y="8126"/>
                  </a:cubicBezTo>
                  <a:lnTo>
                    <a:pt x="208" y="8178"/>
                  </a:lnTo>
                  <a:cubicBezTo>
                    <a:pt x="112" y="8202"/>
                    <a:pt x="149" y="8337"/>
                    <a:pt x="237" y="8337"/>
                  </a:cubicBezTo>
                  <a:cubicBezTo>
                    <a:pt x="245" y="8337"/>
                    <a:pt x="252" y="8336"/>
                    <a:pt x="260" y="8334"/>
                  </a:cubicBezTo>
                  <a:cubicBezTo>
                    <a:pt x="624" y="8230"/>
                    <a:pt x="987" y="8152"/>
                    <a:pt x="1377" y="8074"/>
                  </a:cubicBezTo>
                  <a:cubicBezTo>
                    <a:pt x="1740" y="8023"/>
                    <a:pt x="2129" y="7945"/>
                    <a:pt x="2519" y="7893"/>
                  </a:cubicBezTo>
                  <a:cubicBezTo>
                    <a:pt x="2908" y="7841"/>
                    <a:pt x="3272" y="7815"/>
                    <a:pt x="3635" y="7789"/>
                  </a:cubicBezTo>
                  <a:cubicBezTo>
                    <a:pt x="4025" y="7763"/>
                    <a:pt x="4466" y="7763"/>
                    <a:pt x="4855" y="7763"/>
                  </a:cubicBezTo>
                  <a:cubicBezTo>
                    <a:pt x="5271" y="7763"/>
                    <a:pt x="5660" y="7789"/>
                    <a:pt x="6075" y="7815"/>
                  </a:cubicBezTo>
                  <a:cubicBezTo>
                    <a:pt x="6491" y="7841"/>
                    <a:pt x="6828" y="7893"/>
                    <a:pt x="7192" y="7945"/>
                  </a:cubicBezTo>
                  <a:lnTo>
                    <a:pt x="7218" y="7945"/>
                  </a:lnTo>
                  <a:cubicBezTo>
                    <a:pt x="8178" y="8074"/>
                    <a:pt x="9113" y="8334"/>
                    <a:pt x="10022" y="8698"/>
                  </a:cubicBezTo>
                  <a:lnTo>
                    <a:pt x="10437" y="8983"/>
                  </a:lnTo>
                  <a:lnTo>
                    <a:pt x="10567" y="9061"/>
                  </a:lnTo>
                  <a:cubicBezTo>
                    <a:pt x="11086" y="9424"/>
                    <a:pt x="11605" y="9762"/>
                    <a:pt x="12124" y="10125"/>
                  </a:cubicBezTo>
                  <a:cubicBezTo>
                    <a:pt x="12644" y="10489"/>
                    <a:pt x="13163" y="10878"/>
                    <a:pt x="13708" y="11320"/>
                  </a:cubicBezTo>
                  <a:lnTo>
                    <a:pt x="14331" y="11787"/>
                  </a:lnTo>
                  <a:cubicBezTo>
                    <a:pt x="13968" y="11761"/>
                    <a:pt x="13604" y="11709"/>
                    <a:pt x="13215" y="11709"/>
                  </a:cubicBezTo>
                  <a:lnTo>
                    <a:pt x="12981" y="11709"/>
                  </a:lnTo>
                  <a:cubicBezTo>
                    <a:pt x="12566" y="11709"/>
                    <a:pt x="12124" y="11735"/>
                    <a:pt x="11709" y="11787"/>
                  </a:cubicBezTo>
                  <a:cubicBezTo>
                    <a:pt x="11475" y="11787"/>
                    <a:pt x="11216" y="11813"/>
                    <a:pt x="10956" y="11839"/>
                  </a:cubicBezTo>
                  <a:cubicBezTo>
                    <a:pt x="10722" y="11891"/>
                    <a:pt x="10463" y="11917"/>
                    <a:pt x="10203" y="11969"/>
                  </a:cubicBezTo>
                  <a:cubicBezTo>
                    <a:pt x="9944" y="12020"/>
                    <a:pt x="9710" y="12046"/>
                    <a:pt x="9476" y="12098"/>
                  </a:cubicBezTo>
                  <a:cubicBezTo>
                    <a:pt x="9243" y="12150"/>
                    <a:pt x="8983" y="12228"/>
                    <a:pt x="8723" y="12280"/>
                  </a:cubicBezTo>
                  <a:cubicBezTo>
                    <a:pt x="8230" y="12410"/>
                    <a:pt x="7737" y="12540"/>
                    <a:pt x="7270" y="12670"/>
                  </a:cubicBezTo>
                  <a:cubicBezTo>
                    <a:pt x="6309" y="12981"/>
                    <a:pt x="5349" y="13344"/>
                    <a:pt x="4440" y="13760"/>
                  </a:cubicBezTo>
                  <a:cubicBezTo>
                    <a:pt x="4128" y="13890"/>
                    <a:pt x="3817" y="14045"/>
                    <a:pt x="3505" y="14201"/>
                  </a:cubicBezTo>
                  <a:cubicBezTo>
                    <a:pt x="3479" y="14227"/>
                    <a:pt x="3453" y="14279"/>
                    <a:pt x="3479" y="14305"/>
                  </a:cubicBezTo>
                  <a:cubicBezTo>
                    <a:pt x="3505" y="14357"/>
                    <a:pt x="3557" y="14357"/>
                    <a:pt x="3583" y="14357"/>
                  </a:cubicBezTo>
                  <a:cubicBezTo>
                    <a:pt x="4051" y="14123"/>
                    <a:pt x="4518" y="13942"/>
                    <a:pt x="4959" y="13734"/>
                  </a:cubicBezTo>
                  <a:lnTo>
                    <a:pt x="4985" y="13734"/>
                  </a:lnTo>
                  <a:cubicBezTo>
                    <a:pt x="5660" y="13500"/>
                    <a:pt x="6335" y="13267"/>
                    <a:pt x="7036" y="13085"/>
                  </a:cubicBezTo>
                  <a:cubicBezTo>
                    <a:pt x="7737" y="12877"/>
                    <a:pt x="8438" y="12747"/>
                    <a:pt x="9139" y="12644"/>
                  </a:cubicBezTo>
                  <a:lnTo>
                    <a:pt x="9191" y="12644"/>
                  </a:lnTo>
                  <a:lnTo>
                    <a:pt x="9606" y="12592"/>
                  </a:lnTo>
                  <a:cubicBezTo>
                    <a:pt x="10047" y="12540"/>
                    <a:pt x="10489" y="12514"/>
                    <a:pt x="10930" y="12488"/>
                  </a:cubicBezTo>
                  <a:lnTo>
                    <a:pt x="12306" y="12488"/>
                  </a:lnTo>
                  <a:cubicBezTo>
                    <a:pt x="13241" y="12540"/>
                    <a:pt x="14175" y="12618"/>
                    <a:pt x="15084" y="12773"/>
                  </a:cubicBezTo>
                  <a:lnTo>
                    <a:pt x="15681" y="12851"/>
                  </a:lnTo>
                  <a:lnTo>
                    <a:pt x="16304" y="13370"/>
                  </a:lnTo>
                  <a:lnTo>
                    <a:pt x="16590" y="13578"/>
                  </a:lnTo>
                  <a:cubicBezTo>
                    <a:pt x="17083" y="13968"/>
                    <a:pt x="17550" y="14357"/>
                    <a:pt x="18043" y="14746"/>
                  </a:cubicBezTo>
                  <a:cubicBezTo>
                    <a:pt x="18407" y="15006"/>
                    <a:pt x="18744" y="15292"/>
                    <a:pt x="19108" y="15551"/>
                  </a:cubicBezTo>
                  <a:lnTo>
                    <a:pt x="19601" y="15915"/>
                  </a:lnTo>
                  <a:lnTo>
                    <a:pt x="19575" y="15889"/>
                  </a:lnTo>
                  <a:lnTo>
                    <a:pt x="19809" y="16096"/>
                  </a:lnTo>
                  <a:cubicBezTo>
                    <a:pt x="19731" y="16096"/>
                    <a:pt x="19653" y="16070"/>
                    <a:pt x="19549" y="16070"/>
                  </a:cubicBezTo>
                  <a:cubicBezTo>
                    <a:pt x="19290" y="16044"/>
                    <a:pt x="19030" y="16018"/>
                    <a:pt x="18770" y="16018"/>
                  </a:cubicBezTo>
                  <a:cubicBezTo>
                    <a:pt x="18121" y="16018"/>
                    <a:pt x="17472" y="16096"/>
                    <a:pt x="16823" y="16200"/>
                  </a:cubicBezTo>
                  <a:cubicBezTo>
                    <a:pt x="15941" y="16356"/>
                    <a:pt x="15032" y="16590"/>
                    <a:pt x="14175" y="16875"/>
                  </a:cubicBezTo>
                  <a:cubicBezTo>
                    <a:pt x="13968" y="16953"/>
                    <a:pt x="13760" y="17031"/>
                    <a:pt x="13552" y="17109"/>
                  </a:cubicBezTo>
                  <a:cubicBezTo>
                    <a:pt x="13344" y="17187"/>
                    <a:pt x="13111" y="17291"/>
                    <a:pt x="12903" y="17368"/>
                  </a:cubicBezTo>
                  <a:cubicBezTo>
                    <a:pt x="12488" y="17550"/>
                    <a:pt x="12098" y="17732"/>
                    <a:pt x="11683" y="17914"/>
                  </a:cubicBezTo>
                  <a:cubicBezTo>
                    <a:pt x="10904" y="18277"/>
                    <a:pt x="10151" y="18692"/>
                    <a:pt x="9398" y="19108"/>
                  </a:cubicBezTo>
                  <a:cubicBezTo>
                    <a:pt x="9309" y="19152"/>
                    <a:pt x="9354" y="19274"/>
                    <a:pt x="9435" y="19274"/>
                  </a:cubicBezTo>
                  <a:cubicBezTo>
                    <a:pt x="9448" y="19274"/>
                    <a:pt x="9462" y="19271"/>
                    <a:pt x="9476" y="19264"/>
                  </a:cubicBezTo>
                  <a:cubicBezTo>
                    <a:pt x="10125" y="18900"/>
                    <a:pt x="10774" y="18589"/>
                    <a:pt x="11449" y="18303"/>
                  </a:cubicBezTo>
                  <a:lnTo>
                    <a:pt x="11501" y="18303"/>
                  </a:lnTo>
                  <a:cubicBezTo>
                    <a:pt x="11865" y="18173"/>
                    <a:pt x="12228" y="18017"/>
                    <a:pt x="12618" y="17914"/>
                  </a:cubicBezTo>
                  <a:cubicBezTo>
                    <a:pt x="12981" y="17784"/>
                    <a:pt x="13396" y="17654"/>
                    <a:pt x="13812" y="17550"/>
                  </a:cubicBezTo>
                  <a:cubicBezTo>
                    <a:pt x="14227" y="17446"/>
                    <a:pt x="14643" y="17368"/>
                    <a:pt x="15032" y="17291"/>
                  </a:cubicBezTo>
                  <a:cubicBezTo>
                    <a:pt x="15447" y="17213"/>
                    <a:pt x="15837" y="17135"/>
                    <a:pt x="16252" y="17083"/>
                  </a:cubicBezTo>
                  <a:cubicBezTo>
                    <a:pt x="16847" y="17011"/>
                    <a:pt x="17443" y="16978"/>
                    <a:pt x="18038" y="16978"/>
                  </a:cubicBezTo>
                  <a:cubicBezTo>
                    <a:pt x="18741" y="16978"/>
                    <a:pt x="19443" y="17024"/>
                    <a:pt x="20146" y="17109"/>
                  </a:cubicBezTo>
                  <a:cubicBezTo>
                    <a:pt x="20406" y="17161"/>
                    <a:pt x="20691" y="17213"/>
                    <a:pt x="20951" y="17291"/>
                  </a:cubicBezTo>
                  <a:lnTo>
                    <a:pt x="21392" y="17394"/>
                  </a:lnTo>
                  <a:cubicBezTo>
                    <a:pt x="22249" y="18147"/>
                    <a:pt x="23158" y="19030"/>
                    <a:pt x="24196" y="20016"/>
                  </a:cubicBezTo>
                  <a:lnTo>
                    <a:pt x="24326" y="20172"/>
                  </a:lnTo>
                  <a:cubicBezTo>
                    <a:pt x="24534" y="20354"/>
                    <a:pt x="24715" y="20536"/>
                    <a:pt x="24897" y="20743"/>
                  </a:cubicBezTo>
                  <a:lnTo>
                    <a:pt x="25131" y="21003"/>
                  </a:lnTo>
                  <a:lnTo>
                    <a:pt x="25209" y="21081"/>
                  </a:lnTo>
                  <a:cubicBezTo>
                    <a:pt x="25494" y="21392"/>
                    <a:pt x="25858" y="21782"/>
                    <a:pt x="26247" y="22145"/>
                  </a:cubicBezTo>
                  <a:cubicBezTo>
                    <a:pt x="26714" y="22612"/>
                    <a:pt x="27104" y="23002"/>
                    <a:pt x="27493" y="23313"/>
                  </a:cubicBezTo>
                  <a:cubicBezTo>
                    <a:pt x="27727" y="23521"/>
                    <a:pt x="27934" y="23677"/>
                    <a:pt x="28142" y="23833"/>
                  </a:cubicBezTo>
                  <a:cubicBezTo>
                    <a:pt x="28298" y="23962"/>
                    <a:pt x="28480" y="24066"/>
                    <a:pt x="28687" y="24170"/>
                  </a:cubicBezTo>
                  <a:cubicBezTo>
                    <a:pt x="28843" y="24248"/>
                    <a:pt x="29025" y="24300"/>
                    <a:pt x="29232" y="24300"/>
                  </a:cubicBezTo>
                  <a:cubicBezTo>
                    <a:pt x="29336" y="24300"/>
                    <a:pt x="29466" y="24274"/>
                    <a:pt x="29570" y="24222"/>
                  </a:cubicBezTo>
                  <a:cubicBezTo>
                    <a:pt x="29674" y="24170"/>
                    <a:pt x="29752" y="24092"/>
                    <a:pt x="29830" y="23988"/>
                  </a:cubicBezTo>
                  <a:cubicBezTo>
                    <a:pt x="29856" y="23962"/>
                    <a:pt x="29856" y="23936"/>
                    <a:pt x="29881" y="23911"/>
                  </a:cubicBezTo>
                  <a:cubicBezTo>
                    <a:pt x="29959" y="23729"/>
                    <a:pt x="29985" y="23521"/>
                    <a:pt x="29959" y="23339"/>
                  </a:cubicBezTo>
                  <a:lnTo>
                    <a:pt x="29959" y="23313"/>
                  </a:lnTo>
                  <a:cubicBezTo>
                    <a:pt x="29959" y="23184"/>
                    <a:pt x="29933" y="23054"/>
                    <a:pt x="29881" y="22924"/>
                  </a:cubicBezTo>
                  <a:cubicBezTo>
                    <a:pt x="29830" y="22794"/>
                    <a:pt x="29752" y="22638"/>
                    <a:pt x="29700" y="22509"/>
                  </a:cubicBezTo>
                  <a:cubicBezTo>
                    <a:pt x="29518" y="22223"/>
                    <a:pt x="29336" y="21963"/>
                    <a:pt x="29129" y="21730"/>
                  </a:cubicBezTo>
                  <a:cubicBezTo>
                    <a:pt x="28921" y="21444"/>
                    <a:pt x="28687" y="21211"/>
                    <a:pt x="28480" y="21003"/>
                  </a:cubicBezTo>
                  <a:cubicBezTo>
                    <a:pt x="28090" y="20588"/>
                    <a:pt x="27675" y="20198"/>
                    <a:pt x="27259" y="19861"/>
                  </a:cubicBezTo>
                  <a:lnTo>
                    <a:pt x="26870" y="19471"/>
                  </a:lnTo>
                  <a:lnTo>
                    <a:pt x="26740" y="19393"/>
                  </a:lnTo>
                  <a:cubicBezTo>
                    <a:pt x="26403" y="19056"/>
                    <a:pt x="26013" y="18744"/>
                    <a:pt x="25572" y="18355"/>
                  </a:cubicBezTo>
                  <a:cubicBezTo>
                    <a:pt x="24845" y="17758"/>
                    <a:pt x="24040" y="17135"/>
                    <a:pt x="23054" y="16408"/>
                  </a:cubicBezTo>
                  <a:cubicBezTo>
                    <a:pt x="22457" y="15967"/>
                    <a:pt x="21860" y="15525"/>
                    <a:pt x="21159" y="15058"/>
                  </a:cubicBezTo>
                  <a:lnTo>
                    <a:pt x="21055" y="14876"/>
                  </a:lnTo>
                  <a:cubicBezTo>
                    <a:pt x="20873" y="14487"/>
                    <a:pt x="20717" y="14097"/>
                    <a:pt x="20562" y="13682"/>
                  </a:cubicBezTo>
                  <a:lnTo>
                    <a:pt x="20562" y="13656"/>
                  </a:lnTo>
                  <a:cubicBezTo>
                    <a:pt x="20354" y="13085"/>
                    <a:pt x="20198" y="12488"/>
                    <a:pt x="20068" y="11891"/>
                  </a:cubicBezTo>
                  <a:cubicBezTo>
                    <a:pt x="19964" y="11268"/>
                    <a:pt x="19861" y="10645"/>
                    <a:pt x="19835" y="10022"/>
                  </a:cubicBezTo>
                  <a:cubicBezTo>
                    <a:pt x="19783" y="9347"/>
                    <a:pt x="19757" y="8672"/>
                    <a:pt x="19783" y="8023"/>
                  </a:cubicBezTo>
                  <a:cubicBezTo>
                    <a:pt x="19809" y="7374"/>
                    <a:pt x="19861" y="6699"/>
                    <a:pt x="19964" y="6075"/>
                  </a:cubicBezTo>
                  <a:cubicBezTo>
                    <a:pt x="19964" y="6024"/>
                    <a:pt x="19913" y="5972"/>
                    <a:pt x="19887" y="5972"/>
                  </a:cubicBezTo>
                  <a:cubicBezTo>
                    <a:pt x="19835" y="5972"/>
                    <a:pt x="19783" y="5998"/>
                    <a:pt x="19783" y="6050"/>
                  </a:cubicBezTo>
                  <a:cubicBezTo>
                    <a:pt x="19731" y="6439"/>
                    <a:pt x="19679" y="6802"/>
                    <a:pt x="19627" y="7192"/>
                  </a:cubicBezTo>
                  <a:cubicBezTo>
                    <a:pt x="19601" y="7581"/>
                    <a:pt x="19549" y="7971"/>
                    <a:pt x="19523" y="8386"/>
                  </a:cubicBezTo>
                  <a:cubicBezTo>
                    <a:pt x="19497" y="8775"/>
                    <a:pt x="19471" y="9191"/>
                    <a:pt x="19471" y="9606"/>
                  </a:cubicBezTo>
                  <a:cubicBezTo>
                    <a:pt x="19471" y="10022"/>
                    <a:pt x="19471" y="10437"/>
                    <a:pt x="19523" y="10852"/>
                  </a:cubicBezTo>
                  <a:cubicBezTo>
                    <a:pt x="19549" y="11268"/>
                    <a:pt x="19575" y="11709"/>
                    <a:pt x="19653" y="12124"/>
                  </a:cubicBezTo>
                  <a:cubicBezTo>
                    <a:pt x="19705" y="12540"/>
                    <a:pt x="19783" y="12929"/>
                    <a:pt x="19861" y="13344"/>
                  </a:cubicBezTo>
                  <a:cubicBezTo>
                    <a:pt x="19939" y="13682"/>
                    <a:pt x="20042" y="14019"/>
                    <a:pt x="20172" y="14357"/>
                  </a:cubicBezTo>
                  <a:lnTo>
                    <a:pt x="19783" y="14071"/>
                  </a:lnTo>
                  <a:lnTo>
                    <a:pt x="19134" y="13630"/>
                  </a:lnTo>
                  <a:lnTo>
                    <a:pt x="18069" y="12877"/>
                  </a:lnTo>
                  <a:lnTo>
                    <a:pt x="17784" y="12695"/>
                  </a:lnTo>
                  <a:lnTo>
                    <a:pt x="17628" y="12566"/>
                  </a:lnTo>
                  <a:cubicBezTo>
                    <a:pt x="17161" y="12254"/>
                    <a:pt x="16693" y="11969"/>
                    <a:pt x="16226" y="11657"/>
                  </a:cubicBezTo>
                  <a:cubicBezTo>
                    <a:pt x="16096" y="11501"/>
                    <a:pt x="15992" y="11346"/>
                    <a:pt x="15863" y="11190"/>
                  </a:cubicBezTo>
                  <a:cubicBezTo>
                    <a:pt x="15266" y="10281"/>
                    <a:pt x="14772" y="9269"/>
                    <a:pt x="14409" y="8230"/>
                  </a:cubicBezTo>
                  <a:lnTo>
                    <a:pt x="14409" y="8256"/>
                  </a:lnTo>
                  <a:cubicBezTo>
                    <a:pt x="14331" y="8049"/>
                    <a:pt x="14253" y="7841"/>
                    <a:pt x="14201" y="7607"/>
                  </a:cubicBezTo>
                  <a:cubicBezTo>
                    <a:pt x="14123" y="7374"/>
                    <a:pt x="14071" y="7166"/>
                    <a:pt x="13994" y="6958"/>
                  </a:cubicBezTo>
                  <a:cubicBezTo>
                    <a:pt x="13890" y="6517"/>
                    <a:pt x="13786" y="6075"/>
                    <a:pt x="13708" y="5660"/>
                  </a:cubicBezTo>
                  <a:cubicBezTo>
                    <a:pt x="13526" y="4803"/>
                    <a:pt x="13422" y="3921"/>
                    <a:pt x="13344" y="3064"/>
                  </a:cubicBezTo>
                  <a:lnTo>
                    <a:pt x="13344" y="3090"/>
                  </a:lnTo>
                  <a:cubicBezTo>
                    <a:pt x="13319" y="2467"/>
                    <a:pt x="13293" y="1844"/>
                    <a:pt x="13293" y="1221"/>
                  </a:cubicBezTo>
                  <a:cubicBezTo>
                    <a:pt x="13293" y="1169"/>
                    <a:pt x="13241" y="1143"/>
                    <a:pt x="13215" y="1143"/>
                  </a:cubicBezTo>
                  <a:cubicBezTo>
                    <a:pt x="13163" y="1143"/>
                    <a:pt x="13111" y="1169"/>
                    <a:pt x="13111" y="1221"/>
                  </a:cubicBezTo>
                  <a:cubicBezTo>
                    <a:pt x="13111" y="2727"/>
                    <a:pt x="13215" y="4232"/>
                    <a:pt x="13422" y="5712"/>
                  </a:cubicBezTo>
                  <a:cubicBezTo>
                    <a:pt x="13604" y="7296"/>
                    <a:pt x="14045" y="8827"/>
                    <a:pt x="14720" y="10281"/>
                  </a:cubicBezTo>
                  <a:cubicBezTo>
                    <a:pt x="14798" y="10489"/>
                    <a:pt x="14928" y="10696"/>
                    <a:pt x="15032" y="10878"/>
                  </a:cubicBezTo>
                  <a:cubicBezTo>
                    <a:pt x="13474" y="9918"/>
                    <a:pt x="11891" y="8931"/>
                    <a:pt x="10333" y="7997"/>
                  </a:cubicBezTo>
                  <a:lnTo>
                    <a:pt x="10203" y="7919"/>
                  </a:lnTo>
                  <a:cubicBezTo>
                    <a:pt x="10022" y="7737"/>
                    <a:pt x="9866" y="7555"/>
                    <a:pt x="9684" y="7348"/>
                  </a:cubicBezTo>
                  <a:cubicBezTo>
                    <a:pt x="9528" y="7166"/>
                    <a:pt x="9372" y="6958"/>
                    <a:pt x="9217" y="6750"/>
                  </a:cubicBezTo>
                  <a:cubicBezTo>
                    <a:pt x="8957" y="6335"/>
                    <a:pt x="8698" y="5894"/>
                    <a:pt x="8464" y="5452"/>
                  </a:cubicBezTo>
                  <a:cubicBezTo>
                    <a:pt x="8230" y="4985"/>
                    <a:pt x="8049" y="4492"/>
                    <a:pt x="7867" y="3999"/>
                  </a:cubicBezTo>
                  <a:lnTo>
                    <a:pt x="7867" y="3947"/>
                  </a:lnTo>
                  <a:cubicBezTo>
                    <a:pt x="7763" y="3661"/>
                    <a:pt x="7659" y="3350"/>
                    <a:pt x="7555" y="3038"/>
                  </a:cubicBezTo>
                  <a:cubicBezTo>
                    <a:pt x="7451" y="2701"/>
                    <a:pt x="7348" y="2389"/>
                    <a:pt x="7270" y="2052"/>
                  </a:cubicBezTo>
                  <a:cubicBezTo>
                    <a:pt x="7192" y="1714"/>
                    <a:pt x="7114" y="1403"/>
                    <a:pt x="7062" y="1065"/>
                  </a:cubicBezTo>
                  <a:cubicBezTo>
                    <a:pt x="6984" y="754"/>
                    <a:pt x="6932" y="416"/>
                    <a:pt x="6880" y="105"/>
                  </a:cubicBezTo>
                  <a:cubicBezTo>
                    <a:pt x="6854" y="53"/>
                    <a:pt x="6828" y="27"/>
                    <a:pt x="677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43" name="Google Shape;243;p15"/>
          <p:cNvSpPr txBox="1">
            <a:spLocks noGrp="1"/>
          </p:cNvSpPr>
          <p:nvPr>
            <p:ph type="title"/>
          </p:nvPr>
        </p:nvSpPr>
        <p:spPr>
          <a:xfrm>
            <a:off x="2088000" y="3314900"/>
            <a:ext cx="6085200" cy="7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244" name="Google Shape;244;p15"/>
          <p:cNvSpPr txBox="1">
            <a:spLocks noGrp="1"/>
          </p:cNvSpPr>
          <p:nvPr>
            <p:ph type="subTitle" idx="1"/>
          </p:nvPr>
        </p:nvSpPr>
        <p:spPr>
          <a:xfrm>
            <a:off x="2045767" y="1177733"/>
            <a:ext cx="7917600" cy="232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grpSp>
        <p:nvGrpSpPr>
          <p:cNvPr id="245" name="Google Shape;245;p15"/>
          <p:cNvGrpSpPr/>
          <p:nvPr/>
        </p:nvGrpSpPr>
        <p:grpSpPr>
          <a:xfrm>
            <a:off x="10560901" y="2968672"/>
            <a:ext cx="893999" cy="584699"/>
            <a:chOff x="7555450" y="377766"/>
            <a:chExt cx="670499" cy="438524"/>
          </a:xfrm>
        </p:grpSpPr>
        <p:sp>
          <p:nvSpPr>
            <p:cNvPr id="246" name="Google Shape;246;p15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" name="Google Shape;247;p15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" name="Google Shape;248;p15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494171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1_Section header 1"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6"/>
          <p:cNvSpPr/>
          <p:nvPr/>
        </p:nvSpPr>
        <p:spPr>
          <a:xfrm>
            <a:off x="-306200" y="3370900"/>
            <a:ext cx="14583699" cy="5828392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1" name="Google Shape;251;p16"/>
          <p:cNvSpPr/>
          <p:nvPr/>
        </p:nvSpPr>
        <p:spPr>
          <a:xfrm flipH="1">
            <a:off x="-3563789" y="1957881"/>
            <a:ext cx="18433709" cy="622391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2" name="Google Shape;252;p16"/>
          <p:cNvSpPr/>
          <p:nvPr/>
        </p:nvSpPr>
        <p:spPr>
          <a:xfrm flipH="1">
            <a:off x="7111343" y="3926732"/>
            <a:ext cx="6355283" cy="3369853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3" name="Google Shape;253;p16"/>
          <p:cNvSpPr/>
          <p:nvPr/>
        </p:nvSpPr>
        <p:spPr>
          <a:xfrm flipH="1">
            <a:off x="7353336" y="4047872"/>
            <a:ext cx="6113299" cy="3127608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54" name="Google Shape;254;p16"/>
          <p:cNvGrpSpPr/>
          <p:nvPr/>
        </p:nvGrpSpPr>
        <p:grpSpPr>
          <a:xfrm>
            <a:off x="9043576" y="6530567"/>
            <a:ext cx="672385" cy="507167"/>
            <a:chOff x="2533682" y="3720159"/>
            <a:chExt cx="248847" cy="187691"/>
          </a:xfrm>
        </p:grpSpPr>
        <p:sp>
          <p:nvSpPr>
            <p:cNvPr id="255" name="Google Shape;255;p16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" name="Google Shape;256;p16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" name="Google Shape;257;p16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8" name="Google Shape;258;p16"/>
          <p:cNvGrpSpPr/>
          <p:nvPr/>
        </p:nvGrpSpPr>
        <p:grpSpPr>
          <a:xfrm flipH="1">
            <a:off x="5188890" y="6144667"/>
            <a:ext cx="743789" cy="375535"/>
            <a:chOff x="2855620" y="1802395"/>
            <a:chExt cx="249884" cy="126165"/>
          </a:xfrm>
        </p:grpSpPr>
        <p:sp>
          <p:nvSpPr>
            <p:cNvPr id="259" name="Google Shape;259;p16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" name="Google Shape;260;p16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1" name="Google Shape;261;p16"/>
          <p:cNvGrpSpPr/>
          <p:nvPr/>
        </p:nvGrpSpPr>
        <p:grpSpPr>
          <a:xfrm>
            <a:off x="11052004" y="5759799"/>
            <a:ext cx="672385" cy="507167"/>
            <a:chOff x="2533682" y="3720159"/>
            <a:chExt cx="248847" cy="187691"/>
          </a:xfrm>
        </p:grpSpPr>
        <p:sp>
          <p:nvSpPr>
            <p:cNvPr id="262" name="Google Shape;262;p16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" name="Google Shape;263;p16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" name="Google Shape;264;p16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65" name="Google Shape;265;p16"/>
          <p:cNvSpPr txBox="1">
            <a:spLocks noGrp="1"/>
          </p:cNvSpPr>
          <p:nvPr>
            <p:ph type="title"/>
          </p:nvPr>
        </p:nvSpPr>
        <p:spPr>
          <a:xfrm>
            <a:off x="953400" y="3699600"/>
            <a:ext cx="10285200" cy="8024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66" name="Google Shape;266;p16"/>
          <p:cNvSpPr txBox="1">
            <a:spLocks noGrp="1"/>
          </p:cNvSpPr>
          <p:nvPr>
            <p:ph type="title" idx="2" hasCustomPrompt="1"/>
          </p:nvPr>
        </p:nvSpPr>
        <p:spPr>
          <a:xfrm>
            <a:off x="5193200" y="1953059"/>
            <a:ext cx="1805600" cy="11224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9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67" name="Google Shape;267;p16"/>
          <p:cNvSpPr txBox="1">
            <a:spLocks noGrp="1"/>
          </p:cNvSpPr>
          <p:nvPr>
            <p:ph type="subTitle" idx="1"/>
          </p:nvPr>
        </p:nvSpPr>
        <p:spPr>
          <a:xfrm>
            <a:off x="4073067" y="4764167"/>
            <a:ext cx="4046000" cy="44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68" name="Google Shape;268;p16"/>
          <p:cNvGrpSpPr/>
          <p:nvPr/>
        </p:nvGrpSpPr>
        <p:grpSpPr>
          <a:xfrm>
            <a:off x="1664526" y="5075681"/>
            <a:ext cx="1718652" cy="2274459"/>
            <a:chOff x="4361325" y="3366075"/>
            <a:chExt cx="438775" cy="579175"/>
          </a:xfrm>
        </p:grpSpPr>
        <p:sp>
          <p:nvSpPr>
            <p:cNvPr id="269" name="Google Shape;269;p16"/>
            <p:cNvSpPr/>
            <p:nvPr/>
          </p:nvSpPr>
          <p:spPr>
            <a:xfrm>
              <a:off x="4361325" y="3366075"/>
              <a:ext cx="438775" cy="579175"/>
            </a:xfrm>
            <a:custGeom>
              <a:avLst/>
              <a:gdLst/>
              <a:ahLst/>
              <a:cxnLst/>
              <a:rect l="l" t="t" r="r" b="b"/>
              <a:pathLst>
                <a:path w="17551" h="23167" extrusionOk="0">
                  <a:moveTo>
                    <a:pt x="14567" y="0"/>
                  </a:moveTo>
                  <a:cubicBezTo>
                    <a:pt x="14268" y="0"/>
                    <a:pt x="13964" y="101"/>
                    <a:pt x="13708" y="321"/>
                  </a:cubicBezTo>
                  <a:cubicBezTo>
                    <a:pt x="13656" y="373"/>
                    <a:pt x="13578" y="425"/>
                    <a:pt x="13526" y="477"/>
                  </a:cubicBezTo>
                  <a:cubicBezTo>
                    <a:pt x="13189" y="711"/>
                    <a:pt x="12799" y="892"/>
                    <a:pt x="12410" y="1074"/>
                  </a:cubicBezTo>
                  <a:cubicBezTo>
                    <a:pt x="11605" y="1360"/>
                    <a:pt x="10774" y="1567"/>
                    <a:pt x="9918" y="1697"/>
                  </a:cubicBezTo>
                  <a:lnTo>
                    <a:pt x="9606" y="1749"/>
                  </a:lnTo>
                  <a:cubicBezTo>
                    <a:pt x="9269" y="1801"/>
                    <a:pt x="8983" y="1879"/>
                    <a:pt x="8646" y="1931"/>
                  </a:cubicBezTo>
                  <a:cubicBezTo>
                    <a:pt x="8282" y="2009"/>
                    <a:pt x="7893" y="2113"/>
                    <a:pt x="7529" y="2216"/>
                  </a:cubicBezTo>
                  <a:cubicBezTo>
                    <a:pt x="5946" y="2658"/>
                    <a:pt x="4726" y="3307"/>
                    <a:pt x="3843" y="4189"/>
                  </a:cubicBezTo>
                  <a:cubicBezTo>
                    <a:pt x="3350" y="4683"/>
                    <a:pt x="2934" y="5280"/>
                    <a:pt x="2623" y="5903"/>
                  </a:cubicBezTo>
                  <a:cubicBezTo>
                    <a:pt x="2285" y="6578"/>
                    <a:pt x="2052" y="7331"/>
                    <a:pt x="1922" y="8084"/>
                  </a:cubicBezTo>
                  <a:cubicBezTo>
                    <a:pt x="1844" y="8473"/>
                    <a:pt x="1792" y="8888"/>
                    <a:pt x="1740" y="9330"/>
                  </a:cubicBezTo>
                  <a:cubicBezTo>
                    <a:pt x="1714" y="9849"/>
                    <a:pt x="1714" y="10368"/>
                    <a:pt x="1740" y="10887"/>
                  </a:cubicBezTo>
                  <a:cubicBezTo>
                    <a:pt x="1792" y="11432"/>
                    <a:pt x="1870" y="11952"/>
                    <a:pt x="1948" y="12419"/>
                  </a:cubicBezTo>
                  <a:lnTo>
                    <a:pt x="2052" y="13146"/>
                  </a:lnTo>
                  <a:lnTo>
                    <a:pt x="2181" y="13899"/>
                  </a:lnTo>
                  <a:cubicBezTo>
                    <a:pt x="2207" y="14158"/>
                    <a:pt x="2259" y="14418"/>
                    <a:pt x="2285" y="14678"/>
                  </a:cubicBezTo>
                  <a:cubicBezTo>
                    <a:pt x="2285" y="14678"/>
                    <a:pt x="2285" y="14678"/>
                    <a:pt x="2285" y="14704"/>
                  </a:cubicBezTo>
                  <a:cubicBezTo>
                    <a:pt x="2363" y="15353"/>
                    <a:pt x="2363" y="16002"/>
                    <a:pt x="2285" y="16677"/>
                  </a:cubicBezTo>
                  <a:lnTo>
                    <a:pt x="2285" y="16728"/>
                  </a:lnTo>
                  <a:cubicBezTo>
                    <a:pt x="2181" y="16858"/>
                    <a:pt x="2103" y="16988"/>
                    <a:pt x="2026" y="17144"/>
                  </a:cubicBezTo>
                  <a:cubicBezTo>
                    <a:pt x="1870" y="17403"/>
                    <a:pt x="1714" y="17637"/>
                    <a:pt x="1584" y="17871"/>
                  </a:cubicBezTo>
                  <a:cubicBezTo>
                    <a:pt x="1247" y="18416"/>
                    <a:pt x="961" y="18961"/>
                    <a:pt x="702" y="19558"/>
                  </a:cubicBezTo>
                  <a:cubicBezTo>
                    <a:pt x="572" y="19844"/>
                    <a:pt x="468" y="20181"/>
                    <a:pt x="364" y="20493"/>
                  </a:cubicBezTo>
                  <a:cubicBezTo>
                    <a:pt x="234" y="20882"/>
                    <a:pt x="130" y="21272"/>
                    <a:pt x="79" y="21687"/>
                  </a:cubicBezTo>
                  <a:cubicBezTo>
                    <a:pt x="1" y="22258"/>
                    <a:pt x="312" y="22803"/>
                    <a:pt x="857" y="23037"/>
                  </a:cubicBezTo>
                  <a:cubicBezTo>
                    <a:pt x="1013" y="23115"/>
                    <a:pt x="1195" y="23167"/>
                    <a:pt x="1377" y="23167"/>
                  </a:cubicBezTo>
                  <a:cubicBezTo>
                    <a:pt x="1532" y="23167"/>
                    <a:pt x="1688" y="23141"/>
                    <a:pt x="1818" y="23089"/>
                  </a:cubicBezTo>
                  <a:cubicBezTo>
                    <a:pt x="2181" y="22959"/>
                    <a:pt x="2467" y="22673"/>
                    <a:pt x="2623" y="22336"/>
                  </a:cubicBezTo>
                  <a:cubicBezTo>
                    <a:pt x="2649" y="22180"/>
                    <a:pt x="2701" y="22050"/>
                    <a:pt x="2753" y="21895"/>
                  </a:cubicBezTo>
                  <a:lnTo>
                    <a:pt x="2804" y="21791"/>
                  </a:lnTo>
                  <a:cubicBezTo>
                    <a:pt x="2830" y="21635"/>
                    <a:pt x="2882" y="21453"/>
                    <a:pt x="2960" y="21324"/>
                  </a:cubicBezTo>
                  <a:cubicBezTo>
                    <a:pt x="3064" y="21038"/>
                    <a:pt x="3168" y="20726"/>
                    <a:pt x="3324" y="20415"/>
                  </a:cubicBezTo>
                  <a:cubicBezTo>
                    <a:pt x="3583" y="19818"/>
                    <a:pt x="3895" y="19273"/>
                    <a:pt x="4232" y="18727"/>
                  </a:cubicBezTo>
                  <a:lnTo>
                    <a:pt x="4336" y="18546"/>
                  </a:lnTo>
                  <a:lnTo>
                    <a:pt x="4388" y="18520"/>
                  </a:lnTo>
                  <a:cubicBezTo>
                    <a:pt x="4803" y="18390"/>
                    <a:pt x="5219" y="18286"/>
                    <a:pt x="5660" y="18234"/>
                  </a:cubicBezTo>
                  <a:cubicBezTo>
                    <a:pt x="5964" y="18196"/>
                    <a:pt x="6268" y="18172"/>
                    <a:pt x="6572" y="18172"/>
                  </a:cubicBezTo>
                  <a:cubicBezTo>
                    <a:pt x="6684" y="18172"/>
                    <a:pt x="6795" y="18175"/>
                    <a:pt x="6906" y="18182"/>
                  </a:cubicBezTo>
                  <a:lnTo>
                    <a:pt x="8100" y="18182"/>
                  </a:lnTo>
                  <a:cubicBezTo>
                    <a:pt x="8490" y="18182"/>
                    <a:pt x="8879" y="18208"/>
                    <a:pt x="9295" y="18208"/>
                  </a:cubicBezTo>
                  <a:cubicBezTo>
                    <a:pt x="9840" y="18208"/>
                    <a:pt x="10385" y="18182"/>
                    <a:pt x="10930" y="18130"/>
                  </a:cubicBezTo>
                  <a:cubicBezTo>
                    <a:pt x="11423" y="18078"/>
                    <a:pt x="11917" y="17975"/>
                    <a:pt x="12384" y="17845"/>
                  </a:cubicBezTo>
                  <a:cubicBezTo>
                    <a:pt x="12903" y="17689"/>
                    <a:pt x="13422" y="17481"/>
                    <a:pt x="13890" y="17222"/>
                  </a:cubicBezTo>
                  <a:cubicBezTo>
                    <a:pt x="14357" y="16936"/>
                    <a:pt x="14798" y="16625"/>
                    <a:pt x="15188" y="16261"/>
                  </a:cubicBezTo>
                  <a:cubicBezTo>
                    <a:pt x="15551" y="15924"/>
                    <a:pt x="15863" y="15560"/>
                    <a:pt x="16148" y="15145"/>
                  </a:cubicBezTo>
                  <a:cubicBezTo>
                    <a:pt x="16693" y="14392"/>
                    <a:pt x="17083" y="13535"/>
                    <a:pt x="17291" y="12627"/>
                  </a:cubicBezTo>
                  <a:cubicBezTo>
                    <a:pt x="17498" y="11718"/>
                    <a:pt x="17550" y="10783"/>
                    <a:pt x="17472" y="9875"/>
                  </a:cubicBezTo>
                  <a:cubicBezTo>
                    <a:pt x="17446" y="9408"/>
                    <a:pt x="17368" y="8940"/>
                    <a:pt x="17265" y="8499"/>
                  </a:cubicBezTo>
                  <a:cubicBezTo>
                    <a:pt x="17135" y="8006"/>
                    <a:pt x="17005" y="7538"/>
                    <a:pt x="16849" y="7097"/>
                  </a:cubicBezTo>
                  <a:cubicBezTo>
                    <a:pt x="16719" y="6760"/>
                    <a:pt x="16590" y="6422"/>
                    <a:pt x="16486" y="6085"/>
                  </a:cubicBezTo>
                  <a:cubicBezTo>
                    <a:pt x="16304" y="5591"/>
                    <a:pt x="16122" y="5098"/>
                    <a:pt x="15967" y="4631"/>
                  </a:cubicBezTo>
                  <a:cubicBezTo>
                    <a:pt x="15863" y="4293"/>
                    <a:pt x="15785" y="3930"/>
                    <a:pt x="15733" y="3592"/>
                  </a:cubicBezTo>
                  <a:cubicBezTo>
                    <a:pt x="15681" y="3099"/>
                    <a:pt x="15707" y="2606"/>
                    <a:pt x="15759" y="2139"/>
                  </a:cubicBezTo>
                  <a:cubicBezTo>
                    <a:pt x="15785" y="1957"/>
                    <a:pt x="15811" y="1801"/>
                    <a:pt x="15863" y="1645"/>
                  </a:cubicBezTo>
                  <a:cubicBezTo>
                    <a:pt x="15915" y="1438"/>
                    <a:pt x="15915" y="1204"/>
                    <a:pt x="15863" y="996"/>
                  </a:cubicBezTo>
                  <a:cubicBezTo>
                    <a:pt x="15708" y="379"/>
                    <a:pt x="15147" y="0"/>
                    <a:pt x="145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" name="Google Shape;270;p16"/>
            <p:cNvSpPr/>
            <p:nvPr/>
          </p:nvSpPr>
          <p:spPr>
            <a:xfrm>
              <a:off x="4428175" y="3390975"/>
              <a:ext cx="347900" cy="425125"/>
            </a:xfrm>
            <a:custGeom>
              <a:avLst/>
              <a:gdLst/>
              <a:ahLst/>
              <a:cxnLst/>
              <a:rect l="l" t="t" r="r" b="b"/>
              <a:pathLst>
                <a:path w="13916" h="17005" extrusionOk="0">
                  <a:moveTo>
                    <a:pt x="11917" y="0"/>
                  </a:moveTo>
                  <a:cubicBezTo>
                    <a:pt x="11813" y="0"/>
                    <a:pt x="11735" y="26"/>
                    <a:pt x="11657" y="78"/>
                  </a:cubicBezTo>
                  <a:cubicBezTo>
                    <a:pt x="11579" y="156"/>
                    <a:pt x="11501" y="208"/>
                    <a:pt x="11423" y="286"/>
                  </a:cubicBezTo>
                  <a:cubicBezTo>
                    <a:pt x="11008" y="545"/>
                    <a:pt x="10567" y="805"/>
                    <a:pt x="10099" y="987"/>
                  </a:cubicBezTo>
                  <a:cubicBezTo>
                    <a:pt x="9243" y="1298"/>
                    <a:pt x="8334" y="1506"/>
                    <a:pt x="7425" y="1662"/>
                  </a:cubicBezTo>
                  <a:lnTo>
                    <a:pt x="7114" y="1714"/>
                  </a:lnTo>
                  <a:cubicBezTo>
                    <a:pt x="6802" y="1766"/>
                    <a:pt x="6491" y="1843"/>
                    <a:pt x="6179" y="1895"/>
                  </a:cubicBezTo>
                  <a:cubicBezTo>
                    <a:pt x="5868" y="1973"/>
                    <a:pt x="5478" y="2051"/>
                    <a:pt x="5141" y="2155"/>
                  </a:cubicBezTo>
                  <a:cubicBezTo>
                    <a:pt x="3687" y="2570"/>
                    <a:pt x="2623" y="3141"/>
                    <a:pt x="1844" y="3894"/>
                  </a:cubicBezTo>
                  <a:cubicBezTo>
                    <a:pt x="1428" y="4336"/>
                    <a:pt x="1065" y="4803"/>
                    <a:pt x="831" y="5348"/>
                  </a:cubicBezTo>
                  <a:cubicBezTo>
                    <a:pt x="520" y="5945"/>
                    <a:pt x="312" y="6594"/>
                    <a:pt x="208" y="7269"/>
                  </a:cubicBezTo>
                  <a:cubicBezTo>
                    <a:pt x="130" y="7633"/>
                    <a:pt x="79" y="8022"/>
                    <a:pt x="53" y="8437"/>
                  </a:cubicBezTo>
                  <a:cubicBezTo>
                    <a:pt x="1" y="8905"/>
                    <a:pt x="1" y="9372"/>
                    <a:pt x="53" y="9839"/>
                  </a:cubicBezTo>
                  <a:cubicBezTo>
                    <a:pt x="79" y="10333"/>
                    <a:pt x="156" y="10826"/>
                    <a:pt x="234" y="11293"/>
                  </a:cubicBezTo>
                  <a:lnTo>
                    <a:pt x="338" y="11942"/>
                  </a:lnTo>
                  <a:cubicBezTo>
                    <a:pt x="390" y="12228"/>
                    <a:pt x="416" y="12487"/>
                    <a:pt x="468" y="12747"/>
                  </a:cubicBezTo>
                  <a:cubicBezTo>
                    <a:pt x="494" y="13033"/>
                    <a:pt x="546" y="13292"/>
                    <a:pt x="572" y="13578"/>
                  </a:cubicBezTo>
                  <a:cubicBezTo>
                    <a:pt x="676" y="14331"/>
                    <a:pt x="676" y="15083"/>
                    <a:pt x="572" y="15836"/>
                  </a:cubicBezTo>
                  <a:cubicBezTo>
                    <a:pt x="546" y="15992"/>
                    <a:pt x="520" y="16174"/>
                    <a:pt x="468" y="16304"/>
                  </a:cubicBezTo>
                  <a:lnTo>
                    <a:pt x="416" y="16330"/>
                  </a:lnTo>
                  <a:cubicBezTo>
                    <a:pt x="338" y="16381"/>
                    <a:pt x="286" y="16459"/>
                    <a:pt x="260" y="16537"/>
                  </a:cubicBezTo>
                  <a:cubicBezTo>
                    <a:pt x="208" y="16641"/>
                    <a:pt x="234" y="16719"/>
                    <a:pt x="286" y="16823"/>
                  </a:cubicBezTo>
                  <a:cubicBezTo>
                    <a:pt x="338" y="16927"/>
                    <a:pt x="468" y="17005"/>
                    <a:pt x="598" y="17005"/>
                  </a:cubicBezTo>
                  <a:cubicBezTo>
                    <a:pt x="650" y="17005"/>
                    <a:pt x="702" y="16979"/>
                    <a:pt x="753" y="16953"/>
                  </a:cubicBezTo>
                  <a:cubicBezTo>
                    <a:pt x="961" y="16849"/>
                    <a:pt x="1169" y="16745"/>
                    <a:pt x="1377" y="16641"/>
                  </a:cubicBezTo>
                  <a:cubicBezTo>
                    <a:pt x="1844" y="16485"/>
                    <a:pt x="2363" y="16356"/>
                    <a:pt x="2856" y="16304"/>
                  </a:cubicBezTo>
                  <a:cubicBezTo>
                    <a:pt x="3324" y="16252"/>
                    <a:pt x="3765" y="16226"/>
                    <a:pt x="4232" y="16226"/>
                  </a:cubicBezTo>
                  <a:cubicBezTo>
                    <a:pt x="4622" y="16226"/>
                    <a:pt x="5011" y="16226"/>
                    <a:pt x="5400" y="16252"/>
                  </a:cubicBezTo>
                  <a:lnTo>
                    <a:pt x="5452" y="16252"/>
                  </a:lnTo>
                  <a:cubicBezTo>
                    <a:pt x="5842" y="16252"/>
                    <a:pt x="6231" y="16278"/>
                    <a:pt x="6595" y="16278"/>
                  </a:cubicBezTo>
                  <a:cubicBezTo>
                    <a:pt x="7114" y="16278"/>
                    <a:pt x="7633" y="16252"/>
                    <a:pt x="8126" y="16200"/>
                  </a:cubicBezTo>
                  <a:cubicBezTo>
                    <a:pt x="8568" y="16148"/>
                    <a:pt x="9009" y="16070"/>
                    <a:pt x="9424" y="15940"/>
                  </a:cubicBezTo>
                  <a:cubicBezTo>
                    <a:pt x="11579" y="15317"/>
                    <a:pt x="13189" y="13578"/>
                    <a:pt x="13682" y="11423"/>
                  </a:cubicBezTo>
                  <a:cubicBezTo>
                    <a:pt x="13864" y="10618"/>
                    <a:pt x="13916" y="9813"/>
                    <a:pt x="13838" y="8983"/>
                  </a:cubicBezTo>
                  <a:cubicBezTo>
                    <a:pt x="13786" y="8567"/>
                    <a:pt x="13734" y="8152"/>
                    <a:pt x="13630" y="7711"/>
                  </a:cubicBezTo>
                  <a:cubicBezTo>
                    <a:pt x="13526" y="7295"/>
                    <a:pt x="13396" y="6854"/>
                    <a:pt x="13241" y="6413"/>
                  </a:cubicBezTo>
                  <a:cubicBezTo>
                    <a:pt x="13137" y="6101"/>
                    <a:pt x="13007" y="5764"/>
                    <a:pt x="12903" y="5426"/>
                  </a:cubicBezTo>
                  <a:cubicBezTo>
                    <a:pt x="12695" y="4933"/>
                    <a:pt x="12514" y="4440"/>
                    <a:pt x="12358" y="3920"/>
                  </a:cubicBezTo>
                  <a:cubicBezTo>
                    <a:pt x="12228" y="3531"/>
                    <a:pt x="12150" y="3116"/>
                    <a:pt x="12098" y="2700"/>
                  </a:cubicBezTo>
                  <a:cubicBezTo>
                    <a:pt x="12020" y="2129"/>
                    <a:pt x="12046" y="1558"/>
                    <a:pt x="12124" y="987"/>
                  </a:cubicBezTo>
                  <a:cubicBezTo>
                    <a:pt x="12176" y="805"/>
                    <a:pt x="12202" y="623"/>
                    <a:pt x="12228" y="442"/>
                  </a:cubicBezTo>
                  <a:cubicBezTo>
                    <a:pt x="12254" y="390"/>
                    <a:pt x="12254" y="312"/>
                    <a:pt x="12228" y="260"/>
                  </a:cubicBezTo>
                  <a:cubicBezTo>
                    <a:pt x="12228" y="182"/>
                    <a:pt x="12150" y="104"/>
                    <a:pt x="12072" y="52"/>
                  </a:cubicBezTo>
                  <a:cubicBezTo>
                    <a:pt x="12020" y="26"/>
                    <a:pt x="11969" y="0"/>
                    <a:pt x="119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" name="Google Shape;271;p16"/>
            <p:cNvSpPr/>
            <p:nvPr/>
          </p:nvSpPr>
          <p:spPr>
            <a:xfrm>
              <a:off x="4384950" y="3421475"/>
              <a:ext cx="343100" cy="499400"/>
            </a:xfrm>
            <a:custGeom>
              <a:avLst/>
              <a:gdLst/>
              <a:ahLst/>
              <a:cxnLst/>
              <a:rect l="l" t="t" r="r" b="b"/>
              <a:pathLst>
                <a:path w="13724" h="19976" extrusionOk="0">
                  <a:moveTo>
                    <a:pt x="12945" y="0"/>
                  </a:moveTo>
                  <a:cubicBezTo>
                    <a:pt x="12919" y="0"/>
                    <a:pt x="12867" y="26"/>
                    <a:pt x="12867" y="52"/>
                  </a:cubicBezTo>
                  <a:cubicBezTo>
                    <a:pt x="12322" y="1247"/>
                    <a:pt x="11673" y="2389"/>
                    <a:pt x="10998" y="3505"/>
                  </a:cubicBezTo>
                  <a:cubicBezTo>
                    <a:pt x="10712" y="3946"/>
                    <a:pt x="10452" y="4362"/>
                    <a:pt x="10167" y="4777"/>
                  </a:cubicBezTo>
                  <a:cubicBezTo>
                    <a:pt x="10193" y="4699"/>
                    <a:pt x="10219" y="4621"/>
                    <a:pt x="10219" y="4544"/>
                  </a:cubicBezTo>
                  <a:cubicBezTo>
                    <a:pt x="10297" y="4180"/>
                    <a:pt x="10349" y="3817"/>
                    <a:pt x="10375" y="3453"/>
                  </a:cubicBezTo>
                  <a:cubicBezTo>
                    <a:pt x="10426" y="2752"/>
                    <a:pt x="10401" y="2051"/>
                    <a:pt x="10323" y="1350"/>
                  </a:cubicBezTo>
                  <a:cubicBezTo>
                    <a:pt x="10323" y="1298"/>
                    <a:pt x="10271" y="1272"/>
                    <a:pt x="10245" y="1272"/>
                  </a:cubicBezTo>
                  <a:cubicBezTo>
                    <a:pt x="10193" y="1272"/>
                    <a:pt x="10167" y="1324"/>
                    <a:pt x="10167" y="1350"/>
                  </a:cubicBezTo>
                  <a:cubicBezTo>
                    <a:pt x="10219" y="1870"/>
                    <a:pt x="10245" y="2389"/>
                    <a:pt x="10245" y="2882"/>
                  </a:cubicBezTo>
                  <a:cubicBezTo>
                    <a:pt x="10219" y="3220"/>
                    <a:pt x="10193" y="3531"/>
                    <a:pt x="10141" y="3843"/>
                  </a:cubicBezTo>
                  <a:cubicBezTo>
                    <a:pt x="10089" y="4180"/>
                    <a:pt x="10037" y="4492"/>
                    <a:pt x="9933" y="4829"/>
                  </a:cubicBezTo>
                  <a:cubicBezTo>
                    <a:pt x="9881" y="5011"/>
                    <a:pt x="9829" y="5193"/>
                    <a:pt x="9751" y="5374"/>
                  </a:cubicBezTo>
                  <a:cubicBezTo>
                    <a:pt x="8999" y="6439"/>
                    <a:pt x="8220" y="7477"/>
                    <a:pt x="7441" y="8516"/>
                  </a:cubicBezTo>
                  <a:cubicBezTo>
                    <a:pt x="7104" y="8905"/>
                    <a:pt x="6792" y="9320"/>
                    <a:pt x="6454" y="9710"/>
                  </a:cubicBezTo>
                  <a:lnTo>
                    <a:pt x="6221" y="9995"/>
                  </a:lnTo>
                  <a:cubicBezTo>
                    <a:pt x="6299" y="9762"/>
                    <a:pt x="6377" y="9502"/>
                    <a:pt x="6454" y="9242"/>
                  </a:cubicBezTo>
                  <a:cubicBezTo>
                    <a:pt x="6532" y="8905"/>
                    <a:pt x="6610" y="8567"/>
                    <a:pt x="6662" y="8204"/>
                  </a:cubicBezTo>
                  <a:cubicBezTo>
                    <a:pt x="6740" y="7867"/>
                    <a:pt x="6792" y="7477"/>
                    <a:pt x="6818" y="7088"/>
                  </a:cubicBezTo>
                  <a:cubicBezTo>
                    <a:pt x="6896" y="6387"/>
                    <a:pt x="6896" y="5660"/>
                    <a:pt x="6818" y="4959"/>
                  </a:cubicBezTo>
                  <a:cubicBezTo>
                    <a:pt x="6740" y="4232"/>
                    <a:pt x="6584" y="3557"/>
                    <a:pt x="6351" y="2882"/>
                  </a:cubicBezTo>
                  <a:cubicBezTo>
                    <a:pt x="6351" y="2856"/>
                    <a:pt x="6325" y="2830"/>
                    <a:pt x="6273" y="2830"/>
                  </a:cubicBezTo>
                  <a:lnTo>
                    <a:pt x="6247" y="2830"/>
                  </a:lnTo>
                  <a:cubicBezTo>
                    <a:pt x="6195" y="2856"/>
                    <a:pt x="6195" y="2908"/>
                    <a:pt x="6195" y="2934"/>
                  </a:cubicBezTo>
                  <a:cubicBezTo>
                    <a:pt x="6299" y="3220"/>
                    <a:pt x="6377" y="3479"/>
                    <a:pt x="6429" y="3765"/>
                  </a:cubicBezTo>
                  <a:cubicBezTo>
                    <a:pt x="6610" y="4544"/>
                    <a:pt x="6662" y="5296"/>
                    <a:pt x="6636" y="6075"/>
                  </a:cubicBezTo>
                  <a:lnTo>
                    <a:pt x="6636" y="6049"/>
                  </a:lnTo>
                  <a:cubicBezTo>
                    <a:pt x="6636" y="6309"/>
                    <a:pt x="6610" y="6568"/>
                    <a:pt x="6584" y="6828"/>
                  </a:cubicBezTo>
                  <a:cubicBezTo>
                    <a:pt x="6558" y="7062"/>
                    <a:pt x="6506" y="7373"/>
                    <a:pt x="6454" y="7633"/>
                  </a:cubicBezTo>
                  <a:cubicBezTo>
                    <a:pt x="6377" y="8152"/>
                    <a:pt x="6247" y="8645"/>
                    <a:pt x="6091" y="9139"/>
                  </a:cubicBezTo>
                  <a:cubicBezTo>
                    <a:pt x="5987" y="9476"/>
                    <a:pt x="5883" y="9814"/>
                    <a:pt x="5780" y="10151"/>
                  </a:cubicBezTo>
                  <a:cubicBezTo>
                    <a:pt x="5702" y="10385"/>
                    <a:pt x="5598" y="10618"/>
                    <a:pt x="5520" y="10852"/>
                  </a:cubicBezTo>
                  <a:cubicBezTo>
                    <a:pt x="5494" y="10852"/>
                    <a:pt x="5494" y="10878"/>
                    <a:pt x="5468" y="10904"/>
                  </a:cubicBezTo>
                  <a:lnTo>
                    <a:pt x="4507" y="12072"/>
                  </a:lnTo>
                  <a:lnTo>
                    <a:pt x="3988" y="12721"/>
                  </a:lnTo>
                  <a:cubicBezTo>
                    <a:pt x="4092" y="12046"/>
                    <a:pt x="4170" y="11371"/>
                    <a:pt x="4170" y="10696"/>
                  </a:cubicBezTo>
                  <a:cubicBezTo>
                    <a:pt x="4170" y="10099"/>
                    <a:pt x="4092" y="9502"/>
                    <a:pt x="3988" y="8905"/>
                  </a:cubicBezTo>
                  <a:cubicBezTo>
                    <a:pt x="3858" y="8334"/>
                    <a:pt x="3651" y="7763"/>
                    <a:pt x="3391" y="7243"/>
                  </a:cubicBezTo>
                  <a:cubicBezTo>
                    <a:pt x="3391" y="7192"/>
                    <a:pt x="3339" y="7192"/>
                    <a:pt x="3313" y="7166"/>
                  </a:cubicBezTo>
                  <a:lnTo>
                    <a:pt x="3287" y="7166"/>
                  </a:lnTo>
                  <a:cubicBezTo>
                    <a:pt x="3235" y="7192"/>
                    <a:pt x="3209" y="7243"/>
                    <a:pt x="3235" y="7295"/>
                  </a:cubicBezTo>
                  <a:cubicBezTo>
                    <a:pt x="3443" y="7737"/>
                    <a:pt x="3625" y="8230"/>
                    <a:pt x="3729" y="8697"/>
                  </a:cubicBezTo>
                  <a:cubicBezTo>
                    <a:pt x="3806" y="9035"/>
                    <a:pt x="3858" y="9346"/>
                    <a:pt x="3884" y="9658"/>
                  </a:cubicBezTo>
                  <a:cubicBezTo>
                    <a:pt x="3910" y="10021"/>
                    <a:pt x="3910" y="10359"/>
                    <a:pt x="3910" y="10696"/>
                  </a:cubicBezTo>
                  <a:cubicBezTo>
                    <a:pt x="3910" y="10956"/>
                    <a:pt x="3884" y="11189"/>
                    <a:pt x="3858" y="11423"/>
                  </a:cubicBezTo>
                  <a:cubicBezTo>
                    <a:pt x="3832" y="11683"/>
                    <a:pt x="3781" y="11968"/>
                    <a:pt x="3729" y="12228"/>
                  </a:cubicBezTo>
                  <a:cubicBezTo>
                    <a:pt x="3651" y="12617"/>
                    <a:pt x="3573" y="12981"/>
                    <a:pt x="3469" y="13344"/>
                  </a:cubicBezTo>
                  <a:cubicBezTo>
                    <a:pt x="2716" y="14227"/>
                    <a:pt x="2041" y="15161"/>
                    <a:pt x="1418" y="16148"/>
                  </a:cubicBezTo>
                  <a:cubicBezTo>
                    <a:pt x="1107" y="16641"/>
                    <a:pt x="847" y="17186"/>
                    <a:pt x="613" y="17706"/>
                  </a:cubicBezTo>
                  <a:cubicBezTo>
                    <a:pt x="509" y="17991"/>
                    <a:pt x="406" y="18277"/>
                    <a:pt x="302" y="18562"/>
                  </a:cubicBezTo>
                  <a:cubicBezTo>
                    <a:pt x="172" y="18900"/>
                    <a:pt x="94" y="19237"/>
                    <a:pt x="42" y="19575"/>
                  </a:cubicBezTo>
                  <a:cubicBezTo>
                    <a:pt x="0" y="19783"/>
                    <a:pt x="160" y="19975"/>
                    <a:pt x="359" y="19975"/>
                  </a:cubicBezTo>
                  <a:cubicBezTo>
                    <a:pt x="407" y="19975"/>
                    <a:pt x="458" y="19964"/>
                    <a:pt x="509" y="19938"/>
                  </a:cubicBezTo>
                  <a:cubicBezTo>
                    <a:pt x="587" y="19912"/>
                    <a:pt x="665" y="19860"/>
                    <a:pt x="691" y="19782"/>
                  </a:cubicBezTo>
                  <a:cubicBezTo>
                    <a:pt x="769" y="19601"/>
                    <a:pt x="821" y="19445"/>
                    <a:pt x="873" y="19263"/>
                  </a:cubicBezTo>
                  <a:cubicBezTo>
                    <a:pt x="925" y="19082"/>
                    <a:pt x="977" y="18952"/>
                    <a:pt x="1029" y="18770"/>
                  </a:cubicBezTo>
                  <a:cubicBezTo>
                    <a:pt x="1158" y="18458"/>
                    <a:pt x="1288" y="18121"/>
                    <a:pt x="1444" y="17784"/>
                  </a:cubicBezTo>
                  <a:cubicBezTo>
                    <a:pt x="1730" y="17160"/>
                    <a:pt x="2041" y="16563"/>
                    <a:pt x="2405" y="15992"/>
                  </a:cubicBezTo>
                  <a:cubicBezTo>
                    <a:pt x="2716" y="15499"/>
                    <a:pt x="3054" y="15032"/>
                    <a:pt x="3391" y="14538"/>
                  </a:cubicBezTo>
                  <a:cubicBezTo>
                    <a:pt x="3469" y="14486"/>
                    <a:pt x="3547" y="14409"/>
                    <a:pt x="3625" y="14331"/>
                  </a:cubicBezTo>
                  <a:cubicBezTo>
                    <a:pt x="3832" y="14201"/>
                    <a:pt x="4014" y="14045"/>
                    <a:pt x="4222" y="13915"/>
                  </a:cubicBezTo>
                  <a:cubicBezTo>
                    <a:pt x="4611" y="13630"/>
                    <a:pt x="5027" y="13370"/>
                    <a:pt x="5468" y="13162"/>
                  </a:cubicBezTo>
                  <a:cubicBezTo>
                    <a:pt x="5702" y="13033"/>
                    <a:pt x="5935" y="12929"/>
                    <a:pt x="6169" y="12825"/>
                  </a:cubicBezTo>
                  <a:cubicBezTo>
                    <a:pt x="6403" y="12721"/>
                    <a:pt x="6688" y="12617"/>
                    <a:pt x="6974" y="12513"/>
                  </a:cubicBezTo>
                  <a:cubicBezTo>
                    <a:pt x="7493" y="12332"/>
                    <a:pt x="8012" y="12176"/>
                    <a:pt x="8557" y="12046"/>
                  </a:cubicBezTo>
                  <a:cubicBezTo>
                    <a:pt x="9206" y="11890"/>
                    <a:pt x="9881" y="11787"/>
                    <a:pt x="10556" y="11709"/>
                  </a:cubicBezTo>
                  <a:cubicBezTo>
                    <a:pt x="11179" y="11631"/>
                    <a:pt x="11802" y="11579"/>
                    <a:pt x="12451" y="11579"/>
                  </a:cubicBezTo>
                  <a:cubicBezTo>
                    <a:pt x="12503" y="11579"/>
                    <a:pt x="12529" y="11527"/>
                    <a:pt x="12529" y="11475"/>
                  </a:cubicBezTo>
                  <a:cubicBezTo>
                    <a:pt x="12529" y="11449"/>
                    <a:pt x="12477" y="11397"/>
                    <a:pt x="12425" y="11397"/>
                  </a:cubicBezTo>
                  <a:cubicBezTo>
                    <a:pt x="12036" y="11397"/>
                    <a:pt x="11647" y="11397"/>
                    <a:pt x="11257" y="11449"/>
                  </a:cubicBezTo>
                  <a:cubicBezTo>
                    <a:pt x="10868" y="11475"/>
                    <a:pt x="10452" y="11501"/>
                    <a:pt x="10037" y="11553"/>
                  </a:cubicBezTo>
                  <a:cubicBezTo>
                    <a:pt x="9622" y="11579"/>
                    <a:pt x="9206" y="11657"/>
                    <a:pt x="8765" y="11709"/>
                  </a:cubicBezTo>
                  <a:cubicBezTo>
                    <a:pt x="8350" y="11787"/>
                    <a:pt x="7960" y="11890"/>
                    <a:pt x="7545" y="11994"/>
                  </a:cubicBezTo>
                  <a:cubicBezTo>
                    <a:pt x="7129" y="12098"/>
                    <a:pt x="6714" y="12228"/>
                    <a:pt x="6325" y="12358"/>
                  </a:cubicBezTo>
                  <a:cubicBezTo>
                    <a:pt x="5909" y="12488"/>
                    <a:pt x="5520" y="12643"/>
                    <a:pt x="5156" y="12825"/>
                  </a:cubicBezTo>
                  <a:cubicBezTo>
                    <a:pt x="4845" y="12981"/>
                    <a:pt x="4559" y="13137"/>
                    <a:pt x="4274" y="13318"/>
                  </a:cubicBezTo>
                  <a:lnTo>
                    <a:pt x="4819" y="12591"/>
                  </a:lnTo>
                  <a:cubicBezTo>
                    <a:pt x="5130" y="12176"/>
                    <a:pt x="5442" y="11787"/>
                    <a:pt x="5728" y="11371"/>
                  </a:cubicBezTo>
                  <a:lnTo>
                    <a:pt x="6143" y="10826"/>
                  </a:lnTo>
                  <a:cubicBezTo>
                    <a:pt x="6247" y="10722"/>
                    <a:pt x="6377" y="10592"/>
                    <a:pt x="6506" y="10463"/>
                  </a:cubicBezTo>
                  <a:lnTo>
                    <a:pt x="6506" y="10463"/>
                  </a:lnTo>
                  <a:lnTo>
                    <a:pt x="6480" y="10514"/>
                  </a:lnTo>
                  <a:cubicBezTo>
                    <a:pt x="7000" y="10021"/>
                    <a:pt x="7545" y="9580"/>
                    <a:pt x="8142" y="9165"/>
                  </a:cubicBezTo>
                  <a:cubicBezTo>
                    <a:pt x="8427" y="8957"/>
                    <a:pt x="8713" y="8775"/>
                    <a:pt x="9025" y="8567"/>
                  </a:cubicBezTo>
                  <a:cubicBezTo>
                    <a:pt x="9336" y="8386"/>
                    <a:pt x="9622" y="8230"/>
                    <a:pt x="9933" y="8048"/>
                  </a:cubicBezTo>
                  <a:cubicBezTo>
                    <a:pt x="10504" y="7763"/>
                    <a:pt x="11101" y="7503"/>
                    <a:pt x="11725" y="7269"/>
                  </a:cubicBezTo>
                  <a:cubicBezTo>
                    <a:pt x="12348" y="7036"/>
                    <a:pt x="12997" y="6828"/>
                    <a:pt x="13646" y="6646"/>
                  </a:cubicBezTo>
                  <a:cubicBezTo>
                    <a:pt x="13698" y="6646"/>
                    <a:pt x="13723" y="6594"/>
                    <a:pt x="13698" y="6543"/>
                  </a:cubicBezTo>
                  <a:cubicBezTo>
                    <a:pt x="13698" y="6517"/>
                    <a:pt x="13698" y="6517"/>
                    <a:pt x="13672" y="6491"/>
                  </a:cubicBezTo>
                  <a:lnTo>
                    <a:pt x="13646" y="6491"/>
                  </a:lnTo>
                  <a:cubicBezTo>
                    <a:pt x="12919" y="6672"/>
                    <a:pt x="12192" y="6906"/>
                    <a:pt x="11491" y="7140"/>
                  </a:cubicBezTo>
                  <a:cubicBezTo>
                    <a:pt x="11127" y="7269"/>
                    <a:pt x="10790" y="7399"/>
                    <a:pt x="10426" y="7555"/>
                  </a:cubicBezTo>
                  <a:cubicBezTo>
                    <a:pt x="10089" y="7685"/>
                    <a:pt x="9726" y="7867"/>
                    <a:pt x="9362" y="8048"/>
                  </a:cubicBezTo>
                  <a:cubicBezTo>
                    <a:pt x="8687" y="8360"/>
                    <a:pt x="8064" y="8749"/>
                    <a:pt x="7441" y="9190"/>
                  </a:cubicBezTo>
                  <a:cubicBezTo>
                    <a:pt x="7415" y="9216"/>
                    <a:pt x="7363" y="9268"/>
                    <a:pt x="7311" y="9294"/>
                  </a:cubicBezTo>
                  <a:cubicBezTo>
                    <a:pt x="7415" y="9165"/>
                    <a:pt x="7519" y="9035"/>
                    <a:pt x="7623" y="8879"/>
                  </a:cubicBezTo>
                  <a:cubicBezTo>
                    <a:pt x="8220" y="8048"/>
                    <a:pt x="8843" y="7217"/>
                    <a:pt x="9414" y="6361"/>
                  </a:cubicBezTo>
                  <a:cubicBezTo>
                    <a:pt x="9596" y="6101"/>
                    <a:pt x="9751" y="5842"/>
                    <a:pt x="9933" y="5582"/>
                  </a:cubicBezTo>
                  <a:cubicBezTo>
                    <a:pt x="9959" y="5582"/>
                    <a:pt x="9985" y="5556"/>
                    <a:pt x="10011" y="5556"/>
                  </a:cubicBezTo>
                  <a:cubicBezTo>
                    <a:pt x="10167" y="5374"/>
                    <a:pt x="10323" y="5193"/>
                    <a:pt x="10530" y="5037"/>
                  </a:cubicBezTo>
                  <a:cubicBezTo>
                    <a:pt x="10790" y="4777"/>
                    <a:pt x="11101" y="4518"/>
                    <a:pt x="11413" y="4310"/>
                  </a:cubicBezTo>
                  <a:cubicBezTo>
                    <a:pt x="11725" y="4076"/>
                    <a:pt x="12036" y="3869"/>
                    <a:pt x="12374" y="3713"/>
                  </a:cubicBezTo>
                  <a:cubicBezTo>
                    <a:pt x="12503" y="3635"/>
                    <a:pt x="12633" y="3583"/>
                    <a:pt x="12737" y="3531"/>
                  </a:cubicBezTo>
                  <a:cubicBezTo>
                    <a:pt x="12789" y="3505"/>
                    <a:pt x="12815" y="3453"/>
                    <a:pt x="12789" y="3401"/>
                  </a:cubicBezTo>
                  <a:cubicBezTo>
                    <a:pt x="12789" y="3375"/>
                    <a:pt x="12737" y="3349"/>
                    <a:pt x="12711" y="3349"/>
                  </a:cubicBezTo>
                  <a:lnTo>
                    <a:pt x="12685" y="3349"/>
                  </a:lnTo>
                  <a:cubicBezTo>
                    <a:pt x="12425" y="3479"/>
                    <a:pt x="12192" y="3609"/>
                    <a:pt x="11958" y="3739"/>
                  </a:cubicBezTo>
                  <a:cubicBezTo>
                    <a:pt x="11699" y="3869"/>
                    <a:pt x="11413" y="4050"/>
                    <a:pt x="11179" y="4232"/>
                  </a:cubicBezTo>
                  <a:cubicBezTo>
                    <a:pt x="10920" y="4440"/>
                    <a:pt x="10660" y="4647"/>
                    <a:pt x="10426" y="4855"/>
                  </a:cubicBezTo>
                  <a:cubicBezTo>
                    <a:pt x="10738" y="4336"/>
                    <a:pt x="11050" y="3843"/>
                    <a:pt x="11361" y="3323"/>
                  </a:cubicBezTo>
                  <a:cubicBezTo>
                    <a:pt x="11958" y="2285"/>
                    <a:pt x="12529" y="1221"/>
                    <a:pt x="13023" y="104"/>
                  </a:cubicBezTo>
                  <a:cubicBezTo>
                    <a:pt x="13049" y="52"/>
                    <a:pt x="12997" y="0"/>
                    <a:pt x="129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72" name="Google Shape;272;p16"/>
          <p:cNvSpPr/>
          <p:nvPr/>
        </p:nvSpPr>
        <p:spPr>
          <a:xfrm flipH="1">
            <a:off x="322206" y="632267"/>
            <a:ext cx="1430625" cy="708636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73" name="Google Shape;273;p16"/>
          <p:cNvGrpSpPr/>
          <p:nvPr/>
        </p:nvGrpSpPr>
        <p:grpSpPr>
          <a:xfrm rot="1189966">
            <a:off x="148318" y="4838259"/>
            <a:ext cx="2304197" cy="1841404"/>
            <a:chOff x="2569400" y="1643150"/>
            <a:chExt cx="878775" cy="702275"/>
          </a:xfrm>
        </p:grpSpPr>
        <p:sp>
          <p:nvSpPr>
            <p:cNvPr id="274" name="Google Shape;274;p16"/>
            <p:cNvSpPr/>
            <p:nvPr/>
          </p:nvSpPr>
          <p:spPr>
            <a:xfrm>
              <a:off x="2569400" y="1643150"/>
              <a:ext cx="878775" cy="702275"/>
            </a:xfrm>
            <a:custGeom>
              <a:avLst/>
              <a:gdLst/>
              <a:ahLst/>
              <a:cxnLst/>
              <a:rect l="l" t="t" r="r" b="b"/>
              <a:pathLst>
                <a:path w="35151" h="28091" extrusionOk="0">
                  <a:moveTo>
                    <a:pt x="10410" y="1"/>
                  </a:moveTo>
                  <a:cubicBezTo>
                    <a:pt x="10047" y="27"/>
                    <a:pt x="9683" y="131"/>
                    <a:pt x="9372" y="287"/>
                  </a:cubicBezTo>
                  <a:cubicBezTo>
                    <a:pt x="9008" y="468"/>
                    <a:pt x="8723" y="702"/>
                    <a:pt x="8489" y="1013"/>
                  </a:cubicBezTo>
                  <a:cubicBezTo>
                    <a:pt x="8178" y="1429"/>
                    <a:pt x="7970" y="1896"/>
                    <a:pt x="7892" y="2415"/>
                  </a:cubicBezTo>
                  <a:cubicBezTo>
                    <a:pt x="7529" y="2182"/>
                    <a:pt x="7139" y="1974"/>
                    <a:pt x="6724" y="1792"/>
                  </a:cubicBezTo>
                  <a:cubicBezTo>
                    <a:pt x="6334" y="1611"/>
                    <a:pt x="5919" y="1455"/>
                    <a:pt x="5504" y="1351"/>
                  </a:cubicBezTo>
                  <a:cubicBezTo>
                    <a:pt x="5062" y="1221"/>
                    <a:pt x="4595" y="1169"/>
                    <a:pt x="4154" y="1143"/>
                  </a:cubicBezTo>
                  <a:lnTo>
                    <a:pt x="3998" y="1143"/>
                  </a:lnTo>
                  <a:cubicBezTo>
                    <a:pt x="3816" y="1143"/>
                    <a:pt x="3635" y="1143"/>
                    <a:pt x="3453" y="1169"/>
                  </a:cubicBezTo>
                  <a:cubicBezTo>
                    <a:pt x="3219" y="1195"/>
                    <a:pt x="2960" y="1247"/>
                    <a:pt x="2726" y="1325"/>
                  </a:cubicBezTo>
                  <a:cubicBezTo>
                    <a:pt x="2259" y="1481"/>
                    <a:pt x="1817" y="1714"/>
                    <a:pt x="1454" y="2052"/>
                  </a:cubicBezTo>
                  <a:cubicBezTo>
                    <a:pt x="1246" y="2234"/>
                    <a:pt x="1064" y="2415"/>
                    <a:pt x="909" y="2623"/>
                  </a:cubicBezTo>
                  <a:lnTo>
                    <a:pt x="857" y="2701"/>
                  </a:lnTo>
                  <a:cubicBezTo>
                    <a:pt x="805" y="2753"/>
                    <a:pt x="753" y="2805"/>
                    <a:pt x="727" y="2883"/>
                  </a:cubicBezTo>
                  <a:cubicBezTo>
                    <a:pt x="675" y="2960"/>
                    <a:pt x="675" y="2960"/>
                    <a:pt x="649" y="3012"/>
                  </a:cubicBezTo>
                  <a:cubicBezTo>
                    <a:pt x="571" y="3116"/>
                    <a:pt x="519" y="3220"/>
                    <a:pt x="467" y="3324"/>
                  </a:cubicBezTo>
                  <a:cubicBezTo>
                    <a:pt x="208" y="3791"/>
                    <a:pt x="78" y="4310"/>
                    <a:pt x="26" y="4830"/>
                  </a:cubicBezTo>
                  <a:cubicBezTo>
                    <a:pt x="0" y="5323"/>
                    <a:pt x="78" y="5816"/>
                    <a:pt x="234" y="6309"/>
                  </a:cubicBezTo>
                  <a:cubicBezTo>
                    <a:pt x="389" y="6751"/>
                    <a:pt x="597" y="7166"/>
                    <a:pt x="883" y="7556"/>
                  </a:cubicBezTo>
                  <a:cubicBezTo>
                    <a:pt x="1298" y="8153"/>
                    <a:pt x="1817" y="8698"/>
                    <a:pt x="2388" y="9165"/>
                  </a:cubicBezTo>
                  <a:lnTo>
                    <a:pt x="2336" y="9217"/>
                  </a:lnTo>
                  <a:cubicBezTo>
                    <a:pt x="1973" y="9399"/>
                    <a:pt x="1662" y="9658"/>
                    <a:pt x="1402" y="9944"/>
                  </a:cubicBezTo>
                  <a:cubicBezTo>
                    <a:pt x="1116" y="10281"/>
                    <a:pt x="935" y="10697"/>
                    <a:pt x="857" y="11112"/>
                  </a:cubicBezTo>
                  <a:cubicBezTo>
                    <a:pt x="779" y="11579"/>
                    <a:pt x="831" y="12047"/>
                    <a:pt x="987" y="12462"/>
                  </a:cubicBezTo>
                  <a:cubicBezTo>
                    <a:pt x="1116" y="12877"/>
                    <a:pt x="1324" y="13241"/>
                    <a:pt x="1584" y="13578"/>
                  </a:cubicBezTo>
                  <a:cubicBezTo>
                    <a:pt x="2077" y="14124"/>
                    <a:pt x="2674" y="14565"/>
                    <a:pt x="3349" y="14876"/>
                  </a:cubicBezTo>
                  <a:cubicBezTo>
                    <a:pt x="3920" y="15136"/>
                    <a:pt x="4543" y="15344"/>
                    <a:pt x="5166" y="15474"/>
                  </a:cubicBezTo>
                  <a:cubicBezTo>
                    <a:pt x="5114" y="15551"/>
                    <a:pt x="5062" y="15603"/>
                    <a:pt x="5010" y="15655"/>
                  </a:cubicBezTo>
                  <a:cubicBezTo>
                    <a:pt x="4413" y="16434"/>
                    <a:pt x="4206" y="17447"/>
                    <a:pt x="4465" y="18381"/>
                  </a:cubicBezTo>
                  <a:cubicBezTo>
                    <a:pt x="4699" y="19290"/>
                    <a:pt x="5270" y="20069"/>
                    <a:pt x="6049" y="20588"/>
                  </a:cubicBezTo>
                  <a:cubicBezTo>
                    <a:pt x="6724" y="21029"/>
                    <a:pt x="7503" y="21289"/>
                    <a:pt x="8307" y="21341"/>
                  </a:cubicBezTo>
                  <a:cubicBezTo>
                    <a:pt x="8541" y="21367"/>
                    <a:pt x="8801" y="21393"/>
                    <a:pt x="9034" y="21393"/>
                  </a:cubicBezTo>
                  <a:cubicBezTo>
                    <a:pt x="9476" y="21393"/>
                    <a:pt x="9917" y="21341"/>
                    <a:pt x="10332" y="21289"/>
                  </a:cubicBezTo>
                  <a:lnTo>
                    <a:pt x="10332" y="21289"/>
                  </a:lnTo>
                  <a:cubicBezTo>
                    <a:pt x="10125" y="21938"/>
                    <a:pt x="10073" y="22639"/>
                    <a:pt x="10177" y="23314"/>
                  </a:cubicBezTo>
                  <a:cubicBezTo>
                    <a:pt x="10306" y="24015"/>
                    <a:pt x="10618" y="24664"/>
                    <a:pt x="11111" y="25209"/>
                  </a:cubicBezTo>
                  <a:cubicBezTo>
                    <a:pt x="11708" y="25910"/>
                    <a:pt x="12487" y="26429"/>
                    <a:pt x="13370" y="26715"/>
                  </a:cubicBezTo>
                  <a:cubicBezTo>
                    <a:pt x="13967" y="26896"/>
                    <a:pt x="14590" y="27000"/>
                    <a:pt x="15239" y="27000"/>
                  </a:cubicBezTo>
                  <a:cubicBezTo>
                    <a:pt x="15602" y="27000"/>
                    <a:pt x="15966" y="26974"/>
                    <a:pt x="16355" y="26896"/>
                  </a:cubicBezTo>
                  <a:cubicBezTo>
                    <a:pt x="16875" y="26818"/>
                    <a:pt x="17420" y="26663"/>
                    <a:pt x="17913" y="26429"/>
                  </a:cubicBezTo>
                  <a:cubicBezTo>
                    <a:pt x="18380" y="26247"/>
                    <a:pt x="18848" y="26014"/>
                    <a:pt x="19341" y="25754"/>
                  </a:cubicBezTo>
                  <a:cubicBezTo>
                    <a:pt x="20146" y="25365"/>
                    <a:pt x="20924" y="24897"/>
                    <a:pt x="21625" y="24456"/>
                  </a:cubicBezTo>
                  <a:lnTo>
                    <a:pt x="21989" y="24248"/>
                  </a:lnTo>
                  <a:cubicBezTo>
                    <a:pt x="22897" y="23703"/>
                    <a:pt x="23702" y="23210"/>
                    <a:pt x="24533" y="22794"/>
                  </a:cubicBezTo>
                  <a:cubicBezTo>
                    <a:pt x="25052" y="22535"/>
                    <a:pt x="25597" y="22301"/>
                    <a:pt x="26143" y="22094"/>
                  </a:cubicBezTo>
                  <a:cubicBezTo>
                    <a:pt x="26636" y="22561"/>
                    <a:pt x="27155" y="23028"/>
                    <a:pt x="27674" y="23547"/>
                  </a:cubicBezTo>
                  <a:lnTo>
                    <a:pt x="27882" y="23781"/>
                  </a:lnTo>
                  <a:cubicBezTo>
                    <a:pt x="28038" y="23937"/>
                    <a:pt x="28219" y="24093"/>
                    <a:pt x="28349" y="24248"/>
                  </a:cubicBezTo>
                  <a:lnTo>
                    <a:pt x="28687" y="24586"/>
                  </a:lnTo>
                  <a:cubicBezTo>
                    <a:pt x="29076" y="25001"/>
                    <a:pt x="29414" y="25339"/>
                    <a:pt x="29725" y="25676"/>
                  </a:cubicBezTo>
                  <a:cubicBezTo>
                    <a:pt x="30218" y="26143"/>
                    <a:pt x="30634" y="26533"/>
                    <a:pt x="31023" y="26896"/>
                  </a:cubicBezTo>
                  <a:cubicBezTo>
                    <a:pt x="31283" y="27104"/>
                    <a:pt x="31516" y="27286"/>
                    <a:pt x="31750" y="27467"/>
                  </a:cubicBezTo>
                  <a:cubicBezTo>
                    <a:pt x="31984" y="27623"/>
                    <a:pt x="32191" y="27753"/>
                    <a:pt x="32451" y="27857"/>
                  </a:cubicBezTo>
                  <a:cubicBezTo>
                    <a:pt x="32737" y="28013"/>
                    <a:pt x="33074" y="28090"/>
                    <a:pt x="33386" y="28090"/>
                  </a:cubicBezTo>
                  <a:lnTo>
                    <a:pt x="33412" y="28090"/>
                  </a:lnTo>
                  <a:cubicBezTo>
                    <a:pt x="33671" y="28090"/>
                    <a:pt x="33905" y="28039"/>
                    <a:pt x="34138" y="27909"/>
                  </a:cubicBezTo>
                  <a:cubicBezTo>
                    <a:pt x="34398" y="27805"/>
                    <a:pt x="34632" y="27597"/>
                    <a:pt x="34787" y="27364"/>
                  </a:cubicBezTo>
                  <a:cubicBezTo>
                    <a:pt x="34839" y="27286"/>
                    <a:pt x="34891" y="27208"/>
                    <a:pt x="34917" y="27130"/>
                  </a:cubicBezTo>
                  <a:cubicBezTo>
                    <a:pt x="34995" y="27000"/>
                    <a:pt x="35021" y="26870"/>
                    <a:pt x="35073" y="26741"/>
                  </a:cubicBezTo>
                  <a:cubicBezTo>
                    <a:pt x="35125" y="26507"/>
                    <a:pt x="35151" y="26273"/>
                    <a:pt x="35151" y="26040"/>
                  </a:cubicBezTo>
                  <a:cubicBezTo>
                    <a:pt x="35125" y="25832"/>
                    <a:pt x="35073" y="25624"/>
                    <a:pt x="34995" y="25442"/>
                  </a:cubicBezTo>
                  <a:cubicBezTo>
                    <a:pt x="34943" y="25235"/>
                    <a:pt x="34839" y="25053"/>
                    <a:pt x="34736" y="24871"/>
                  </a:cubicBezTo>
                  <a:cubicBezTo>
                    <a:pt x="34554" y="24534"/>
                    <a:pt x="34346" y="24222"/>
                    <a:pt x="34086" y="23937"/>
                  </a:cubicBezTo>
                  <a:cubicBezTo>
                    <a:pt x="33879" y="23677"/>
                    <a:pt x="33645" y="23418"/>
                    <a:pt x="33386" y="23158"/>
                  </a:cubicBezTo>
                  <a:cubicBezTo>
                    <a:pt x="32970" y="22717"/>
                    <a:pt x="32529" y="22327"/>
                    <a:pt x="32113" y="21964"/>
                  </a:cubicBezTo>
                  <a:lnTo>
                    <a:pt x="31620" y="21496"/>
                  </a:lnTo>
                  <a:cubicBezTo>
                    <a:pt x="31257" y="21185"/>
                    <a:pt x="30867" y="20821"/>
                    <a:pt x="30400" y="20432"/>
                  </a:cubicBezTo>
                  <a:cubicBezTo>
                    <a:pt x="29673" y="19835"/>
                    <a:pt x="28920" y="19238"/>
                    <a:pt x="27986" y="18563"/>
                  </a:cubicBezTo>
                  <a:cubicBezTo>
                    <a:pt x="27986" y="18407"/>
                    <a:pt x="27986" y="18251"/>
                    <a:pt x="27986" y="18096"/>
                  </a:cubicBezTo>
                  <a:cubicBezTo>
                    <a:pt x="27986" y="17135"/>
                    <a:pt x="28064" y="16200"/>
                    <a:pt x="28167" y="15266"/>
                  </a:cubicBezTo>
                  <a:cubicBezTo>
                    <a:pt x="28323" y="14227"/>
                    <a:pt x="28375" y="13163"/>
                    <a:pt x="28401" y="12125"/>
                  </a:cubicBezTo>
                  <a:cubicBezTo>
                    <a:pt x="28401" y="11579"/>
                    <a:pt x="28349" y="11008"/>
                    <a:pt x="28245" y="10463"/>
                  </a:cubicBezTo>
                  <a:cubicBezTo>
                    <a:pt x="28167" y="9892"/>
                    <a:pt x="28012" y="9347"/>
                    <a:pt x="27804" y="8802"/>
                  </a:cubicBezTo>
                  <a:cubicBezTo>
                    <a:pt x="27467" y="7945"/>
                    <a:pt x="26947" y="7192"/>
                    <a:pt x="26220" y="6595"/>
                  </a:cubicBezTo>
                  <a:cubicBezTo>
                    <a:pt x="25701" y="6206"/>
                    <a:pt x="25078" y="5972"/>
                    <a:pt x="24429" y="5920"/>
                  </a:cubicBezTo>
                  <a:lnTo>
                    <a:pt x="24299" y="5920"/>
                  </a:lnTo>
                  <a:cubicBezTo>
                    <a:pt x="24014" y="5920"/>
                    <a:pt x="23728" y="5972"/>
                    <a:pt x="23443" y="6050"/>
                  </a:cubicBezTo>
                  <a:cubicBezTo>
                    <a:pt x="23131" y="6154"/>
                    <a:pt x="22845" y="6283"/>
                    <a:pt x="22586" y="6465"/>
                  </a:cubicBezTo>
                  <a:cubicBezTo>
                    <a:pt x="22404" y="5738"/>
                    <a:pt x="22171" y="5037"/>
                    <a:pt x="21859" y="4362"/>
                  </a:cubicBezTo>
                  <a:cubicBezTo>
                    <a:pt x="21547" y="3661"/>
                    <a:pt x="21106" y="3038"/>
                    <a:pt x="20613" y="2493"/>
                  </a:cubicBezTo>
                  <a:cubicBezTo>
                    <a:pt x="20353" y="2208"/>
                    <a:pt x="20042" y="1974"/>
                    <a:pt x="19730" y="1766"/>
                  </a:cubicBezTo>
                  <a:cubicBezTo>
                    <a:pt x="19081" y="1351"/>
                    <a:pt x="18354" y="1143"/>
                    <a:pt x="17627" y="1143"/>
                  </a:cubicBezTo>
                  <a:cubicBezTo>
                    <a:pt x="17108" y="1143"/>
                    <a:pt x="16589" y="1273"/>
                    <a:pt x="16148" y="1507"/>
                  </a:cubicBezTo>
                  <a:cubicBezTo>
                    <a:pt x="15784" y="1714"/>
                    <a:pt x="15499" y="1974"/>
                    <a:pt x="15239" y="2285"/>
                  </a:cubicBezTo>
                  <a:cubicBezTo>
                    <a:pt x="15135" y="2415"/>
                    <a:pt x="15031" y="2545"/>
                    <a:pt x="14953" y="2701"/>
                  </a:cubicBezTo>
                  <a:cubicBezTo>
                    <a:pt x="14927" y="2649"/>
                    <a:pt x="14901" y="2597"/>
                    <a:pt x="14876" y="2571"/>
                  </a:cubicBezTo>
                  <a:cubicBezTo>
                    <a:pt x="14616" y="2208"/>
                    <a:pt x="14330" y="1896"/>
                    <a:pt x="14045" y="1585"/>
                  </a:cubicBezTo>
                  <a:cubicBezTo>
                    <a:pt x="13733" y="1273"/>
                    <a:pt x="13396" y="987"/>
                    <a:pt x="13006" y="754"/>
                  </a:cubicBezTo>
                  <a:cubicBezTo>
                    <a:pt x="12643" y="494"/>
                    <a:pt x="12228" y="312"/>
                    <a:pt x="11812" y="183"/>
                  </a:cubicBezTo>
                  <a:cubicBezTo>
                    <a:pt x="11423" y="79"/>
                    <a:pt x="11033" y="27"/>
                    <a:pt x="10644" y="1"/>
                  </a:cubicBezTo>
                  <a:close/>
                </a:path>
              </a:pathLst>
            </a:custGeom>
            <a:solidFill>
              <a:srgbClr val="FFFFFF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" name="Google Shape;275;p16"/>
            <p:cNvSpPr/>
            <p:nvPr/>
          </p:nvSpPr>
          <p:spPr>
            <a:xfrm>
              <a:off x="2593400" y="1668475"/>
              <a:ext cx="661375" cy="625675"/>
            </a:xfrm>
            <a:custGeom>
              <a:avLst/>
              <a:gdLst/>
              <a:ahLst/>
              <a:cxnLst/>
              <a:rect l="l" t="t" r="r" b="b"/>
              <a:pathLst>
                <a:path w="26455" h="25027" extrusionOk="0">
                  <a:moveTo>
                    <a:pt x="9502" y="0"/>
                  </a:moveTo>
                  <a:cubicBezTo>
                    <a:pt x="9269" y="26"/>
                    <a:pt x="9035" y="78"/>
                    <a:pt x="8827" y="182"/>
                  </a:cubicBezTo>
                  <a:cubicBezTo>
                    <a:pt x="8620" y="286"/>
                    <a:pt x="8438" y="442"/>
                    <a:pt x="8282" y="623"/>
                  </a:cubicBezTo>
                  <a:cubicBezTo>
                    <a:pt x="8022" y="987"/>
                    <a:pt x="7867" y="1428"/>
                    <a:pt x="7867" y="1896"/>
                  </a:cubicBezTo>
                  <a:cubicBezTo>
                    <a:pt x="7841" y="2389"/>
                    <a:pt x="7893" y="2856"/>
                    <a:pt x="8022" y="3349"/>
                  </a:cubicBezTo>
                  <a:lnTo>
                    <a:pt x="8022" y="3375"/>
                  </a:lnTo>
                  <a:cubicBezTo>
                    <a:pt x="7218" y="2700"/>
                    <a:pt x="6309" y="2129"/>
                    <a:pt x="5348" y="1688"/>
                  </a:cubicBezTo>
                  <a:cubicBezTo>
                    <a:pt x="4985" y="1506"/>
                    <a:pt x="4648" y="1376"/>
                    <a:pt x="4258" y="1272"/>
                  </a:cubicBezTo>
                  <a:cubicBezTo>
                    <a:pt x="3895" y="1169"/>
                    <a:pt x="3531" y="1117"/>
                    <a:pt x="3142" y="1091"/>
                  </a:cubicBezTo>
                  <a:lnTo>
                    <a:pt x="3038" y="1091"/>
                  </a:lnTo>
                  <a:cubicBezTo>
                    <a:pt x="2882" y="1091"/>
                    <a:pt x="2752" y="1117"/>
                    <a:pt x="2597" y="1117"/>
                  </a:cubicBezTo>
                  <a:cubicBezTo>
                    <a:pt x="2415" y="1143"/>
                    <a:pt x="2233" y="1195"/>
                    <a:pt x="2051" y="1247"/>
                  </a:cubicBezTo>
                  <a:cubicBezTo>
                    <a:pt x="1688" y="1350"/>
                    <a:pt x="1376" y="1532"/>
                    <a:pt x="1117" y="1766"/>
                  </a:cubicBezTo>
                  <a:cubicBezTo>
                    <a:pt x="805" y="2051"/>
                    <a:pt x="546" y="2389"/>
                    <a:pt x="338" y="2778"/>
                  </a:cubicBezTo>
                  <a:cubicBezTo>
                    <a:pt x="156" y="3116"/>
                    <a:pt x="52" y="3505"/>
                    <a:pt x="27" y="3869"/>
                  </a:cubicBezTo>
                  <a:cubicBezTo>
                    <a:pt x="1" y="4258"/>
                    <a:pt x="52" y="4647"/>
                    <a:pt x="182" y="4985"/>
                  </a:cubicBezTo>
                  <a:cubicBezTo>
                    <a:pt x="286" y="5348"/>
                    <a:pt x="468" y="5686"/>
                    <a:pt x="702" y="5997"/>
                  </a:cubicBezTo>
                  <a:cubicBezTo>
                    <a:pt x="1169" y="6646"/>
                    <a:pt x="1740" y="7218"/>
                    <a:pt x="2389" y="7685"/>
                  </a:cubicBezTo>
                  <a:cubicBezTo>
                    <a:pt x="2778" y="7996"/>
                    <a:pt x="3194" y="8256"/>
                    <a:pt x="3609" y="8516"/>
                  </a:cubicBezTo>
                  <a:lnTo>
                    <a:pt x="3479" y="8516"/>
                  </a:lnTo>
                  <a:cubicBezTo>
                    <a:pt x="3168" y="8567"/>
                    <a:pt x="2882" y="8619"/>
                    <a:pt x="2571" y="8723"/>
                  </a:cubicBezTo>
                  <a:cubicBezTo>
                    <a:pt x="2311" y="8801"/>
                    <a:pt x="2051" y="8905"/>
                    <a:pt x="1818" y="9035"/>
                  </a:cubicBezTo>
                  <a:cubicBezTo>
                    <a:pt x="1558" y="9191"/>
                    <a:pt x="1351" y="9346"/>
                    <a:pt x="1169" y="9580"/>
                  </a:cubicBezTo>
                  <a:cubicBezTo>
                    <a:pt x="987" y="9762"/>
                    <a:pt x="883" y="10021"/>
                    <a:pt x="831" y="10281"/>
                  </a:cubicBezTo>
                  <a:cubicBezTo>
                    <a:pt x="805" y="10566"/>
                    <a:pt x="831" y="10878"/>
                    <a:pt x="935" y="11164"/>
                  </a:cubicBezTo>
                  <a:cubicBezTo>
                    <a:pt x="1039" y="11449"/>
                    <a:pt x="1169" y="11709"/>
                    <a:pt x="1376" y="11942"/>
                  </a:cubicBezTo>
                  <a:cubicBezTo>
                    <a:pt x="1766" y="12384"/>
                    <a:pt x="2233" y="12747"/>
                    <a:pt x="2778" y="12981"/>
                  </a:cubicBezTo>
                  <a:cubicBezTo>
                    <a:pt x="3401" y="13266"/>
                    <a:pt x="4024" y="13474"/>
                    <a:pt x="4699" y="13578"/>
                  </a:cubicBezTo>
                  <a:cubicBezTo>
                    <a:pt x="5348" y="13734"/>
                    <a:pt x="5998" y="13812"/>
                    <a:pt x="6647" y="13837"/>
                  </a:cubicBezTo>
                  <a:lnTo>
                    <a:pt x="6491" y="13915"/>
                  </a:lnTo>
                  <a:cubicBezTo>
                    <a:pt x="5842" y="14227"/>
                    <a:pt x="5271" y="14668"/>
                    <a:pt x="4829" y="15239"/>
                  </a:cubicBezTo>
                  <a:cubicBezTo>
                    <a:pt x="4414" y="15785"/>
                    <a:pt x="4258" y="16460"/>
                    <a:pt x="4414" y="17135"/>
                  </a:cubicBezTo>
                  <a:cubicBezTo>
                    <a:pt x="4622" y="17809"/>
                    <a:pt x="5037" y="18381"/>
                    <a:pt x="5608" y="18770"/>
                  </a:cubicBezTo>
                  <a:cubicBezTo>
                    <a:pt x="6153" y="19108"/>
                    <a:pt x="6776" y="19315"/>
                    <a:pt x="7425" y="19367"/>
                  </a:cubicBezTo>
                  <a:cubicBezTo>
                    <a:pt x="7633" y="19393"/>
                    <a:pt x="7867" y="19419"/>
                    <a:pt x="8074" y="19419"/>
                  </a:cubicBezTo>
                  <a:cubicBezTo>
                    <a:pt x="8568" y="19393"/>
                    <a:pt x="9035" y="19367"/>
                    <a:pt x="9528" y="19289"/>
                  </a:cubicBezTo>
                  <a:cubicBezTo>
                    <a:pt x="10177" y="19159"/>
                    <a:pt x="10826" y="19030"/>
                    <a:pt x="11475" y="18822"/>
                  </a:cubicBezTo>
                  <a:lnTo>
                    <a:pt x="11475" y="18822"/>
                  </a:lnTo>
                  <a:cubicBezTo>
                    <a:pt x="11294" y="19004"/>
                    <a:pt x="11138" y="19159"/>
                    <a:pt x="10982" y="19367"/>
                  </a:cubicBezTo>
                  <a:cubicBezTo>
                    <a:pt x="10463" y="19990"/>
                    <a:pt x="10151" y="20769"/>
                    <a:pt x="10125" y="21574"/>
                  </a:cubicBezTo>
                  <a:cubicBezTo>
                    <a:pt x="10125" y="22301"/>
                    <a:pt x="10385" y="23028"/>
                    <a:pt x="10878" y="23573"/>
                  </a:cubicBezTo>
                  <a:cubicBezTo>
                    <a:pt x="11371" y="24144"/>
                    <a:pt x="12020" y="24559"/>
                    <a:pt x="12721" y="24767"/>
                  </a:cubicBezTo>
                  <a:cubicBezTo>
                    <a:pt x="13241" y="24949"/>
                    <a:pt x="13760" y="25027"/>
                    <a:pt x="14279" y="25027"/>
                  </a:cubicBezTo>
                  <a:cubicBezTo>
                    <a:pt x="14591" y="25027"/>
                    <a:pt x="14928" y="25001"/>
                    <a:pt x="15240" y="24949"/>
                  </a:cubicBezTo>
                  <a:cubicBezTo>
                    <a:pt x="15707" y="24845"/>
                    <a:pt x="16148" y="24715"/>
                    <a:pt x="16589" y="24533"/>
                  </a:cubicBezTo>
                  <a:cubicBezTo>
                    <a:pt x="17031" y="24352"/>
                    <a:pt x="17472" y="24144"/>
                    <a:pt x="17939" y="23884"/>
                  </a:cubicBezTo>
                  <a:cubicBezTo>
                    <a:pt x="18692" y="23495"/>
                    <a:pt x="19445" y="23054"/>
                    <a:pt x="20146" y="22612"/>
                  </a:cubicBezTo>
                  <a:lnTo>
                    <a:pt x="20536" y="22379"/>
                  </a:lnTo>
                  <a:cubicBezTo>
                    <a:pt x="21444" y="21833"/>
                    <a:pt x="22275" y="21340"/>
                    <a:pt x="23132" y="20925"/>
                  </a:cubicBezTo>
                  <a:cubicBezTo>
                    <a:pt x="23910" y="20509"/>
                    <a:pt x="24741" y="20198"/>
                    <a:pt x="25572" y="19938"/>
                  </a:cubicBezTo>
                  <a:lnTo>
                    <a:pt x="25520" y="19938"/>
                  </a:lnTo>
                  <a:lnTo>
                    <a:pt x="26117" y="19783"/>
                  </a:lnTo>
                  <a:cubicBezTo>
                    <a:pt x="26247" y="19783"/>
                    <a:pt x="26325" y="19653"/>
                    <a:pt x="26299" y="19549"/>
                  </a:cubicBezTo>
                  <a:cubicBezTo>
                    <a:pt x="26299" y="19523"/>
                    <a:pt x="26299" y="19497"/>
                    <a:pt x="26299" y="19471"/>
                  </a:cubicBezTo>
                  <a:cubicBezTo>
                    <a:pt x="26299" y="19471"/>
                    <a:pt x="26299" y="19445"/>
                    <a:pt x="26325" y="19419"/>
                  </a:cubicBezTo>
                  <a:cubicBezTo>
                    <a:pt x="26351" y="19341"/>
                    <a:pt x="26351" y="19263"/>
                    <a:pt x="26325" y="19185"/>
                  </a:cubicBezTo>
                  <a:lnTo>
                    <a:pt x="26221" y="18874"/>
                  </a:lnTo>
                  <a:lnTo>
                    <a:pt x="26221" y="18900"/>
                  </a:lnTo>
                  <a:cubicBezTo>
                    <a:pt x="26195" y="18770"/>
                    <a:pt x="26169" y="18640"/>
                    <a:pt x="26143" y="18510"/>
                  </a:cubicBezTo>
                  <a:cubicBezTo>
                    <a:pt x="26117" y="18381"/>
                    <a:pt x="26117" y="18225"/>
                    <a:pt x="26091" y="18095"/>
                  </a:cubicBezTo>
                  <a:lnTo>
                    <a:pt x="26091" y="18017"/>
                  </a:lnTo>
                  <a:cubicBezTo>
                    <a:pt x="26065" y="17732"/>
                    <a:pt x="26039" y="17446"/>
                    <a:pt x="26039" y="17135"/>
                  </a:cubicBezTo>
                  <a:lnTo>
                    <a:pt x="26039" y="17083"/>
                  </a:lnTo>
                  <a:cubicBezTo>
                    <a:pt x="26039" y="16096"/>
                    <a:pt x="26117" y="15110"/>
                    <a:pt x="26247" y="14149"/>
                  </a:cubicBezTo>
                  <a:cubicBezTo>
                    <a:pt x="26377" y="13137"/>
                    <a:pt x="26455" y="12150"/>
                    <a:pt x="26455" y="11138"/>
                  </a:cubicBezTo>
                  <a:cubicBezTo>
                    <a:pt x="26455" y="10618"/>
                    <a:pt x="26403" y="10125"/>
                    <a:pt x="26325" y="9632"/>
                  </a:cubicBezTo>
                  <a:cubicBezTo>
                    <a:pt x="26247" y="9139"/>
                    <a:pt x="26117" y="8645"/>
                    <a:pt x="25909" y="8178"/>
                  </a:cubicBezTo>
                  <a:cubicBezTo>
                    <a:pt x="25676" y="7477"/>
                    <a:pt x="25234" y="6854"/>
                    <a:pt x="24663" y="6387"/>
                  </a:cubicBezTo>
                  <a:cubicBezTo>
                    <a:pt x="24300" y="6101"/>
                    <a:pt x="23859" y="5945"/>
                    <a:pt x="23417" y="5919"/>
                  </a:cubicBezTo>
                  <a:lnTo>
                    <a:pt x="23339" y="5919"/>
                  </a:lnTo>
                  <a:cubicBezTo>
                    <a:pt x="23132" y="5919"/>
                    <a:pt x="22950" y="5945"/>
                    <a:pt x="22742" y="5997"/>
                  </a:cubicBezTo>
                  <a:cubicBezTo>
                    <a:pt x="22535" y="6075"/>
                    <a:pt x="22327" y="6153"/>
                    <a:pt x="22145" y="6283"/>
                  </a:cubicBezTo>
                  <a:cubicBezTo>
                    <a:pt x="21730" y="6568"/>
                    <a:pt x="21392" y="6958"/>
                    <a:pt x="21159" y="7399"/>
                  </a:cubicBezTo>
                  <a:cubicBezTo>
                    <a:pt x="21107" y="7477"/>
                    <a:pt x="21055" y="7555"/>
                    <a:pt x="21029" y="7659"/>
                  </a:cubicBezTo>
                  <a:cubicBezTo>
                    <a:pt x="20951" y="7010"/>
                    <a:pt x="20821" y="6361"/>
                    <a:pt x="20665" y="5738"/>
                  </a:cubicBezTo>
                  <a:cubicBezTo>
                    <a:pt x="20510" y="5063"/>
                    <a:pt x="20276" y="4414"/>
                    <a:pt x="19990" y="3791"/>
                  </a:cubicBezTo>
                  <a:cubicBezTo>
                    <a:pt x="19731" y="3220"/>
                    <a:pt x="19367" y="2674"/>
                    <a:pt x="18926" y="2207"/>
                  </a:cubicBezTo>
                  <a:cubicBezTo>
                    <a:pt x="18718" y="1973"/>
                    <a:pt x="18485" y="1766"/>
                    <a:pt x="18225" y="1610"/>
                  </a:cubicBezTo>
                  <a:cubicBezTo>
                    <a:pt x="17965" y="1428"/>
                    <a:pt x="17680" y="1324"/>
                    <a:pt x="17394" y="1247"/>
                  </a:cubicBezTo>
                  <a:cubicBezTo>
                    <a:pt x="17161" y="1169"/>
                    <a:pt x="16901" y="1143"/>
                    <a:pt x="16641" y="1143"/>
                  </a:cubicBezTo>
                  <a:cubicBezTo>
                    <a:pt x="16304" y="1143"/>
                    <a:pt x="15940" y="1221"/>
                    <a:pt x="15655" y="1402"/>
                  </a:cubicBezTo>
                  <a:cubicBezTo>
                    <a:pt x="15395" y="1532"/>
                    <a:pt x="15188" y="1714"/>
                    <a:pt x="15032" y="1922"/>
                  </a:cubicBezTo>
                  <a:cubicBezTo>
                    <a:pt x="14876" y="2129"/>
                    <a:pt x="14746" y="2363"/>
                    <a:pt x="14642" y="2622"/>
                  </a:cubicBezTo>
                  <a:cubicBezTo>
                    <a:pt x="14435" y="3142"/>
                    <a:pt x="14305" y="3713"/>
                    <a:pt x="14279" y="4284"/>
                  </a:cubicBezTo>
                  <a:cubicBezTo>
                    <a:pt x="14279" y="4258"/>
                    <a:pt x="14279" y="4258"/>
                    <a:pt x="14253" y="4206"/>
                  </a:cubicBezTo>
                  <a:cubicBezTo>
                    <a:pt x="13941" y="3479"/>
                    <a:pt x="13552" y="2804"/>
                    <a:pt x="13085" y="2155"/>
                  </a:cubicBezTo>
                  <a:cubicBezTo>
                    <a:pt x="12877" y="1844"/>
                    <a:pt x="12643" y="1558"/>
                    <a:pt x="12384" y="1298"/>
                  </a:cubicBezTo>
                  <a:cubicBezTo>
                    <a:pt x="12124" y="1013"/>
                    <a:pt x="11839" y="779"/>
                    <a:pt x="11527" y="572"/>
                  </a:cubicBezTo>
                  <a:cubicBezTo>
                    <a:pt x="11216" y="390"/>
                    <a:pt x="10904" y="234"/>
                    <a:pt x="10567" y="130"/>
                  </a:cubicBezTo>
                  <a:cubicBezTo>
                    <a:pt x="10281" y="52"/>
                    <a:pt x="9970" y="0"/>
                    <a:pt x="968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" name="Google Shape;276;p16"/>
            <p:cNvSpPr/>
            <p:nvPr/>
          </p:nvSpPr>
          <p:spPr>
            <a:xfrm>
              <a:off x="2607025" y="1667825"/>
              <a:ext cx="648400" cy="484850"/>
            </a:xfrm>
            <a:custGeom>
              <a:avLst/>
              <a:gdLst/>
              <a:ahLst/>
              <a:cxnLst/>
              <a:rect l="l" t="t" r="r" b="b"/>
              <a:pathLst>
                <a:path w="25936" h="19394" extrusionOk="0">
                  <a:moveTo>
                    <a:pt x="8983" y="0"/>
                  </a:moveTo>
                  <a:lnTo>
                    <a:pt x="8957" y="26"/>
                  </a:lnTo>
                  <a:cubicBezTo>
                    <a:pt x="8724" y="26"/>
                    <a:pt x="8490" y="104"/>
                    <a:pt x="8282" y="208"/>
                  </a:cubicBezTo>
                  <a:cubicBezTo>
                    <a:pt x="8075" y="312"/>
                    <a:pt x="7893" y="468"/>
                    <a:pt x="7737" y="649"/>
                  </a:cubicBezTo>
                  <a:cubicBezTo>
                    <a:pt x="7477" y="1013"/>
                    <a:pt x="7322" y="1454"/>
                    <a:pt x="7322" y="1922"/>
                  </a:cubicBezTo>
                  <a:cubicBezTo>
                    <a:pt x="7296" y="2415"/>
                    <a:pt x="7348" y="2908"/>
                    <a:pt x="7477" y="3375"/>
                  </a:cubicBezTo>
                  <a:lnTo>
                    <a:pt x="7477" y="3401"/>
                  </a:lnTo>
                  <a:cubicBezTo>
                    <a:pt x="6673" y="2726"/>
                    <a:pt x="5764" y="2155"/>
                    <a:pt x="4803" y="1714"/>
                  </a:cubicBezTo>
                  <a:cubicBezTo>
                    <a:pt x="4466" y="1532"/>
                    <a:pt x="4103" y="1402"/>
                    <a:pt x="3713" y="1298"/>
                  </a:cubicBezTo>
                  <a:cubicBezTo>
                    <a:pt x="3350" y="1195"/>
                    <a:pt x="2986" y="1143"/>
                    <a:pt x="2597" y="1117"/>
                  </a:cubicBezTo>
                  <a:lnTo>
                    <a:pt x="2493" y="1117"/>
                  </a:lnTo>
                  <a:cubicBezTo>
                    <a:pt x="2337" y="1117"/>
                    <a:pt x="2207" y="1143"/>
                    <a:pt x="2052" y="1143"/>
                  </a:cubicBezTo>
                  <a:cubicBezTo>
                    <a:pt x="1870" y="1169"/>
                    <a:pt x="1662" y="1221"/>
                    <a:pt x="1481" y="1273"/>
                  </a:cubicBezTo>
                  <a:cubicBezTo>
                    <a:pt x="1143" y="1402"/>
                    <a:pt x="831" y="1558"/>
                    <a:pt x="572" y="1792"/>
                  </a:cubicBezTo>
                  <a:cubicBezTo>
                    <a:pt x="364" y="1999"/>
                    <a:pt x="157" y="2207"/>
                    <a:pt x="1" y="2441"/>
                  </a:cubicBezTo>
                  <a:cubicBezTo>
                    <a:pt x="1792" y="3453"/>
                    <a:pt x="3583" y="4414"/>
                    <a:pt x="5349" y="5426"/>
                  </a:cubicBezTo>
                  <a:cubicBezTo>
                    <a:pt x="6257" y="5945"/>
                    <a:pt x="7166" y="6491"/>
                    <a:pt x="8075" y="7010"/>
                  </a:cubicBezTo>
                  <a:cubicBezTo>
                    <a:pt x="8983" y="7555"/>
                    <a:pt x="9892" y="8100"/>
                    <a:pt x="10774" y="8671"/>
                  </a:cubicBezTo>
                  <a:cubicBezTo>
                    <a:pt x="14331" y="10904"/>
                    <a:pt x="17810" y="13292"/>
                    <a:pt x="21211" y="15785"/>
                  </a:cubicBezTo>
                  <a:cubicBezTo>
                    <a:pt x="22768" y="16953"/>
                    <a:pt x="24300" y="18147"/>
                    <a:pt x="25806" y="19393"/>
                  </a:cubicBezTo>
                  <a:cubicBezTo>
                    <a:pt x="25806" y="19315"/>
                    <a:pt x="25806" y="19263"/>
                    <a:pt x="25780" y="19185"/>
                  </a:cubicBezTo>
                  <a:cubicBezTo>
                    <a:pt x="25754" y="19082"/>
                    <a:pt x="25728" y="19004"/>
                    <a:pt x="25702" y="18900"/>
                  </a:cubicBezTo>
                  <a:cubicBezTo>
                    <a:pt x="25676" y="18796"/>
                    <a:pt x="25650" y="18640"/>
                    <a:pt x="25624" y="18510"/>
                  </a:cubicBezTo>
                  <a:cubicBezTo>
                    <a:pt x="25598" y="18381"/>
                    <a:pt x="25572" y="18251"/>
                    <a:pt x="25572" y="18147"/>
                  </a:cubicBezTo>
                  <a:lnTo>
                    <a:pt x="25572" y="18043"/>
                  </a:lnTo>
                  <a:cubicBezTo>
                    <a:pt x="25520" y="17758"/>
                    <a:pt x="25520" y="17472"/>
                    <a:pt x="25494" y="17135"/>
                  </a:cubicBezTo>
                  <a:lnTo>
                    <a:pt x="25494" y="17109"/>
                  </a:lnTo>
                  <a:cubicBezTo>
                    <a:pt x="25520" y="16122"/>
                    <a:pt x="25598" y="15136"/>
                    <a:pt x="25728" y="14149"/>
                  </a:cubicBezTo>
                  <a:cubicBezTo>
                    <a:pt x="25858" y="13163"/>
                    <a:pt x="25910" y="12150"/>
                    <a:pt x="25936" y="11138"/>
                  </a:cubicBezTo>
                  <a:cubicBezTo>
                    <a:pt x="25936" y="10644"/>
                    <a:pt x="25884" y="10151"/>
                    <a:pt x="25806" y="9658"/>
                  </a:cubicBezTo>
                  <a:cubicBezTo>
                    <a:pt x="25702" y="9139"/>
                    <a:pt x="25572" y="8671"/>
                    <a:pt x="25390" y="8178"/>
                  </a:cubicBezTo>
                  <a:cubicBezTo>
                    <a:pt x="25131" y="7477"/>
                    <a:pt x="24689" y="6880"/>
                    <a:pt x="24118" y="6387"/>
                  </a:cubicBezTo>
                  <a:cubicBezTo>
                    <a:pt x="23755" y="6101"/>
                    <a:pt x="23339" y="5945"/>
                    <a:pt x="22872" y="5920"/>
                  </a:cubicBezTo>
                  <a:lnTo>
                    <a:pt x="22794" y="5920"/>
                  </a:lnTo>
                  <a:cubicBezTo>
                    <a:pt x="22587" y="5920"/>
                    <a:pt x="22405" y="5945"/>
                    <a:pt x="22197" y="5997"/>
                  </a:cubicBezTo>
                  <a:cubicBezTo>
                    <a:pt x="21990" y="6075"/>
                    <a:pt x="21782" y="6179"/>
                    <a:pt x="21600" y="6309"/>
                  </a:cubicBezTo>
                  <a:cubicBezTo>
                    <a:pt x="21185" y="6594"/>
                    <a:pt x="20847" y="6958"/>
                    <a:pt x="20614" y="7399"/>
                  </a:cubicBezTo>
                  <a:cubicBezTo>
                    <a:pt x="20562" y="7503"/>
                    <a:pt x="20510" y="7581"/>
                    <a:pt x="20484" y="7659"/>
                  </a:cubicBezTo>
                  <a:cubicBezTo>
                    <a:pt x="20406" y="7010"/>
                    <a:pt x="20302" y="6387"/>
                    <a:pt x="20146" y="5764"/>
                  </a:cubicBezTo>
                  <a:cubicBezTo>
                    <a:pt x="19965" y="5089"/>
                    <a:pt x="19757" y="4440"/>
                    <a:pt x="19445" y="3817"/>
                  </a:cubicBezTo>
                  <a:cubicBezTo>
                    <a:pt x="19186" y="3220"/>
                    <a:pt x="18822" y="2674"/>
                    <a:pt x="18407" y="2207"/>
                  </a:cubicBezTo>
                  <a:cubicBezTo>
                    <a:pt x="18173" y="1973"/>
                    <a:pt x="17940" y="1792"/>
                    <a:pt x="17680" y="1610"/>
                  </a:cubicBezTo>
                  <a:cubicBezTo>
                    <a:pt x="17213" y="1324"/>
                    <a:pt x="16668" y="1169"/>
                    <a:pt x="16122" y="1143"/>
                  </a:cubicBezTo>
                  <a:cubicBezTo>
                    <a:pt x="15759" y="1143"/>
                    <a:pt x="15395" y="1221"/>
                    <a:pt x="15110" y="1402"/>
                  </a:cubicBezTo>
                  <a:cubicBezTo>
                    <a:pt x="14850" y="1532"/>
                    <a:pt x="14643" y="1714"/>
                    <a:pt x="14487" y="1922"/>
                  </a:cubicBezTo>
                  <a:cubicBezTo>
                    <a:pt x="14331" y="2129"/>
                    <a:pt x="14175" y="2363"/>
                    <a:pt x="14097" y="2622"/>
                  </a:cubicBezTo>
                  <a:cubicBezTo>
                    <a:pt x="13864" y="3168"/>
                    <a:pt x="13760" y="3739"/>
                    <a:pt x="13734" y="4310"/>
                  </a:cubicBezTo>
                  <a:lnTo>
                    <a:pt x="13734" y="4258"/>
                  </a:lnTo>
                  <a:cubicBezTo>
                    <a:pt x="13422" y="3505"/>
                    <a:pt x="13033" y="2804"/>
                    <a:pt x="12566" y="2155"/>
                  </a:cubicBezTo>
                  <a:cubicBezTo>
                    <a:pt x="12332" y="1844"/>
                    <a:pt x="12098" y="1558"/>
                    <a:pt x="11839" y="1298"/>
                  </a:cubicBezTo>
                  <a:cubicBezTo>
                    <a:pt x="11579" y="1039"/>
                    <a:pt x="11294" y="779"/>
                    <a:pt x="10982" y="572"/>
                  </a:cubicBezTo>
                  <a:cubicBezTo>
                    <a:pt x="10697" y="390"/>
                    <a:pt x="10359" y="234"/>
                    <a:pt x="10022" y="130"/>
                  </a:cubicBezTo>
                  <a:cubicBezTo>
                    <a:pt x="9736" y="52"/>
                    <a:pt x="9450" y="0"/>
                    <a:pt x="91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" name="Google Shape;277;p16"/>
            <p:cNvSpPr/>
            <p:nvPr/>
          </p:nvSpPr>
          <p:spPr>
            <a:xfrm>
              <a:off x="2674525" y="1713900"/>
              <a:ext cx="749650" cy="607500"/>
            </a:xfrm>
            <a:custGeom>
              <a:avLst/>
              <a:gdLst/>
              <a:ahLst/>
              <a:cxnLst/>
              <a:rect l="l" t="t" r="r" b="b"/>
              <a:pathLst>
                <a:path w="29986" h="24300" extrusionOk="0">
                  <a:moveTo>
                    <a:pt x="6725" y="1"/>
                  </a:moveTo>
                  <a:cubicBezTo>
                    <a:pt x="6647" y="27"/>
                    <a:pt x="6621" y="79"/>
                    <a:pt x="6621" y="156"/>
                  </a:cubicBezTo>
                  <a:cubicBezTo>
                    <a:pt x="6673" y="468"/>
                    <a:pt x="6725" y="831"/>
                    <a:pt x="6802" y="1169"/>
                  </a:cubicBezTo>
                  <a:cubicBezTo>
                    <a:pt x="6854" y="1506"/>
                    <a:pt x="6932" y="1896"/>
                    <a:pt x="6984" y="2259"/>
                  </a:cubicBezTo>
                  <a:cubicBezTo>
                    <a:pt x="7036" y="2597"/>
                    <a:pt x="7088" y="2986"/>
                    <a:pt x="7192" y="3350"/>
                  </a:cubicBezTo>
                  <a:cubicBezTo>
                    <a:pt x="7270" y="3713"/>
                    <a:pt x="7374" y="4102"/>
                    <a:pt x="7477" y="4466"/>
                  </a:cubicBezTo>
                  <a:cubicBezTo>
                    <a:pt x="7607" y="4855"/>
                    <a:pt x="7737" y="5193"/>
                    <a:pt x="7867" y="5556"/>
                  </a:cubicBezTo>
                  <a:cubicBezTo>
                    <a:pt x="8023" y="5894"/>
                    <a:pt x="8178" y="6257"/>
                    <a:pt x="8360" y="6569"/>
                  </a:cubicBezTo>
                  <a:cubicBezTo>
                    <a:pt x="8412" y="6673"/>
                    <a:pt x="8490" y="6776"/>
                    <a:pt x="8542" y="6854"/>
                  </a:cubicBezTo>
                  <a:lnTo>
                    <a:pt x="7685" y="6361"/>
                  </a:lnTo>
                  <a:cubicBezTo>
                    <a:pt x="6828" y="5816"/>
                    <a:pt x="5946" y="5271"/>
                    <a:pt x="5063" y="4751"/>
                  </a:cubicBezTo>
                  <a:cubicBezTo>
                    <a:pt x="4674" y="4492"/>
                    <a:pt x="4258" y="4258"/>
                    <a:pt x="3843" y="4025"/>
                  </a:cubicBezTo>
                  <a:cubicBezTo>
                    <a:pt x="3843" y="3999"/>
                    <a:pt x="3817" y="3999"/>
                    <a:pt x="3817" y="3973"/>
                  </a:cubicBezTo>
                  <a:cubicBezTo>
                    <a:pt x="3687" y="3869"/>
                    <a:pt x="3583" y="3739"/>
                    <a:pt x="3453" y="3609"/>
                  </a:cubicBezTo>
                  <a:cubicBezTo>
                    <a:pt x="3350" y="3479"/>
                    <a:pt x="3220" y="3324"/>
                    <a:pt x="3142" y="3168"/>
                  </a:cubicBezTo>
                  <a:cubicBezTo>
                    <a:pt x="2986" y="2934"/>
                    <a:pt x="2830" y="2675"/>
                    <a:pt x="2701" y="2415"/>
                  </a:cubicBezTo>
                  <a:cubicBezTo>
                    <a:pt x="2571" y="2155"/>
                    <a:pt x="2441" y="1870"/>
                    <a:pt x="2337" y="1584"/>
                  </a:cubicBezTo>
                  <a:cubicBezTo>
                    <a:pt x="2311" y="1558"/>
                    <a:pt x="2285" y="1532"/>
                    <a:pt x="2259" y="1532"/>
                  </a:cubicBezTo>
                  <a:lnTo>
                    <a:pt x="2233" y="1532"/>
                  </a:lnTo>
                  <a:cubicBezTo>
                    <a:pt x="2181" y="1558"/>
                    <a:pt x="2155" y="1610"/>
                    <a:pt x="2181" y="1662"/>
                  </a:cubicBezTo>
                  <a:cubicBezTo>
                    <a:pt x="2285" y="1896"/>
                    <a:pt x="2363" y="2103"/>
                    <a:pt x="2467" y="2337"/>
                  </a:cubicBezTo>
                  <a:cubicBezTo>
                    <a:pt x="2571" y="2571"/>
                    <a:pt x="2675" y="2778"/>
                    <a:pt x="2778" y="2986"/>
                  </a:cubicBezTo>
                  <a:cubicBezTo>
                    <a:pt x="2882" y="3194"/>
                    <a:pt x="3012" y="3402"/>
                    <a:pt x="3142" y="3609"/>
                  </a:cubicBezTo>
                  <a:cubicBezTo>
                    <a:pt x="3142" y="3609"/>
                    <a:pt x="3168" y="3635"/>
                    <a:pt x="3168" y="3635"/>
                  </a:cubicBezTo>
                  <a:cubicBezTo>
                    <a:pt x="2155" y="3090"/>
                    <a:pt x="1091" y="2571"/>
                    <a:pt x="1" y="2129"/>
                  </a:cubicBezTo>
                  <a:lnTo>
                    <a:pt x="1" y="2129"/>
                  </a:lnTo>
                  <a:lnTo>
                    <a:pt x="468" y="2415"/>
                  </a:lnTo>
                  <a:lnTo>
                    <a:pt x="805" y="2649"/>
                  </a:lnTo>
                  <a:lnTo>
                    <a:pt x="1221" y="2908"/>
                  </a:lnTo>
                  <a:lnTo>
                    <a:pt x="1454" y="3064"/>
                  </a:lnTo>
                  <a:cubicBezTo>
                    <a:pt x="1714" y="3194"/>
                    <a:pt x="1948" y="3350"/>
                    <a:pt x="2181" y="3505"/>
                  </a:cubicBezTo>
                  <a:lnTo>
                    <a:pt x="2675" y="3843"/>
                  </a:lnTo>
                  <a:lnTo>
                    <a:pt x="2415" y="3791"/>
                  </a:lnTo>
                  <a:cubicBezTo>
                    <a:pt x="2207" y="3791"/>
                    <a:pt x="2026" y="3765"/>
                    <a:pt x="1818" y="3765"/>
                  </a:cubicBezTo>
                  <a:cubicBezTo>
                    <a:pt x="1454" y="3765"/>
                    <a:pt x="1091" y="3791"/>
                    <a:pt x="728" y="3843"/>
                  </a:cubicBezTo>
                  <a:cubicBezTo>
                    <a:pt x="624" y="3843"/>
                    <a:pt x="624" y="3999"/>
                    <a:pt x="728" y="4025"/>
                  </a:cubicBezTo>
                  <a:cubicBezTo>
                    <a:pt x="857" y="4025"/>
                    <a:pt x="987" y="3999"/>
                    <a:pt x="1091" y="3999"/>
                  </a:cubicBezTo>
                  <a:lnTo>
                    <a:pt x="1532" y="3999"/>
                  </a:lnTo>
                  <a:cubicBezTo>
                    <a:pt x="1792" y="3999"/>
                    <a:pt x="2052" y="4025"/>
                    <a:pt x="2311" y="4077"/>
                  </a:cubicBezTo>
                  <a:cubicBezTo>
                    <a:pt x="2701" y="4128"/>
                    <a:pt x="3090" y="4206"/>
                    <a:pt x="3479" y="4336"/>
                  </a:cubicBezTo>
                  <a:lnTo>
                    <a:pt x="4985" y="5297"/>
                  </a:lnTo>
                  <a:cubicBezTo>
                    <a:pt x="5426" y="5608"/>
                    <a:pt x="5894" y="5920"/>
                    <a:pt x="6361" y="6205"/>
                  </a:cubicBezTo>
                  <a:lnTo>
                    <a:pt x="7036" y="6673"/>
                  </a:lnTo>
                  <a:lnTo>
                    <a:pt x="7737" y="7140"/>
                  </a:lnTo>
                  <a:lnTo>
                    <a:pt x="8100" y="7374"/>
                  </a:lnTo>
                  <a:cubicBezTo>
                    <a:pt x="7477" y="7270"/>
                    <a:pt x="6854" y="7218"/>
                    <a:pt x="6205" y="7218"/>
                  </a:cubicBezTo>
                  <a:lnTo>
                    <a:pt x="5712" y="7218"/>
                  </a:lnTo>
                  <a:cubicBezTo>
                    <a:pt x="5245" y="7244"/>
                    <a:pt x="4777" y="7296"/>
                    <a:pt x="4310" y="7348"/>
                  </a:cubicBezTo>
                  <a:cubicBezTo>
                    <a:pt x="4102" y="7399"/>
                    <a:pt x="3895" y="7425"/>
                    <a:pt x="3661" y="7451"/>
                  </a:cubicBezTo>
                  <a:lnTo>
                    <a:pt x="2960" y="7581"/>
                  </a:lnTo>
                  <a:cubicBezTo>
                    <a:pt x="2753" y="7607"/>
                    <a:pt x="2545" y="7659"/>
                    <a:pt x="2311" y="7711"/>
                  </a:cubicBezTo>
                  <a:lnTo>
                    <a:pt x="1636" y="7841"/>
                  </a:lnTo>
                  <a:cubicBezTo>
                    <a:pt x="1195" y="7919"/>
                    <a:pt x="779" y="8023"/>
                    <a:pt x="364" y="8126"/>
                  </a:cubicBezTo>
                  <a:lnTo>
                    <a:pt x="208" y="8178"/>
                  </a:lnTo>
                  <a:cubicBezTo>
                    <a:pt x="112" y="8202"/>
                    <a:pt x="149" y="8337"/>
                    <a:pt x="237" y="8337"/>
                  </a:cubicBezTo>
                  <a:cubicBezTo>
                    <a:pt x="245" y="8337"/>
                    <a:pt x="252" y="8336"/>
                    <a:pt x="260" y="8334"/>
                  </a:cubicBezTo>
                  <a:cubicBezTo>
                    <a:pt x="624" y="8230"/>
                    <a:pt x="987" y="8152"/>
                    <a:pt x="1377" y="8074"/>
                  </a:cubicBezTo>
                  <a:cubicBezTo>
                    <a:pt x="1740" y="8023"/>
                    <a:pt x="2129" y="7945"/>
                    <a:pt x="2519" y="7893"/>
                  </a:cubicBezTo>
                  <a:cubicBezTo>
                    <a:pt x="2908" y="7841"/>
                    <a:pt x="3272" y="7815"/>
                    <a:pt x="3635" y="7789"/>
                  </a:cubicBezTo>
                  <a:cubicBezTo>
                    <a:pt x="4025" y="7763"/>
                    <a:pt x="4466" y="7763"/>
                    <a:pt x="4855" y="7763"/>
                  </a:cubicBezTo>
                  <a:cubicBezTo>
                    <a:pt x="5271" y="7763"/>
                    <a:pt x="5660" y="7789"/>
                    <a:pt x="6075" y="7815"/>
                  </a:cubicBezTo>
                  <a:cubicBezTo>
                    <a:pt x="6491" y="7841"/>
                    <a:pt x="6828" y="7893"/>
                    <a:pt x="7192" y="7945"/>
                  </a:cubicBezTo>
                  <a:lnTo>
                    <a:pt x="7218" y="7945"/>
                  </a:lnTo>
                  <a:cubicBezTo>
                    <a:pt x="8178" y="8074"/>
                    <a:pt x="9113" y="8334"/>
                    <a:pt x="10022" y="8698"/>
                  </a:cubicBezTo>
                  <a:lnTo>
                    <a:pt x="10437" y="8983"/>
                  </a:lnTo>
                  <a:lnTo>
                    <a:pt x="10567" y="9061"/>
                  </a:lnTo>
                  <a:cubicBezTo>
                    <a:pt x="11086" y="9424"/>
                    <a:pt x="11605" y="9762"/>
                    <a:pt x="12124" y="10125"/>
                  </a:cubicBezTo>
                  <a:cubicBezTo>
                    <a:pt x="12644" y="10489"/>
                    <a:pt x="13163" y="10878"/>
                    <a:pt x="13708" y="11320"/>
                  </a:cubicBezTo>
                  <a:lnTo>
                    <a:pt x="14331" y="11787"/>
                  </a:lnTo>
                  <a:cubicBezTo>
                    <a:pt x="13968" y="11761"/>
                    <a:pt x="13604" y="11709"/>
                    <a:pt x="13215" y="11709"/>
                  </a:cubicBezTo>
                  <a:lnTo>
                    <a:pt x="12981" y="11709"/>
                  </a:lnTo>
                  <a:cubicBezTo>
                    <a:pt x="12566" y="11709"/>
                    <a:pt x="12124" y="11735"/>
                    <a:pt x="11709" y="11787"/>
                  </a:cubicBezTo>
                  <a:cubicBezTo>
                    <a:pt x="11475" y="11787"/>
                    <a:pt x="11216" y="11813"/>
                    <a:pt x="10956" y="11839"/>
                  </a:cubicBezTo>
                  <a:cubicBezTo>
                    <a:pt x="10722" y="11891"/>
                    <a:pt x="10463" y="11917"/>
                    <a:pt x="10203" y="11969"/>
                  </a:cubicBezTo>
                  <a:cubicBezTo>
                    <a:pt x="9944" y="12020"/>
                    <a:pt x="9710" y="12046"/>
                    <a:pt x="9476" y="12098"/>
                  </a:cubicBezTo>
                  <a:cubicBezTo>
                    <a:pt x="9243" y="12150"/>
                    <a:pt x="8983" y="12228"/>
                    <a:pt x="8723" y="12280"/>
                  </a:cubicBezTo>
                  <a:cubicBezTo>
                    <a:pt x="8230" y="12410"/>
                    <a:pt x="7737" y="12540"/>
                    <a:pt x="7270" y="12670"/>
                  </a:cubicBezTo>
                  <a:cubicBezTo>
                    <a:pt x="6309" y="12981"/>
                    <a:pt x="5349" y="13344"/>
                    <a:pt x="4440" y="13760"/>
                  </a:cubicBezTo>
                  <a:cubicBezTo>
                    <a:pt x="4128" y="13890"/>
                    <a:pt x="3817" y="14045"/>
                    <a:pt x="3505" y="14201"/>
                  </a:cubicBezTo>
                  <a:cubicBezTo>
                    <a:pt x="3479" y="14227"/>
                    <a:pt x="3453" y="14279"/>
                    <a:pt x="3479" y="14305"/>
                  </a:cubicBezTo>
                  <a:cubicBezTo>
                    <a:pt x="3505" y="14357"/>
                    <a:pt x="3557" y="14357"/>
                    <a:pt x="3583" y="14357"/>
                  </a:cubicBezTo>
                  <a:cubicBezTo>
                    <a:pt x="4051" y="14123"/>
                    <a:pt x="4518" y="13942"/>
                    <a:pt x="4959" y="13734"/>
                  </a:cubicBezTo>
                  <a:lnTo>
                    <a:pt x="4985" y="13734"/>
                  </a:lnTo>
                  <a:cubicBezTo>
                    <a:pt x="5660" y="13500"/>
                    <a:pt x="6335" y="13267"/>
                    <a:pt x="7036" y="13085"/>
                  </a:cubicBezTo>
                  <a:cubicBezTo>
                    <a:pt x="7737" y="12877"/>
                    <a:pt x="8438" y="12747"/>
                    <a:pt x="9139" y="12644"/>
                  </a:cubicBezTo>
                  <a:lnTo>
                    <a:pt x="9191" y="12644"/>
                  </a:lnTo>
                  <a:lnTo>
                    <a:pt x="9606" y="12592"/>
                  </a:lnTo>
                  <a:cubicBezTo>
                    <a:pt x="10047" y="12540"/>
                    <a:pt x="10489" y="12514"/>
                    <a:pt x="10930" y="12488"/>
                  </a:cubicBezTo>
                  <a:lnTo>
                    <a:pt x="12306" y="12488"/>
                  </a:lnTo>
                  <a:cubicBezTo>
                    <a:pt x="13241" y="12540"/>
                    <a:pt x="14175" y="12618"/>
                    <a:pt x="15084" y="12773"/>
                  </a:cubicBezTo>
                  <a:lnTo>
                    <a:pt x="15681" y="12851"/>
                  </a:lnTo>
                  <a:lnTo>
                    <a:pt x="16304" y="13370"/>
                  </a:lnTo>
                  <a:lnTo>
                    <a:pt x="16590" y="13578"/>
                  </a:lnTo>
                  <a:cubicBezTo>
                    <a:pt x="17083" y="13968"/>
                    <a:pt x="17550" y="14357"/>
                    <a:pt x="18043" y="14746"/>
                  </a:cubicBezTo>
                  <a:cubicBezTo>
                    <a:pt x="18407" y="15006"/>
                    <a:pt x="18744" y="15292"/>
                    <a:pt x="19108" y="15551"/>
                  </a:cubicBezTo>
                  <a:lnTo>
                    <a:pt x="19601" y="15915"/>
                  </a:lnTo>
                  <a:lnTo>
                    <a:pt x="19575" y="15889"/>
                  </a:lnTo>
                  <a:lnTo>
                    <a:pt x="19809" y="16096"/>
                  </a:lnTo>
                  <a:cubicBezTo>
                    <a:pt x="19731" y="16096"/>
                    <a:pt x="19653" y="16070"/>
                    <a:pt x="19549" y="16070"/>
                  </a:cubicBezTo>
                  <a:cubicBezTo>
                    <a:pt x="19290" y="16044"/>
                    <a:pt x="19030" y="16018"/>
                    <a:pt x="18770" y="16018"/>
                  </a:cubicBezTo>
                  <a:cubicBezTo>
                    <a:pt x="18121" y="16018"/>
                    <a:pt x="17472" y="16096"/>
                    <a:pt x="16823" y="16200"/>
                  </a:cubicBezTo>
                  <a:cubicBezTo>
                    <a:pt x="15941" y="16356"/>
                    <a:pt x="15032" y="16590"/>
                    <a:pt x="14175" y="16875"/>
                  </a:cubicBezTo>
                  <a:cubicBezTo>
                    <a:pt x="13968" y="16953"/>
                    <a:pt x="13760" y="17031"/>
                    <a:pt x="13552" y="17109"/>
                  </a:cubicBezTo>
                  <a:cubicBezTo>
                    <a:pt x="13344" y="17187"/>
                    <a:pt x="13111" y="17291"/>
                    <a:pt x="12903" y="17368"/>
                  </a:cubicBezTo>
                  <a:cubicBezTo>
                    <a:pt x="12488" y="17550"/>
                    <a:pt x="12098" y="17732"/>
                    <a:pt x="11683" y="17914"/>
                  </a:cubicBezTo>
                  <a:cubicBezTo>
                    <a:pt x="10904" y="18277"/>
                    <a:pt x="10151" y="18692"/>
                    <a:pt x="9398" y="19108"/>
                  </a:cubicBezTo>
                  <a:cubicBezTo>
                    <a:pt x="9309" y="19152"/>
                    <a:pt x="9354" y="19274"/>
                    <a:pt x="9435" y="19274"/>
                  </a:cubicBezTo>
                  <a:cubicBezTo>
                    <a:pt x="9448" y="19274"/>
                    <a:pt x="9462" y="19271"/>
                    <a:pt x="9476" y="19264"/>
                  </a:cubicBezTo>
                  <a:cubicBezTo>
                    <a:pt x="10125" y="18900"/>
                    <a:pt x="10774" y="18589"/>
                    <a:pt x="11449" y="18303"/>
                  </a:cubicBezTo>
                  <a:lnTo>
                    <a:pt x="11501" y="18303"/>
                  </a:lnTo>
                  <a:cubicBezTo>
                    <a:pt x="11865" y="18173"/>
                    <a:pt x="12228" y="18017"/>
                    <a:pt x="12618" y="17914"/>
                  </a:cubicBezTo>
                  <a:cubicBezTo>
                    <a:pt x="12981" y="17784"/>
                    <a:pt x="13396" y="17654"/>
                    <a:pt x="13812" y="17550"/>
                  </a:cubicBezTo>
                  <a:cubicBezTo>
                    <a:pt x="14227" y="17446"/>
                    <a:pt x="14643" y="17368"/>
                    <a:pt x="15032" y="17291"/>
                  </a:cubicBezTo>
                  <a:cubicBezTo>
                    <a:pt x="15447" y="17213"/>
                    <a:pt x="15837" y="17135"/>
                    <a:pt x="16252" y="17083"/>
                  </a:cubicBezTo>
                  <a:cubicBezTo>
                    <a:pt x="16847" y="17011"/>
                    <a:pt x="17443" y="16978"/>
                    <a:pt x="18038" y="16978"/>
                  </a:cubicBezTo>
                  <a:cubicBezTo>
                    <a:pt x="18741" y="16978"/>
                    <a:pt x="19443" y="17024"/>
                    <a:pt x="20146" y="17109"/>
                  </a:cubicBezTo>
                  <a:cubicBezTo>
                    <a:pt x="20406" y="17161"/>
                    <a:pt x="20691" y="17213"/>
                    <a:pt x="20951" y="17291"/>
                  </a:cubicBezTo>
                  <a:lnTo>
                    <a:pt x="21392" y="17394"/>
                  </a:lnTo>
                  <a:cubicBezTo>
                    <a:pt x="22249" y="18147"/>
                    <a:pt x="23158" y="19030"/>
                    <a:pt x="24196" y="20016"/>
                  </a:cubicBezTo>
                  <a:lnTo>
                    <a:pt x="24326" y="20172"/>
                  </a:lnTo>
                  <a:cubicBezTo>
                    <a:pt x="24534" y="20354"/>
                    <a:pt x="24715" y="20536"/>
                    <a:pt x="24897" y="20743"/>
                  </a:cubicBezTo>
                  <a:lnTo>
                    <a:pt x="25131" y="21003"/>
                  </a:lnTo>
                  <a:lnTo>
                    <a:pt x="25209" y="21081"/>
                  </a:lnTo>
                  <a:cubicBezTo>
                    <a:pt x="25494" y="21392"/>
                    <a:pt x="25858" y="21782"/>
                    <a:pt x="26247" y="22145"/>
                  </a:cubicBezTo>
                  <a:cubicBezTo>
                    <a:pt x="26714" y="22612"/>
                    <a:pt x="27104" y="23002"/>
                    <a:pt x="27493" y="23313"/>
                  </a:cubicBezTo>
                  <a:cubicBezTo>
                    <a:pt x="27727" y="23521"/>
                    <a:pt x="27934" y="23677"/>
                    <a:pt x="28142" y="23833"/>
                  </a:cubicBezTo>
                  <a:cubicBezTo>
                    <a:pt x="28298" y="23962"/>
                    <a:pt x="28480" y="24066"/>
                    <a:pt x="28687" y="24170"/>
                  </a:cubicBezTo>
                  <a:cubicBezTo>
                    <a:pt x="28843" y="24248"/>
                    <a:pt x="29025" y="24300"/>
                    <a:pt x="29232" y="24300"/>
                  </a:cubicBezTo>
                  <a:cubicBezTo>
                    <a:pt x="29336" y="24300"/>
                    <a:pt x="29466" y="24274"/>
                    <a:pt x="29570" y="24222"/>
                  </a:cubicBezTo>
                  <a:cubicBezTo>
                    <a:pt x="29674" y="24170"/>
                    <a:pt x="29752" y="24092"/>
                    <a:pt x="29830" y="23988"/>
                  </a:cubicBezTo>
                  <a:cubicBezTo>
                    <a:pt x="29856" y="23962"/>
                    <a:pt x="29856" y="23936"/>
                    <a:pt x="29881" y="23911"/>
                  </a:cubicBezTo>
                  <a:cubicBezTo>
                    <a:pt x="29959" y="23729"/>
                    <a:pt x="29985" y="23521"/>
                    <a:pt x="29959" y="23339"/>
                  </a:cubicBezTo>
                  <a:lnTo>
                    <a:pt x="29959" y="23313"/>
                  </a:lnTo>
                  <a:cubicBezTo>
                    <a:pt x="29959" y="23184"/>
                    <a:pt x="29933" y="23054"/>
                    <a:pt x="29881" y="22924"/>
                  </a:cubicBezTo>
                  <a:cubicBezTo>
                    <a:pt x="29830" y="22794"/>
                    <a:pt x="29752" y="22638"/>
                    <a:pt x="29700" y="22509"/>
                  </a:cubicBezTo>
                  <a:cubicBezTo>
                    <a:pt x="29518" y="22223"/>
                    <a:pt x="29336" y="21963"/>
                    <a:pt x="29129" y="21730"/>
                  </a:cubicBezTo>
                  <a:cubicBezTo>
                    <a:pt x="28921" y="21444"/>
                    <a:pt x="28687" y="21211"/>
                    <a:pt x="28480" y="21003"/>
                  </a:cubicBezTo>
                  <a:cubicBezTo>
                    <a:pt x="28090" y="20588"/>
                    <a:pt x="27675" y="20198"/>
                    <a:pt x="27259" y="19861"/>
                  </a:cubicBezTo>
                  <a:lnTo>
                    <a:pt x="26870" y="19471"/>
                  </a:lnTo>
                  <a:lnTo>
                    <a:pt x="26740" y="19393"/>
                  </a:lnTo>
                  <a:cubicBezTo>
                    <a:pt x="26403" y="19056"/>
                    <a:pt x="26013" y="18744"/>
                    <a:pt x="25572" y="18355"/>
                  </a:cubicBezTo>
                  <a:cubicBezTo>
                    <a:pt x="24845" y="17758"/>
                    <a:pt x="24040" y="17135"/>
                    <a:pt x="23054" y="16408"/>
                  </a:cubicBezTo>
                  <a:cubicBezTo>
                    <a:pt x="22457" y="15967"/>
                    <a:pt x="21860" y="15525"/>
                    <a:pt x="21159" y="15058"/>
                  </a:cubicBezTo>
                  <a:lnTo>
                    <a:pt x="21055" y="14876"/>
                  </a:lnTo>
                  <a:cubicBezTo>
                    <a:pt x="20873" y="14487"/>
                    <a:pt x="20717" y="14097"/>
                    <a:pt x="20562" y="13682"/>
                  </a:cubicBezTo>
                  <a:lnTo>
                    <a:pt x="20562" y="13656"/>
                  </a:lnTo>
                  <a:cubicBezTo>
                    <a:pt x="20354" y="13085"/>
                    <a:pt x="20198" y="12488"/>
                    <a:pt x="20068" y="11891"/>
                  </a:cubicBezTo>
                  <a:cubicBezTo>
                    <a:pt x="19964" y="11268"/>
                    <a:pt x="19861" y="10645"/>
                    <a:pt x="19835" y="10022"/>
                  </a:cubicBezTo>
                  <a:cubicBezTo>
                    <a:pt x="19783" y="9347"/>
                    <a:pt x="19757" y="8672"/>
                    <a:pt x="19783" y="8023"/>
                  </a:cubicBezTo>
                  <a:cubicBezTo>
                    <a:pt x="19809" y="7374"/>
                    <a:pt x="19861" y="6699"/>
                    <a:pt x="19964" y="6075"/>
                  </a:cubicBezTo>
                  <a:cubicBezTo>
                    <a:pt x="19964" y="6024"/>
                    <a:pt x="19913" y="5972"/>
                    <a:pt x="19887" y="5972"/>
                  </a:cubicBezTo>
                  <a:cubicBezTo>
                    <a:pt x="19835" y="5972"/>
                    <a:pt x="19783" y="5998"/>
                    <a:pt x="19783" y="6050"/>
                  </a:cubicBezTo>
                  <a:cubicBezTo>
                    <a:pt x="19731" y="6439"/>
                    <a:pt x="19679" y="6802"/>
                    <a:pt x="19627" y="7192"/>
                  </a:cubicBezTo>
                  <a:cubicBezTo>
                    <a:pt x="19601" y="7581"/>
                    <a:pt x="19549" y="7971"/>
                    <a:pt x="19523" y="8386"/>
                  </a:cubicBezTo>
                  <a:cubicBezTo>
                    <a:pt x="19497" y="8775"/>
                    <a:pt x="19471" y="9191"/>
                    <a:pt x="19471" y="9606"/>
                  </a:cubicBezTo>
                  <a:cubicBezTo>
                    <a:pt x="19471" y="10022"/>
                    <a:pt x="19471" y="10437"/>
                    <a:pt x="19523" y="10852"/>
                  </a:cubicBezTo>
                  <a:cubicBezTo>
                    <a:pt x="19549" y="11268"/>
                    <a:pt x="19575" y="11709"/>
                    <a:pt x="19653" y="12124"/>
                  </a:cubicBezTo>
                  <a:cubicBezTo>
                    <a:pt x="19705" y="12540"/>
                    <a:pt x="19783" y="12929"/>
                    <a:pt x="19861" y="13344"/>
                  </a:cubicBezTo>
                  <a:cubicBezTo>
                    <a:pt x="19939" y="13682"/>
                    <a:pt x="20042" y="14019"/>
                    <a:pt x="20172" y="14357"/>
                  </a:cubicBezTo>
                  <a:lnTo>
                    <a:pt x="19783" y="14071"/>
                  </a:lnTo>
                  <a:lnTo>
                    <a:pt x="19134" y="13630"/>
                  </a:lnTo>
                  <a:lnTo>
                    <a:pt x="18069" y="12877"/>
                  </a:lnTo>
                  <a:lnTo>
                    <a:pt x="17784" y="12695"/>
                  </a:lnTo>
                  <a:lnTo>
                    <a:pt x="17628" y="12566"/>
                  </a:lnTo>
                  <a:cubicBezTo>
                    <a:pt x="17161" y="12254"/>
                    <a:pt x="16693" y="11969"/>
                    <a:pt x="16226" y="11657"/>
                  </a:cubicBezTo>
                  <a:cubicBezTo>
                    <a:pt x="16096" y="11501"/>
                    <a:pt x="15992" y="11346"/>
                    <a:pt x="15863" y="11190"/>
                  </a:cubicBezTo>
                  <a:cubicBezTo>
                    <a:pt x="15266" y="10281"/>
                    <a:pt x="14772" y="9269"/>
                    <a:pt x="14409" y="8230"/>
                  </a:cubicBezTo>
                  <a:lnTo>
                    <a:pt x="14409" y="8256"/>
                  </a:lnTo>
                  <a:cubicBezTo>
                    <a:pt x="14331" y="8049"/>
                    <a:pt x="14253" y="7841"/>
                    <a:pt x="14201" y="7607"/>
                  </a:cubicBezTo>
                  <a:cubicBezTo>
                    <a:pt x="14123" y="7374"/>
                    <a:pt x="14071" y="7166"/>
                    <a:pt x="13994" y="6958"/>
                  </a:cubicBezTo>
                  <a:cubicBezTo>
                    <a:pt x="13890" y="6517"/>
                    <a:pt x="13786" y="6075"/>
                    <a:pt x="13708" y="5660"/>
                  </a:cubicBezTo>
                  <a:cubicBezTo>
                    <a:pt x="13526" y="4803"/>
                    <a:pt x="13422" y="3921"/>
                    <a:pt x="13344" y="3064"/>
                  </a:cubicBezTo>
                  <a:lnTo>
                    <a:pt x="13344" y="3090"/>
                  </a:lnTo>
                  <a:cubicBezTo>
                    <a:pt x="13319" y="2467"/>
                    <a:pt x="13293" y="1844"/>
                    <a:pt x="13293" y="1221"/>
                  </a:cubicBezTo>
                  <a:cubicBezTo>
                    <a:pt x="13293" y="1169"/>
                    <a:pt x="13241" y="1143"/>
                    <a:pt x="13215" y="1143"/>
                  </a:cubicBezTo>
                  <a:cubicBezTo>
                    <a:pt x="13163" y="1143"/>
                    <a:pt x="13111" y="1169"/>
                    <a:pt x="13111" y="1221"/>
                  </a:cubicBezTo>
                  <a:cubicBezTo>
                    <a:pt x="13111" y="2727"/>
                    <a:pt x="13215" y="4232"/>
                    <a:pt x="13422" y="5712"/>
                  </a:cubicBezTo>
                  <a:cubicBezTo>
                    <a:pt x="13604" y="7296"/>
                    <a:pt x="14045" y="8827"/>
                    <a:pt x="14720" y="10281"/>
                  </a:cubicBezTo>
                  <a:cubicBezTo>
                    <a:pt x="14798" y="10489"/>
                    <a:pt x="14928" y="10696"/>
                    <a:pt x="15032" y="10878"/>
                  </a:cubicBezTo>
                  <a:cubicBezTo>
                    <a:pt x="13474" y="9918"/>
                    <a:pt x="11891" y="8931"/>
                    <a:pt x="10333" y="7997"/>
                  </a:cubicBezTo>
                  <a:lnTo>
                    <a:pt x="10203" y="7919"/>
                  </a:lnTo>
                  <a:cubicBezTo>
                    <a:pt x="10022" y="7737"/>
                    <a:pt x="9866" y="7555"/>
                    <a:pt x="9684" y="7348"/>
                  </a:cubicBezTo>
                  <a:cubicBezTo>
                    <a:pt x="9528" y="7166"/>
                    <a:pt x="9372" y="6958"/>
                    <a:pt x="9217" y="6750"/>
                  </a:cubicBezTo>
                  <a:cubicBezTo>
                    <a:pt x="8957" y="6335"/>
                    <a:pt x="8698" y="5894"/>
                    <a:pt x="8464" y="5452"/>
                  </a:cubicBezTo>
                  <a:cubicBezTo>
                    <a:pt x="8230" y="4985"/>
                    <a:pt x="8049" y="4492"/>
                    <a:pt x="7867" y="3999"/>
                  </a:cubicBezTo>
                  <a:lnTo>
                    <a:pt x="7867" y="3947"/>
                  </a:lnTo>
                  <a:cubicBezTo>
                    <a:pt x="7763" y="3661"/>
                    <a:pt x="7659" y="3350"/>
                    <a:pt x="7555" y="3038"/>
                  </a:cubicBezTo>
                  <a:cubicBezTo>
                    <a:pt x="7451" y="2701"/>
                    <a:pt x="7348" y="2389"/>
                    <a:pt x="7270" y="2052"/>
                  </a:cubicBezTo>
                  <a:cubicBezTo>
                    <a:pt x="7192" y="1714"/>
                    <a:pt x="7114" y="1403"/>
                    <a:pt x="7062" y="1065"/>
                  </a:cubicBezTo>
                  <a:cubicBezTo>
                    <a:pt x="6984" y="754"/>
                    <a:pt x="6932" y="416"/>
                    <a:pt x="6880" y="105"/>
                  </a:cubicBezTo>
                  <a:cubicBezTo>
                    <a:pt x="6854" y="53"/>
                    <a:pt x="6828" y="27"/>
                    <a:pt x="677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78" name="Google Shape;278;p16"/>
          <p:cNvGrpSpPr/>
          <p:nvPr/>
        </p:nvGrpSpPr>
        <p:grpSpPr>
          <a:xfrm>
            <a:off x="10796148" y="907416"/>
            <a:ext cx="653651" cy="474539"/>
            <a:chOff x="8787625" y="134475"/>
            <a:chExt cx="838586" cy="608799"/>
          </a:xfrm>
        </p:grpSpPr>
        <p:sp>
          <p:nvSpPr>
            <p:cNvPr id="279" name="Google Shape;279;p16"/>
            <p:cNvSpPr/>
            <p:nvPr/>
          </p:nvSpPr>
          <p:spPr>
            <a:xfrm>
              <a:off x="8787625" y="134475"/>
              <a:ext cx="838586" cy="608799"/>
            </a:xfrm>
            <a:custGeom>
              <a:avLst/>
              <a:gdLst/>
              <a:ahLst/>
              <a:cxnLst/>
              <a:rect l="l" t="t" r="r" b="b"/>
              <a:pathLst>
                <a:path w="7682" h="5577" extrusionOk="0">
                  <a:moveTo>
                    <a:pt x="4010" y="0"/>
                  </a:moveTo>
                  <a:cubicBezTo>
                    <a:pt x="3863" y="0"/>
                    <a:pt x="3708" y="18"/>
                    <a:pt x="3553" y="46"/>
                  </a:cubicBezTo>
                  <a:cubicBezTo>
                    <a:pt x="3188" y="123"/>
                    <a:pt x="2804" y="296"/>
                    <a:pt x="2459" y="526"/>
                  </a:cubicBezTo>
                  <a:cubicBezTo>
                    <a:pt x="1863" y="968"/>
                    <a:pt x="1402" y="1621"/>
                    <a:pt x="1191" y="2331"/>
                  </a:cubicBezTo>
                  <a:cubicBezTo>
                    <a:pt x="1057" y="2351"/>
                    <a:pt x="903" y="2427"/>
                    <a:pt x="769" y="2504"/>
                  </a:cubicBezTo>
                  <a:cubicBezTo>
                    <a:pt x="634" y="2581"/>
                    <a:pt x="519" y="2677"/>
                    <a:pt x="404" y="2811"/>
                  </a:cubicBezTo>
                  <a:cubicBezTo>
                    <a:pt x="135" y="3119"/>
                    <a:pt x="1" y="3541"/>
                    <a:pt x="1" y="4041"/>
                  </a:cubicBezTo>
                  <a:cubicBezTo>
                    <a:pt x="1" y="4213"/>
                    <a:pt x="20" y="4405"/>
                    <a:pt x="58" y="4597"/>
                  </a:cubicBezTo>
                  <a:cubicBezTo>
                    <a:pt x="97" y="4732"/>
                    <a:pt x="135" y="4847"/>
                    <a:pt x="193" y="5001"/>
                  </a:cubicBezTo>
                  <a:cubicBezTo>
                    <a:pt x="250" y="5327"/>
                    <a:pt x="538" y="5577"/>
                    <a:pt x="884" y="5577"/>
                  </a:cubicBezTo>
                  <a:lnTo>
                    <a:pt x="6818" y="5577"/>
                  </a:lnTo>
                  <a:cubicBezTo>
                    <a:pt x="7106" y="5577"/>
                    <a:pt x="7394" y="5385"/>
                    <a:pt x="7490" y="5116"/>
                  </a:cubicBezTo>
                  <a:cubicBezTo>
                    <a:pt x="7624" y="4751"/>
                    <a:pt x="7682" y="4367"/>
                    <a:pt x="7682" y="3983"/>
                  </a:cubicBezTo>
                  <a:cubicBezTo>
                    <a:pt x="7682" y="3445"/>
                    <a:pt x="7490" y="2984"/>
                    <a:pt x="7144" y="2677"/>
                  </a:cubicBezTo>
                  <a:cubicBezTo>
                    <a:pt x="6952" y="2504"/>
                    <a:pt x="6722" y="2389"/>
                    <a:pt x="6472" y="2331"/>
                  </a:cubicBezTo>
                  <a:cubicBezTo>
                    <a:pt x="6453" y="2139"/>
                    <a:pt x="6395" y="1967"/>
                    <a:pt x="6357" y="1813"/>
                  </a:cubicBezTo>
                  <a:cubicBezTo>
                    <a:pt x="6299" y="1640"/>
                    <a:pt x="6242" y="1467"/>
                    <a:pt x="6165" y="1294"/>
                  </a:cubicBezTo>
                  <a:cubicBezTo>
                    <a:pt x="6088" y="1141"/>
                    <a:pt x="5973" y="968"/>
                    <a:pt x="5858" y="814"/>
                  </a:cubicBezTo>
                  <a:cubicBezTo>
                    <a:pt x="5589" y="507"/>
                    <a:pt x="5224" y="277"/>
                    <a:pt x="4821" y="123"/>
                  </a:cubicBezTo>
                  <a:cubicBezTo>
                    <a:pt x="4629" y="46"/>
                    <a:pt x="4417" y="8"/>
                    <a:pt x="4168" y="8"/>
                  </a:cubicBezTo>
                  <a:cubicBezTo>
                    <a:pt x="4116" y="3"/>
                    <a:pt x="4063" y="0"/>
                    <a:pt x="40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" name="Google Shape;280;p16"/>
            <p:cNvSpPr/>
            <p:nvPr/>
          </p:nvSpPr>
          <p:spPr>
            <a:xfrm>
              <a:off x="8865240" y="212854"/>
              <a:ext cx="679318" cy="450841"/>
            </a:xfrm>
            <a:custGeom>
              <a:avLst/>
              <a:gdLst/>
              <a:ahLst/>
              <a:cxnLst/>
              <a:rect l="l" t="t" r="r" b="b"/>
              <a:pathLst>
                <a:path w="6223" h="4130" extrusionOk="0">
                  <a:moveTo>
                    <a:pt x="3322" y="0"/>
                  </a:moveTo>
                  <a:cubicBezTo>
                    <a:pt x="3226" y="0"/>
                    <a:pt x="3092" y="39"/>
                    <a:pt x="2977" y="39"/>
                  </a:cubicBezTo>
                  <a:cubicBezTo>
                    <a:pt x="2708" y="77"/>
                    <a:pt x="2420" y="192"/>
                    <a:pt x="2189" y="384"/>
                  </a:cubicBezTo>
                  <a:cubicBezTo>
                    <a:pt x="1709" y="749"/>
                    <a:pt x="1325" y="1287"/>
                    <a:pt x="1172" y="1882"/>
                  </a:cubicBezTo>
                  <a:cubicBezTo>
                    <a:pt x="1133" y="2074"/>
                    <a:pt x="1114" y="2286"/>
                    <a:pt x="1114" y="2478"/>
                  </a:cubicBezTo>
                  <a:cubicBezTo>
                    <a:pt x="1076" y="2458"/>
                    <a:pt x="1056" y="2439"/>
                    <a:pt x="1018" y="2401"/>
                  </a:cubicBezTo>
                  <a:cubicBezTo>
                    <a:pt x="960" y="2382"/>
                    <a:pt x="883" y="2362"/>
                    <a:pt x="845" y="2343"/>
                  </a:cubicBezTo>
                  <a:lnTo>
                    <a:pt x="634" y="2343"/>
                  </a:lnTo>
                  <a:cubicBezTo>
                    <a:pt x="576" y="2343"/>
                    <a:pt x="499" y="2382"/>
                    <a:pt x="442" y="2401"/>
                  </a:cubicBezTo>
                  <a:cubicBezTo>
                    <a:pt x="365" y="2458"/>
                    <a:pt x="307" y="2497"/>
                    <a:pt x="250" y="2574"/>
                  </a:cubicBezTo>
                  <a:cubicBezTo>
                    <a:pt x="96" y="2746"/>
                    <a:pt x="0" y="3015"/>
                    <a:pt x="0" y="3323"/>
                  </a:cubicBezTo>
                  <a:cubicBezTo>
                    <a:pt x="0" y="3438"/>
                    <a:pt x="19" y="3591"/>
                    <a:pt x="58" y="3726"/>
                  </a:cubicBezTo>
                  <a:cubicBezTo>
                    <a:pt x="77" y="3841"/>
                    <a:pt x="115" y="3975"/>
                    <a:pt x="154" y="4091"/>
                  </a:cubicBezTo>
                  <a:lnTo>
                    <a:pt x="154" y="4110"/>
                  </a:lnTo>
                  <a:lnTo>
                    <a:pt x="154" y="4129"/>
                  </a:lnTo>
                  <a:lnTo>
                    <a:pt x="6068" y="4129"/>
                  </a:lnTo>
                  <a:cubicBezTo>
                    <a:pt x="6164" y="3879"/>
                    <a:pt x="6222" y="3553"/>
                    <a:pt x="6222" y="3265"/>
                  </a:cubicBezTo>
                  <a:cubicBezTo>
                    <a:pt x="6222" y="2938"/>
                    <a:pt x="6107" y="2650"/>
                    <a:pt x="5915" y="2478"/>
                  </a:cubicBezTo>
                  <a:cubicBezTo>
                    <a:pt x="5819" y="2401"/>
                    <a:pt x="5723" y="2343"/>
                    <a:pt x="5588" y="2343"/>
                  </a:cubicBezTo>
                  <a:lnTo>
                    <a:pt x="5396" y="2343"/>
                  </a:lnTo>
                  <a:cubicBezTo>
                    <a:pt x="5339" y="2343"/>
                    <a:pt x="5281" y="2362"/>
                    <a:pt x="5243" y="2382"/>
                  </a:cubicBezTo>
                  <a:cubicBezTo>
                    <a:pt x="5166" y="2401"/>
                    <a:pt x="5089" y="2458"/>
                    <a:pt x="5051" y="2535"/>
                  </a:cubicBezTo>
                  <a:lnTo>
                    <a:pt x="5051" y="2170"/>
                  </a:lnTo>
                  <a:cubicBezTo>
                    <a:pt x="5012" y="1863"/>
                    <a:pt x="4993" y="1575"/>
                    <a:pt x="4897" y="1325"/>
                  </a:cubicBezTo>
                  <a:cubicBezTo>
                    <a:pt x="4859" y="1172"/>
                    <a:pt x="4801" y="1056"/>
                    <a:pt x="4763" y="941"/>
                  </a:cubicBezTo>
                  <a:cubicBezTo>
                    <a:pt x="4705" y="826"/>
                    <a:pt x="4609" y="692"/>
                    <a:pt x="4532" y="615"/>
                  </a:cubicBezTo>
                  <a:cubicBezTo>
                    <a:pt x="4379" y="384"/>
                    <a:pt x="4110" y="250"/>
                    <a:pt x="3822" y="154"/>
                  </a:cubicBezTo>
                  <a:cubicBezTo>
                    <a:pt x="3668" y="96"/>
                    <a:pt x="3534" y="77"/>
                    <a:pt x="3361" y="58"/>
                  </a:cubicBezTo>
                  <a:cubicBezTo>
                    <a:pt x="3380" y="0"/>
                    <a:pt x="3361" y="0"/>
                    <a:pt x="3322" y="0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990336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1_Section header 1"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6"/>
          <p:cNvSpPr/>
          <p:nvPr/>
        </p:nvSpPr>
        <p:spPr>
          <a:xfrm>
            <a:off x="-306200" y="3370900"/>
            <a:ext cx="14583699" cy="5828392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1" name="Google Shape;251;p16"/>
          <p:cNvSpPr/>
          <p:nvPr/>
        </p:nvSpPr>
        <p:spPr>
          <a:xfrm flipH="1">
            <a:off x="-3563789" y="1957881"/>
            <a:ext cx="18433709" cy="622391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2" name="Google Shape;252;p16"/>
          <p:cNvSpPr/>
          <p:nvPr/>
        </p:nvSpPr>
        <p:spPr>
          <a:xfrm flipH="1">
            <a:off x="7111343" y="3926732"/>
            <a:ext cx="6355283" cy="3369853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3" name="Google Shape;253;p16"/>
          <p:cNvSpPr/>
          <p:nvPr/>
        </p:nvSpPr>
        <p:spPr>
          <a:xfrm flipH="1">
            <a:off x="7353336" y="4047872"/>
            <a:ext cx="6113299" cy="3127608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54" name="Google Shape;254;p16"/>
          <p:cNvGrpSpPr/>
          <p:nvPr/>
        </p:nvGrpSpPr>
        <p:grpSpPr>
          <a:xfrm>
            <a:off x="9043576" y="6530567"/>
            <a:ext cx="672385" cy="507167"/>
            <a:chOff x="2533682" y="3720159"/>
            <a:chExt cx="248847" cy="187691"/>
          </a:xfrm>
        </p:grpSpPr>
        <p:sp>
          <p:nvSpPr>
            <p:cNvPr id="255" name="Google Shape;255;p16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" name="Google Shape;256;p16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" name="Google Shape;257;p16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8" name="Google Shape;258;p16"/>
          <p:cNvGrpSpPr/>
          <p:nvPr/>
        </p:nvGrpSpPr>
        <p:grpSpPr>
          <a:xfrm flipH="1">
            <a:off x="5188890" y="6144667"/>
            <a:ext cx="743789" cy="375535"/>
            <a:chOff x="2855620" y="1802395"/>
            <a:chExt cx="249884" cy="126165"/>
          </a:xfrm>
        </p:grpSpPr>
        <p:sp>
          <p:nvSpPr>
            <p:cNvPr id="259" name="Google Shape;259;p16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" name="Google Shape;260;p16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1" name="Google Shape;261;p16"/>
          <p:cNvGrpSpPr/>
          <p:nvPr/>
        </p:nvGrpSpPr>
        <p:grpSpPr>
          <a:xfrm>
            <a:off x="11052004" y="5759799"/>
            <a:ext cx="672385" cy="507167"/>
            <a:chOff x="2533682" y="3720159"/>
            <a:chExt cx="248847" cy="187691"/>
          </a:xfrm>
        </p:grpSpPr>
        <p:sp>
          <p:nvSpPr>
            <p:cNvPr id="262" name="Google Shape;262;p16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" name="Google Shape;263;p16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" name="Google Shape;264;p16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65" name="Google Shape;265;p16"/>
          <p:cNvSpPr txBox="1">
            <a:spLocks noGrp="1"/>
          </p:cNvSpPr>
          <p:nvPr>
            <p:ph type="title"/>
          </p:nvPr>
        </p:nvSpPr>
        <p:spPr>
          <a:xfrm>
            <a:off x="953400" y="3699600"/>
            <a:ext cx="10285200" cy="8024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66" name="Google Shape;266;p16"/>
          <p:cNvSpPr txBox="1">
            <a:spLocks noGrp="1"/>
          </p:cNvSpPr>
          <p:nvPr>
            <p:ph type="title" idx="2" hasCustomPrompt="1"/>
          </p:nvPr>
        </p:nvSpPr>
        <p:spPr>
          <a:xfrm>
            <a:off x="5193200" y="1953059"/>
            <a:ext cx="1805600" cy="11224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9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67" name="Google Shape;267;p16"/>
          <p:cNvSpPr txBox="1">
            <a:spLocks noGrp="1"/>
          </p:cNvSpPr>
          <p:nvPr>
            <p:ph type="subTitle" idx="1"/>
          </p:nvPr>
        </p:nvSpPr>
        <p:spPr>
          <a:xfrm>
            <a:off x="4073067" y="4764167"/>
            <a:ext cx="4046000" cy="44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68" name="Google Shape;268;p16"/>
          <p:cNvGrpSpPr/>
          <p:nvPr/>
        </p:nvGrpSpPr>
        <p:grpSpPr>
          <a:xfrm>
            <a:off x="1664526" y="5075681"/>
            <a:ext cx="1718652" cy="2274459"/>
            <a:chOff x="4361325" y="3366075"/>
            <a:chExt cx="438775" cy="579175"/>
          </a:xfrm>
        </p:grpSpPr>
        <p:sp>
          <p:nvSpPr>
            <p:cNvPr id="269" name="Google Shape;269;p16"/>
            <p:cNvSpPr/>
            <p:nvPr/>
          </p:nvSpPr>
          <p:spPr>
            <a:xfrm>
              <a:off x="4361325" y="3366075"/>
              <a:ext cx="438775" cy="579175"/>
            </a:xfrm>
            <a:custGeom>
              <a:avLst/>
              <a:gdLst/>
              <a:ahLst/>
              <a:cxnLst/>
              <a:rect l="l" t="t" r="r" b="b"/>
              <a:pathLst>
                <a:path w="17551" h="23167" extrusionOk="0">
                  <a:moveTo>
                    <a:pt x="14567" y="0"/>
                  </a:moveTo>
                  <a:cubicBezTo>
                    <a:pt x="14268" y="0"/>
                    <a:pt x="13964" y="101"/>
                    <a:pt x="13708" y="321"/>
                  </a:cubicBezTo>
                  <a:cubicBezTo>
                    <a:pt x="13656" y="373"/>
                    <a:pt x="13578" y="425"/>
                    <a:pt x="13526" y="477"/>
                  </a:cubicBezTo>
                  <a:cubicBezTo>
                    <a:pt x="13189" y="711"/>
                    <a:pt x="12799" y="892"/>
                    <a:pt x="12410" y="1074"/>
                  </a:cubicBezTo>
                  <a:cubicBezTo>
                    <a:pt x="11605" y="1360"/>
                    <a:pt x="10774" y="1567"/>
                    <a:pt x="9918" y="1697"/>
                  </a:cubicBezTo>
                  <a:lnTo>
                    <a:pt x="9606" y="1749"/>
                  </a:lnTo>
                  <a:cubicBezTo>
                    <a:pt x="9269" y="1801"/>
                    <a:pt x="8983" y="1879"/>
                    <a:pt x="8646" y="1931"/>
                  </a:cubicBezTo>
                  <a:cubicBezTo>
                    <a:pt x="8282" y="2009"/>
                    <a:pt x="7893" y="2113"/>
                    <a:pt x="7529" y="2216"/>
                  </a:cubicBezTo>
                  <a:cubicBezTo>
                    <a:pt x="5946" y="2658"/>
                    <a:pt x="4726" y="3307"/>
                    <a:pt x="3843" y="4189"/>
                  </a:cubicBezTo>
                  <a:cubicBezTo>
                    <a:pt x="3350" y="4683"/>
                    <a:pt x="2934" y="5280"/>
                    <a:pt x="2623" y="5903"/>
                  </a:cubicBezTo>
                  <a:cubicBezTo>
                    <a:pt x="2285" y="6578"/>
                    <a:pt x="2052" y="7331"/>
                    <a:pt x="1922" y="8084"/>
                  </a:cubicBezTo>
                  <a:cubicBezTo>
                    <a:pt x="1844" y="8473"/>
                    <a:pt x="1792" y="8888"/>
                    <a:pt x="1740" y="9330"/>
                  </a:cubicBezTo>
                  <a:cubicBezTo>
                    <a:pt x="1714" y="9849"/>
                    <a:pt x="1714" y="10368"/>
                    <a:pt x="1740" y="10887"/>
                  </a:cubicBezTo>
                  <a:cubicBezTo>
                    <a:pt x="1792" y="11432"/>
                    <a:pt x="1870" y="11952"/>
                    <a:pt x="1948" y="12419"/>
                  </a:cubicBezTo>
                  <a:lnTo>
                    <a:pt x="2052" y="13146"/>
                  </a:lnTo>
                  <a:lnTo>
                    <a:pt x="2181" y="13899"/>
                  </a:lnTo>
                  <a:cubicBezTo>
                    <a:pt x="2207" y="14158"/>
                    <a:pt x="2259" y="14418"/>
                    <a:pt x="2285" y="14678"/>
                  </a:cubicBezTo>
                  <a:cubicBezTo>
                    <a:pt x="2285" y="14678"/>
                    <a:pt x="2285" y="14678"/>
                    <a:pt x="2285" y="14704"/>
                  </a:cubicBezTo>
                  <a:cubicBezTo>
                    <a:pt x="2363" y="15353"/>
                    <a:pt x="2363" y="16002"/>
                    <a:pt x="2285" y="16677"/>
                  </a:cubicBezTo>
                  <a:lnTo>
                    <a:pt x="2285" y="16728"/>
                  </a:lnTo>
                  <a:cubicBezTo>
                    <a:pt x="2181" y="16858"/>
                    <a:pt x="2103" y="16988"/>
                    <a:pt x="2026" y="17144"/>
                  </a:cubicBezTo>
                  <a:cubicBezTo>
                    <a:pt x="1870" y="17403"/>
                    <a:pt x="1714" y="17637"/>
                    <a:pt x="1584" y="17871"/>
                  </a:cubicBezTo>
                  <a:cubicBezTo>
                    <a:pt x="1247" y="18416"/>
                    <a:pt x="961" y="18961"/>
                    <a:pt x="702" y="19558"/>
                  </a:cubicBezTo>
                  <a:cubicBezTo>
                    <a:pt x="572" y="19844"/>
                    <a:pt x="468" y="20181"/>
                    <a:pt x="364" y="20493"/>
                  </a:cubicBezTo>
                  <a:cubicBezTo>
                    <a:pt x="234" y="20882"/>
                    <a:pt x="130" y="21272"/>
                    <a:pt x="79" y="21687"/>
                  </a:cubicBezTo>
                  <a:cubicBezTo>
                    <a:pt x="1" y="22258"/>
                    <a:pt x="312" y="22803"/>
                    <a:pt x="857" y="23037"/>
                  </a:cubicBezTo>
                  <a:cubicBezTo>
                    <a:pt x="1013" y="23115"/>
                    <a:pt x="1195" y="23167"/>
                    <a:pt x="1377" y="23167"/>
                  </a:cubicBezTo>
                  <a:cubicBezTo>
                    <a:pt x="1532" y="23167"/>
                    <a:pt x="1688" y="23141"/>
                    <a:pt x="1818" y="23089"/>
                  </a:cubicBezTo>
                  <a:cubicBezTo>
                    <a:pt x="2181" y="22959"/>
                    <a:pt x="2467" y="22673"/>
                    <a:pt x="2623" y="22336"/>
                  </a:cubicBezTo>
                  <a:cubicBezTo>
                    <a:pt x="2649" y="22180"/>
                    <a:pt x="2701" y="22050"/>
                    <a:pt x="2753" y="21895"/>
                  </a:cubicBezTo>
                  <a:lnTo>
                    <a:pt x="2804" y="21791"/>
                  </a:lnTo>
                  <a:cubicBezTo>
                    <a:pt x="2830" y="21635"/>
                    <a:pt x="2882" y="21453"/>
                    <a:pt x="2960" y="21324"/>
                  </a:cubicBezTo>
                  <a:cubicBezTo>
                    <a:pt x="3064" y="21038"/>
                    <a:pt x="3168" y="20726"/>
                    <a:pt x="3324" y="20415"/>
                  </a:cubicBezTo>
                  <a:cubicBezTo>
                    <a:pt x="3583" y="19818"/>
                    <a:pt x="3895" y="19273"/>
                    <a:pt x="4232" y="18727"/>
                  </a:cubicBezTo>
                  <a:lnTo>
                    <a:pt x="4336" y="18546"/>
                  </a:lnTo>
                  <a:lnTo>
                    <a:pt x="4388" y="18520"/>
                  </a:lnTo>
                  <a:cubicBezTo>
                    <a:pt x="4803" y="18390"/>
                    <a:pt x="5219" y="18286"/>
                    <a:pt x="5660" y="18234"/>
                  </a:cubicBezTo>
                  <a:cubicBezTo>
                    <a:pt x="5964" y="18196"/>
                    <a:pt x="6268" y="18172"/>
                    <a:pt x="6572" y="18172"/>
                  </a:cubicBezTo>
                  <a:cubicBezTo>
                    <a:pt x="6684" y="18172"/>
                    <a:pt x="6795" y="18175"/>
                    <a:pt x="6906" y="18182"/>
                  </a:cubicBezTo>
                  <a:lnTo>
                    <a:pt x="8100" y="18182"/>
                  </a:lnTo>
                  <a:cubicBezTo>
                    <a:pt x="8490" y="18182"/>
                    <a:pt x="8879" y="18208"/>
                    <a:pt x="9295" y="18208"/>
                  </a:cubicBezTo>
                  <a:cubicBezTo>
                    <a:pt x="9840" y="18208"/>
                    <a:pt x="10385" y="18182"/>
                    <a:pt x="10930" y="18130"/>
                  </a:cubicBezTo>
                  <a:cubicBezTo>
                    <a:pt x="11423" y="18078"/>
                    <a:pt x="11917" y="17975"/>
                    <a:pt x="12384" y="17845"/>
                  </a:cubicBezTo>
                  <a:cubicBezTo>
                    <a:pt x="12903" y="17689"/>
                    <a:pt x="13422" y="17481"/>
                    <a:pt x="13890" y="17222"/>
                  </a:cubicBezTo>
                  <a:cubicBezTo>
                    <a:pt x="14357" y="16936"/>
                    <a:pt x="14798" y="16625"/>
                    <a:pt x="15188" y="16261"/>
                  </a:cubicBezTo>
                  <a:cubicBezTo>
                    <a:pt x="15551" y="15924"/>
                    <a:pt x="15863" y="15560"/>
                    <a:pt x="16148" y="15145"/>
                  </a:cubicBezTo>
                  <a:cubicBezTo>
                    <a:pt x="16693" y="14392"/>
                    <a:pt x="17083" y="13535"/>
                    <a:pt x="17291" y="12627"/>
                  </a:cubicBezTo>
                  <a:cubicBezTo>
                    <a:pt x="17498" y="11718"/>
                    <a:pt x="17550" y="10783"/>
                    <a:pt x="17472" y="9875"/>
                  </a:cubicBezTo>
                  <a:cubicBezTo>
                    <a:pt x="17446" y="9408"/>
                    <a:pt x="17368" y="8940"/>
                    <a:pt x="17265" y="8499"/>
                  </a:cubicBezTo>
                  <a:cubicBezTo>
                    <a:pt x="17135" y="8006"/>
                    <a:pt x="17005" y="7538"/>
                    <a:pt x="16849" y="7097"/>
                  </a:cubicBezTo>
                  <a:cubicBezTo>
                    <a:pt x="16719" y="6760"/>
                    <a:pt x="16590" y="6422"/>
                    <a:pt x="16486" y="6085"/>
                  </a:cubicBezTo>
                  <a:cubicBezTo>
                    <a:pt x="16304" y="5591"/>
                    <a:pt x="16122" y="5098"/>
                    <a:pt x="15967" y="4631"/>
                  </a:cubicBezTo>
                  <a:cubicBezTo>
                    <a:pt x="15863" y="4293"/>
                    <a:pt x="15785" y="3930"/>
                    <a:pt x="15733" y="3592"/>
                  </a:cubicBezTo>
                  <a:cubicBezTo>
                    <a:pt x="15681" y="3099"/>
                    <a:pt x="15707" y="2606"/>
                    <a:pt x="15759" y="2139"/>
                  </a:cubicBezTo>
                  <a:cubicBezTo>
                    <a:pt x="15785" y="1957"/>
                    <a:pt x="15811" y="1801"/>
                    <a:pt x="15863" y="1645"/>
                  </a:cubicBezTo>
                  <a:cubicBezTo>
                    <a:pt x="15915" y="1438"/>
                    <a:pt x="15915" y="1204"/>
                    <a:pt x="15863" y="996"/>
                  </a:cubicBezTo>
                  <a:cubicBezTo>
                    <a:pt x="15708" y="379"/>
                    <a:pt x="15147" y="0"/>
                    <a:pt x="145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" name="Google Shape;270;p16"/>
            <p:cNvSpPr/>
            <p:nvPr/>
          </p:nvSpPr>
          <p:spPr>
            <a:xfrm>
              <a:off x="4428175" y="3390975"/>
              <a:ext cx="347900" cy="425125"/>
            </a:xfrm>
            <a:custGeom>
              <a:avLst/>
              <a:gdLst/>
              <a:ahLst/>
              <a:cxnLst/>
              <a:rect l="l" t="t" r="r" b="b"/>
              <a:pathLst>
                <a:path w="13916" h="17005" extrusionOk="0">
                  <a:moveTo>
                    <a:pt x="11917" y="0"/>
                  </a:moveTo>
                  <a:cubicBezTo>
                    <a:pt x="11813" y="0"/>
                    <a:pt x="11735" y="26"/>
                    <a:pt x="11657" y="78"/>
                  </a:cubicBezTo>
                  <a:cubicBezTo>
                    <a:pt x="11579" y="156"/>
                    <a:pt x="11501" y="208"/>
                    <a:pt x="11423" y="286"/>
                  </a:cubicBezTo>
                  <a:cubicBezTo>
                    <a:pt x="11008" y="545"/>
                    <a:pt x="10567" y="805"/>
                    <a:pt x="10099" y="987"/>
                  </a:cubicBezTo>
                  <a:cubicBezTo>
                    <a:pt x="9243" y="1298"/>
                    <a:pt x="8334" y="1506"/>
                    <a:pt x="7425" y="1662"/>
                  </a:cubicBezTo>
                  <a:lnTo>
                    <a:pt x="7114" y="1714"/>
                  </a:lnTo>
                  <a:cubicBezTo>
                    <a:pt x="6802" y="1766"/>
                    <a:pt x="6491" y="1843"/>
                    <a:pt x="6179" y="1895"/>
                  </a:cubicBezTo>
                  <a:cubicBezTo>
                    <a:pt x="5868" y="1973"/>
                    <a:pt x="5478" y="2051"/>
                    <a:pt x="5141" y="2155"/>
                  </a:cubicBezTo>
                  <a:cubicBezTo>
                    <a:pt x="3687" y="2570"/>
                    <a:pt x="2623" y="3141"/>
                    <a:pt x="1844" y="3894"/>
                  </a:cubicBezTo>
                  <a:cubicBezTo>
                    <a:pt x="1428" y="4336"/>
                    <a:pt x="1065" y="4803"/>
                    <a:pt x="831" y="5348"/>
                  </a:cubicBezTo>
                  <a:cubicBezTo>
                    <a:pt x="520" y="5945"/>
                    <a:pt x="312" y="6594"/>
                    <a:pt x="208" y="7269"/>
                  </a:cubicBezTo>
                  <a:cubicBezTo>
                    <a:pt x="130" y="7633"/>
                    <a:pt x="79" y="8022"/>
                    <a:pt x="53" y="8437"/>
                  </a:cubicBezTo>
                  <a:cubicBezTo>
                    <a:pt x="1" y="8905"/>
                    <a:pt x="1" y="9372"/>
                    <a:pt x="53" y="9839"/>
                  </a:cubicBezTo>
                  <a:cubicBezTo>
                    <a:pt x="79" y="10333"/>
                    <a:pt x="156" y="10826"/>
                    <a:pt x="234" y="11293"/>
                  </a:cubicBezTo>
                  <a:lnTo>
                    <a:pt x="338" y="11942"/>
                  </a:lnTo>
                  <a:cubicBezTo>
                    <a:pt x="390" y="12228"/>
                    <a:pt x="416" y="12487"/>
                    <a:pt x="468" y="12747"/>
                  </a:cubicBezTo>
                  <a:cubicBezTo>
                    <a:pt x="494" y="13033"/>
                    <a:pt x="546" y="13292"/>
                    <a:pt x="572" y="13578"/>
                  </a:cubicBezTo>
                  <a:cubicBezTo>
                    <a:pt x="676" y="14331"/>
                    <a:pt x="676" y="15083"/>
                    <a:pt x="572" y="15836"/>
                  </a:cubicBezTo>
                  <a:cubicBezTo>
                    <a:pt x="546" y="15992"/>
                    <a:pt x="520" y="16174"/>
                    <a:pt x="468" y="16304"/>
                  </a:cubicBezTo>
                  <a:lnTo>
                    <a:pt x="416" y="16330"/>
                  </a:lnTo>
                  <a:cubicBezTo>
                    <a:pt x="338" y="16381"/>
                    <a:pt x="286" y="16459"/>
                    <a:pt x="260" y="16537"/>
                  </a:cubicBezTo>
                  <a:cubicBezTo>
                    <a:pt x="208" y="16641"/>
                    <a:pt x="234" y="16719"/>
                    <a:pt x="286" y="16823"/>
                  </a:cubicBezTo>
                  <a:cubicBezTo>
                    <a:pt x="338" y="16927"/>
                    <a:pt x="468" y="17005"/>
                    <a:pt x="598" y="17005"/>
                  </a:cubicBezTo>
                  <a:cubicBezTo>
                    <a:pt x="650" y="17005"/>
                    <a:pt x="702" y="16979"/>
                    <a:pt x="753" y="16953"/>
                  </a:cubicBezTo>
                  <a:cubicBezTo>
                    <a:pt x="961" y="16849"/>
                    <a:pt x="1169" y="16745"/>
                    <a:pt x="1377" y="16641"/>
                  </a:cubicBezTo>
                  <a:cubicBezTo>
                    <a:pt x="1844" y="16485"/>
                    <a:pt x="2363" y="16356"/>
                    <a:pt x="2856" y="16304"/>
                  </a:cubicBezTo>
                  <a:cubicBezTo>
                    <a:pt x="3324" y="16252"/>
                    <a:pt x="3765" y="16226"/>
                    <a:pt x="4232" y="16226"/>
                  </a:cubicBezTo>
                  <a:cubicBezTo>
                    <a:pt x="4622" y="16226"/>
                    <a:pt x="5011" y="16226"/>
                    <a:pt x="5400" y="16252"/>
                  </a:cubicBezTo>
                  <a:lnTo>
                    <a:pt x="5452" y="16252"/>
                  </a:lnTo>
                  <a:cubicBezTo>
                    <a:pt x="5842" y="16252"/>
                    <a:pt x="6231" y="16278"/>
                    <a:pt x="6595" y="16278"/>
                  </a:cubicBezTo>
                  <a:cubicBezTo>
                    <a:pt x="7114" y="16278"/>
                    <a:pt x="7633" y="16252"/>
                    <a:pt x="8126" y="16200"/>
                  </a:cubicBezTo>
                  <a:cubicBezTo>
                    <a:pt x="8568" y="16148"/>
                    <a:pt x="9009" y="16070"/>
                    <a:pt x="9424" y="15940"/>
                  </a:cubicBezTo>
                  <a:cubicBezTo>
                    <a:pt x="11579" y="15317"/>
                    <a:pt x="13189" y="13578"/>
                    <a:pt x="13682" y="11423"/>
                  </a:cubicBezTo>
                  <a:cubicBezTo>
                    <a:pt x="13864" y="10618"/>
                    <a:pt x="13916" y="9813"/>
                    <a:pt x="13838" y="8983"/>
                  </a:cubicBezTo>
                  <a:cubicBezTo>
                    <a:pt x="13786" y="8567"/>
                    <a:pt x="13734" y="8152"/>
                    <a:pt x="13630" y="7711"/>
                  </a:cubicBezTo>
                  <a:cubicBezTo>
                    <a:pt x="13526" y="7295"/>
                    <a:pt x="13396" y="6854"/>
                    <a:pt x="13241" y="6413"/>
                  </a:cubicBezTo>
                  <a:cubicBezTo>
                    <a:pt x="13137" y="6101"/>
                    <a:pt x="13007" y="5764"/>
                    <a:pt x="12903" y="5426"/>
                  </a:cubicBezTo>
                  <a:cubicBezTo>
                    <a:pt x="12695" y="4933"/>
                    <a:pt x="12514" y="4440"/>
                    <a:pt x="12358" y="3920"/>
                  </a:cubicBezTo>
                  <a:cubicBezTo>
                    <a:pt x="12228" y="3531"/>
                    <a:pt x="12150" y="3116"/>
                    <a:pt x="12098" y="2700"/>
                  </a:cubicBezTo>
                  <a:cubicBezTo>
                    <a:pt x="12020" y="2129"/>
                    <a:pt x="12046" y="1558"/>
                    <a:pt x="12124" y="987"/>
                  </a:cubicBezTo>
                  <a:cubicBezTo>
                    <a:pt x="12176" y="805"/>
                    <a:pt x="12202" y="623"/>
                    <a:pt x="12228" y="442"/>
                  </a:cubicBezTo>
                  <a:cubicBezTo>
                    <a:pt x="12254" y="390"/>
                    <a:pt x="12254" y="312"/>
                    <a:pt x="12228" y="260"/>
                  </a:cubicBezTo>
                  <a:cubicBezTo>
                    <a:pt x="12228" y="182"/>
                    <a:pt x="12150" y="104"/>
                    <a:pt x="12072" y="52"/>
                  </a:cubicBezTo>
                  <a:cubicBezTo>
                    <a:pt x="12020" y="26"/>
                    <a:pt x="11969" y="0"/>
                    <a:pt x="119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" name="Google Shape;271;p16"/>
            <p:cNvSpPr/>
            <p:nvPr/>
          </p:nvSpPr>
          <p:spPr>
            <a:xfrm>
              <a:off x="4384950" y="3421475"/>
              <a:ext cx="343100" cy="499400"/>
            </a:xfrm>
            <a:custGeom>
              <a:avLst/>
              <a:gdLst/>
              <a:ahLst/>
              <a:cxnLst/>
              <a:rect l="l" t="t" r="r" b="b"/>
              <a:pathLst>
                <a:path w="13724" h="19976" extrusionOk="0">
                  <a:moveTo>
                    <a:pt x="12945" y="0"/>
                  </a:moveTo>
                  <a:cubicBezTo>
                    <a:pt x="12919" y="0"/>
                    <a:pt x="12867" y="26"/>
                    <a:pt x="12867" y="52"/>
                  </a:cubicBezTo>
                  <a:cubicBezTo>
                    <a:pt x="12322" y="1247"/>
                    <a:pt x="11673" y="2389"/>
                    <a:pt x="10998" y="3505"/>
                  </a:cubicBezTo>
                  <a:cubicBezTo>
                    <a:pt x="10712" y="3946"/>
                    <a:pt x="10452" y="4362"/>
                    <a:pt x="10167" y="4777"/>
                  </a:cubicBezTo>
                  <a:cubicBezTo>
                    <a:pt x="10193" y="4699"/>
                    <a:pt x="10219" y="4621"/>
                    <a:pt x="10219" y="4544"/>
                  </a:cubicBezTo>
                  <a:cubicBezTo>
                    <a:pt x="10297" y="4180"/>
                    <a:pt x="10349" y="3817"/>
                    <a:pt x="10375" y="3453"/>
                  </a:cubicBezTo>
                  <a:cubicBezTo>
                    <a:pt x="10426" y="2752"/>
                    <a:pt x="10401" y="2051"/>
                    <a:pt x="10323" y="1350"/>
                  </a:cubicBezTo>
                  <a:cubicBezTo>
                    <a:pt x="10323" y="1298"/>
                    <a:pt x="10271" y="1272"/>
                    <a:pt x="10245" y="1272"/>
                  </a:cubicBezTo>
                  <a:cubicBezTo>
                    <a:pt x="10193" y="1272"/>
                    <a:pt x="10167" y="1324"/>
                    <a:pt x="10167" y="1350"/>
                  </a:cubicBezTo>
                  <a:cubicBezTo>
                    <a:pt x="10219" y="1870"/>
                    <a:pt x="10245" y="2389"/>
                    <a:pt x="10245" y="2882"/>
                  </a:cubicBezTo>
                  <a:cubicBezTo>
                    <a:pt x="10219" y="3220"/>
                    <a:pt x="10193" y="3531"/>
                    <a:pt x="10141" y="3843"/>
                  </a:cubicBezTo>
                  <a:cubicBezTo>
                    <a:pt x="10089" y="4180"/>
                    <a:pt x="10037" y="4492"/>
                    <a:pt x="9933" y="4829"/>
                  </a:cubicBezTo>
                  <a:cubicBezTo>
                    <a:pt x="9881" y="5011"/>
                    <a:pt x="9829" y="5193"/>
                    <a:pt x="9751" y="5374"/>
                  </a:cubicBezTo>
                  <a:cubicBezTo>
                    <a:pt x="8999" y="6439"/>
                    <a:pt x="8220" y="7477"/>
                    <a:pt x="7441" y="8516"/>
                  </a:cubicBezTo>
                  <a:cubicBezTo>
                    <a:pt x="7104" y="8905"/>
                    <a:pt x="6792" y="9320"/>
                    <a:pt x="6454" y="9710"/>
                  </a:cubicBezTo>
                  <a:lnTo>
                    <a:pt x="6221" y="9995"/>
                  </a:lnTo>
                  <a:cubicBezTo>
                    <a:pt x="6299" y="9762"/>
                    <a:pt x="6377" y="9502"/>
                    <a:pt x="6454" y="9242"/>
                  </a:cubicBezTo>
                  <a:cubicBezTo>
                    <a:pt x="6532" y="8905"/>
                    <a:pt x="6610" y="8567"/>
                    <a:pt x="6662" y="8204"/>
                  </a:cubicBezTo>
                  <a:cubicBezTo>
                    <a:pt x="6740" y="7867"/>
                    <a:pt x="6792" y="7477"/>
                    <a:pt x="6818" y="7088"/>
                  </a:cubicBezTo>
                  <a:cubicBezTo>
                    <a:pt x="6896" y="6387"/>
                    <a:pt x="6896" y="5660"/>
                    <a:pt x="6818" y="4959"/>
                  </a:cubicBezTo>
                  <a:cubicBezTo>
                    <a:pt x="6740" y="4232"/>
                    <a:pt x="6584" y="3557"/>
                    <a:pt x="6351" y="2882"/>
                  </a:cubicBezTo>
                  <a:cubicBezTo>
                    <a:pt x="6351" y="2856"/>
                    <a:pt x="6325" y="2830"/>
                    <a:pt x="6273" y="2830"/>
                  </a:cubicBezTo>
                  <a:lnTo>
                    <a:pt x="6247" y="2830"/>
                  </a:lnTo>
                  <a:cubicBezTo>
                    <a:pt x="6195" y="2856"/>
                    <a:pt x="6195" y="2908"/>
                    <a:pt x="6195" y="2934"/>
                  </a:cubicBezTo>
                  <a:cubicBezTo>
                    <a:pt x="6299" y="3220"/>
                    <a:pt x="6377" y="3479"/>
                    <a:pt x="6429" y="3765"/>
                  </a:cubicBezTo>
                  <a:cubicBezTo>
                    <a:pt x="6610" y="4544"/>
                    <a:pt x="6662" y="5296"/>
                    <a:pt x="6636" y="6075"/>
                  </a:cubicBezTo>
                  <a:lnTo>
                    <a:pt x="6636" y="6049"/>
                  </a:lnTo>
                  <a:cubicBezTo>
                    <a:pt x="6636" y="6309"/>
                    <a:pt x="6610" y="6568"/>
                    <a:pt x="6584" y="6828"/>
                  </a:cubicBezTo>
                  <a:cubicBezTo>
                    <a:pt x="6558" y="7062"/>
                    <a:pt x="6506" y="7373"/>
                    <a:pt x="6454" y="7633"/>
                  </a:cubicBezTo>
                  <a:cubicBezTo>
                    <a:pt x="6377" y="8152"/>
                    <a:pt x="6247" y="8645"/>
                    <a:pt x="6091" y="9139"/>
                  </a:cubicBezTo>
                  <a:cubicBezTo>
                    <a:pt x="5987" y="9476"/>
                    <a:pt x="5883" y="9814"/>
                    <a:pt x="5780" y="10151"/>
                  </a:cubicBezTo>
                  <a:cubicBezTo>
                    <a:pt x="5702" y="10385"/>
                    <a:pt x="5598" y="10618"/>
                    <a:pt x="5520" y="10852"/>
                  </a:cubicBezTo>
                  <a:cubicBezTo>
                    <a:pt x="5494" y="10852"/>
                    <a:pt x="5494" y="10878"/>
                    <a:pt x="5468" y="10904"/>
                  </a:cubicBezTo>
                  <a:lnTo>
                    <a:pt x="4507" y="12072"/>
                  </a:lnTo>
                  <a:lnTo>
                    <a:pt x="3988" y="12721"/>
                  </a:lnTo>
                  <a:cubicBezTo>
                    <a:pt x="4092" y="12046"/>
                    <a:pt x="4170" y="11371"/>
                    <a:pt x="4170" y="10696"/>
                  </a:cubicBezTo>
                  <a:cubicBezTo>
                    <a:pt x="4170" y="10099"/>
                    <a:pt x="4092" y="9502"/>
                    <a:pt x="3988" y="8905"/>
                  </a:cubicBezTo>
                  <a:cubicBezTo>
                    <a:pt x="3858" y="8334"/>
                    <a:pt x="3651" y="7763"/>
                    <a:pt x="3391" y="7243"/>
                  </a:cubicBezTo>
                  <a:cubicBezTo>
                    <a:pt x="3391" y="7192"/>
                    <a:pt x="3339" y="7192"/>
                    <a:pt x="3313" y="7166"/>
                  </a:cubicBezTo>
                  <a:lnTo>
                    <a:pt x="3287" y="7166"/>
                  </a:lnTo>
                  <a:cubicBezTo>
                    <a:pt x="3235" y="7192"/>
                    <a:pt x="3209" y="7243"/>
                    <a:pt x="3235" y="7295"/>
                  </a:cubicBezTo>
                  <a:cubicBezTo>
                    <a:pt x="3443" y="7737"/>
                    <a:pt x="3625" y="8230"/>
                    <a:pt x="3729" y="8697"/>
                  </a:cubicBezTo>
                  <a:cubicBezTo>
                    <a:pt x="3806" y="9035"/>
                    <a:pt x="3858" y="9346"/>
                    <a:pt x="3884" y="9658"/>
                  </a:cubicBezTo>
                  <a:cubicBezTo>
                    <a:pt x="3910" y="10021"/>
                    <a:pt x="3910" y="10359"/>
                    <a:pt x="3910" y="10696"/>
                  </a:cubicBezTo>
                  <a:cubicBezTo>
                    <a:pt x="3910" y="10956"/>
                    <a:pt x="3884" y="11189"/>
                    <a:pt x="3858" y="11423"/>
                  </a:cubicBezTo>
                  <a:cubicBezTo>
                    <a:pt x="3832" y="11683"/>
                    <a:pt x="3781" y="11968"/>
                    <a:pt x="3729" y="12228"/>
                  </a:cubicBezTo>
                  <a:cubicBezTo>
                    <a:pt x="3651" y="12617"/>
                    <a:pt x="3573" y="12981"/>
                    <a:pt x="3469" y="13344"/>
                  </a:cubicBezTo>
                  <a:cubicBezTo>
                    <a:pt x="2716" y="14227"/>
                    <a:pt x="2041" y="15161"/>
                    <a:pt x="1418" y="16148"/>
                  </a:cubicBezTo>
                  <a:cubicBezTo>
                    <a:pt x="1107" y="16641"/>
                    <a:pt x="847" y="17186"/>
                    <a:pt x="613" y="17706"/>
                  </a:cubicBezTo>
                  <a:cubicBezTo>
                    <a:pt x="509" y="17991"/>
                    <a:pt x="406" y="18277"/>
                    <a:pt x="302" y="18562"/>
                  </a:cubicBezTo>
                  <a:cubicBezTo>
                    <a:pt x="172" y="18900"/>
                    <a:pt x="94" y="19237"/>
                    <a:pt x="42" y="19575"/>
                  </a:cubicBezTo>
                  <a:cubicBezTo>
                    <a:pt x="0" y="19783"/>
                    <a:pt x="160" y="19975"/>
                    <a:pt x="359" y="19975"/>
                  </a:cubicBezTo>
                  <a:cubicBezTo>
                    <a:pt x="407" y="19975"/>
                    <a:pt x="458" y="19964"/>
                    <a:pt x="509" y="19938"/>
                  </a:cubicBezTo>
                  <a:cubicBezTo>
                    <a:pt x="587" y="19912"/>
                    <a:pt x="665" y="19860"/>
                    <a:pt x="691" y="19782"/>
                  </a:cubicBezTo>
                  <a:cubicBezTo>
                    <a:pt x="769" y="19601"/>
                    <a:pt x="821" y="19445"/>
                    <a:pt x="873" y="19263"/>
                  </a:cubicBezTo>
                  <a:cubicBezTo>
                    <a:pt x="925" y="19082"/>
                    <a:pt x="977" y="18952"/>
                    <a:pt x="1029" y="18770"/>
                  </a:cubicBezTo>
                  <a:cubicBezTo>
                    <a:pt x="1158" y="18458"/>
                    <a:pt x="1288" y="18121"/>
                    <a:pt x="1444" y="17784"/>
                  </a:cubicBezTo>
                  <a:cubicBezTo>
                    <a:pt x="1730" y="17160"/>
                    <a:pt x="2041" y="16563"/>
                    <a:pt x="2405" y="15992"/>
                  </a:cubicBezTo>
                  <a:cubicBezTo>
                    <a:pt x="2716" y="15499"/>
                    <a:pt x="3054" y="15032"/>
                    <a:pt x="3391" y="14538"/>
                  </a:cubicBezTo>
                  <a:cubicBezTo>
                    <a:pt x="3469" y="14486"/>
                    <a:pt x="3547" y="14409"/>
                    <a:pt x="3625" y="14331"/>
                  </a:cubicBezTo>
                  <a:cubicBezTo>
                    <a:pt x="3832" y="14201"/>
                    <a:pt x="4014" y="14045"/>
                    <a:pt x="4222" y="13915"/>
                  </a:cubicBezTo>
                  <a:cubicBezTo>
                    <a:pt x="4611" y="13630"/>
                    <a:pt x="5027" y="13370"/>
                    <a:pt x="5468" y="13162"/>
                  </a:cubicBezTo>
                  <a:cubicBezTo>
                    <a:pt x="5702" y="13033"/>
                    <a:pt x="5935" y="12929"/>
                    <a:pt x="6169" y="12825"/>
                  </a:cubicBezTo>
                  <a:cubicBezTo>
                    <a:pt x="6403" y="12721"/>
                    <a:pt x="6688" y="12617"/>
                    <a:pt x="6974" y="12513"/>
                  </a:cubicBezTo>
                  <a:cubicBezTo>
                    <a:pt x="7493" y="12332"/>
                    <a:pt x="8012" y="12176"/>
                    <a:pt x="8557" y="12046"/>
                  </a:cubicBezTo>
                  <a:cubicBezTo>
                    <a:pt x="9206" y="11890"/>
                    <a:pt x="9881" y="11787"/>
                    <a:pt x="10556" y="11709"/>
                  </a:cubicBezTo>
                  <a:cubicBezTo>
                    <a:pt x="11179" y="11631"/>
                    <a:pt x="11802" y="11579"/>
                    <a:pt x="12451" y="11579"/>
                  </a:cubicBezTo>
                  <a:cubicBezTo>
                    <a:pt x="12503" y="11579"/>
                    <a:pt x="12529" y="11527"/>
                    <a:pt x="12529" y="11475"/>
                  </a:cubicBezTo>
                  <a:cubicBezTo>
                    <a:pt x="12529" y="11449"/>
                    <a:pt x="12477" y="11397"/>
                    <a:pt x="12425" y="11397"/>
                  </a:cubicBezTo>
                  <a:cubicBezTo>
                    <a:pt x="12036" y="11397"/>
                    <a:pt x="11647" y="11397"/>
                    <a:pt x="11257" y="11449"/>
                  </a:cubicBezTo>
                  <a:cubicBezTo>
                    <a:pt x="10868" y="11475"/>
                    <a:pt x="10452" y="11501"/>
                    <a:pt x="10037" y="11553"/>
                  </a:cubicBezTo>
                  <a:cubicBezTo>
                    <a:pt x="9622" y="11579"/>
                    <a:pt x="9206" y="11657"/>
                    <a:pt x="8765" y="11709"/>
                  </a:cubicBezTo>
                  <a:cubicBezTo>
                    <a:pt x="8350" y="11787"/>
                    <a:pt x="7960" y="11890"/>
                    <a:pt x="7545" y="11994"/>
                  </a:cubicBezTo>
                  <a:cubicBezTo>
                    <a:pt x="7129" y="12098"/>
                    <a:pt x="6714" y="12228"/>
                    <a:pt x="6325" y="12358"/>
                  </a:cubicBezTo>
                  <a:cubicBezTo>
                    <a:pt x="5909" y="12488"/>
                    <a:pt x="5520" y="12643"/>
                    <a:pt x="5156" y="12825"/>
                  </a:cubicBezTo>
                  <a:cubicBezTo>
                    <a:pt x="4845" y="12981"/>
                    <a:pt x="4559" y="13137"/>
                    <a:pt x="4274" y="13318"/>
                  </a:cubicBezTo>
                  <a:lnTo>
                    <a:pt x="4819" y="12591"/>
                  </a:lnTo>
                  <a:cubicBezTo>
                    <a:pt x="5130" y="12176"/>
                    <a:pt x="5442" y="11787"/>
                    <a:pt x="5728" y="11371"/>
                  </a:cubicBezTo>
                  <a:lnTo>
                    <a:pt x="6143" y="10826"/>
                  </a:lnTo>
                  <a:cubicBezTo>
                    <a:pt x="6247" y="10722"/>
                    <a:pt x="6377" y="10592"/>
                    <a:pt x="6506" y="10463"/>
                  </a:cubicBezTo>
                  <a:lnTo>
                    <a:pt x="6506" y="10463"/>
                  </a:lnTo>
                  <a:lnTo>
                    <a:pt x="6480" y="10514"/>
                  </a:lnTo>
                  <a:cubicBezTo>
                    <a:pt x="7000" y="10021"/>
                    <a:pt x="7545" y="9580"/>
                    <a:pt x="8142" y="9165"/>
                  </a:cubicBezTo>
                  <a:cubicBezTo>
                    <a:pt x="8427" y="8957"/>
                    <a:pt x="8713" y="8775"/>
                    <a:pt x="9025" y="8567"/>
                  </a:cubicBezTo>
                  <a:cubicBezTo>
                    <a:pt x="9336" y="8386"/>
                    <a:pt x="9622" y="8230"/>
                    <a:pt x="9933" y="8048"/>
                  </a:cubicBezTo>
                  <a:cubicBezTo>
                    <a:pt x="10504" y="7763"/>
                    <a:pt x="11101" y="7503"/>
                    <a:pt x="11725" y="7269"/>
                  </a:cubicBezTo>
                  <a:cubicBezTo>
                    <a:pt x="12348" y="7036"/>
                    <a:pt x="12997" y="6828"/>
                    <a:pt x="13646" y="6646"/>
                  </a:cubicBezTo>
                  <a:cubicBezTo>
                    <a:pt x="13698" y="6646"/>
                    <a:pt x="13723" y="6594"/>
                    <a:pt x="13698" y="6543"/>
                  </a:cubicBezTo>
                  <a:cubicBezTo>
                    <a:pt x="13698" y="6517"/>
                    <a:pt x="13698" y="6517"/>
                    <a:pt x="13672" y="6491"/>
                  </a:cubicBezTo>
                  <a:lnTo>
                    <a:pt x="13646" y="6491"/>
                  </a:lnTo>
                  <a:cubicBezTo>
                    <a:pt x="12919" y="6672"/>
                    <a:pt x="12192" y="6906"/>
                    <a:pt x="11491" y="7140"/>
                  </a:cubicBezTo>
                  <a:cubicBezTo>
                    <a:pt x="11127" y="7269"/>
                    <a:pt x="10790" y="7399"/>
                    <a:pt x="10426" y="7555"/>
                  </a:cubicBezTo>
                  <a:cubicBezTo>
                    <a:pt x="10089" y="7685"/>
                    <a:pt x="9726" y="7867"/>
                    <a:pt x="9362" y="8048"/>
                  </a:cubicBezTo>
                  <a:cubicBezTo>
                    <a:pt x="8687" y="8360"/>
                    <a:pt x="8064" y="8749"/>
                    <a:pt x="7441" y="9190"/>
                  </a:cubicBezTo>
                  <a:cubicBezTo>
                    <a:pt x="7415" y="9216"/>
                    <a:pt x="7363" y="9268"/>
                    <a:pt x="7311" y="9294"/>
                  </a:cubicBezTo>
                  <a:cubicBezTo>
                    <a:pt x="7415" y="9165"/>
                    <a:pt x="7519" y="9035"/>
                    <a:pt x="7623" y="8879"/>
                  </a:cubicBezTo>
                  <a:cubicBezTo>
                    <a:pt x="8220" y="8048"/>
                    <a:pt x="8843" y="7217"/>
                    <a:pt x="9414" y="6361"/>
                  </a:cubicBezTo>
                  <a:cubicBezTo>
                    <a:pt x="9596" y="6101"/>
                    <a:pt x="9751" y="5842"/>
                    <a:pt x="9933" y="5582"/>
                  </a:cubicBezTo>
                  <a:cubicBezTo>
                    <a:pt x="9959" y="5582"/>
                    <a:pt x="9985" y="5556"/>
                    <a:pt x="10011" y="5556"/>
                  </a:cubicBezTo>
                  <a:cubicBezTo>
                    <a:pt x="10167" y="5374"/>
                    <a:pt x="10323" y="5193"/>
                    <a:pt x="10530" y="5037"/>
                  </a:cubicBezTo>
                  <a:cubicBezTo>
                    <a:pt x="10790" y="4777"/>
                    <a:pt x="11101" y="4518"/>
                    <a:pt x="11413" y="4310"/>
                  </a:cubicBezTo>
                  <a:cubicBezTo>
                    <a:pt x="11725" y="4076"/>
                    <a:pt x="12036" y="3869"/>
                    <a:pt x="12374" y="3713"/>
                  </a:cubicBezTo>
                  <a:cubicBezTo>
                    <a:pt x="12503" y="3635"/>
                    <a:pt x="12633" y="3583"/>
                    <a:pt x="12737" y="3531"/>
                  </a:cubicBezTo>
                  <a:cubicBezTo>
                    <a:pt x="12789" y="3505"/>
                    <a:pt x="12815" y="3453"/>
                    <a:pt x="12789" y="3401"/>
                  </a:cubicBezTo>
                  <a:cubicBezTo>
                    <a:pt x="12789" y="3375"/>
                    <a:pt x="12737" y="3349"/>
                    <a:pt x="12711" y="3349"/>
                  </a:cubicBezTo>
                  <a:lnTo>
                    <a:pt x="12685" y="3349"/>
                  </a:lnTo>
                  <a:cubicBezTo>
                    <a:pt x="12425" y="3479"/>
                    <a:pt x="12192" y="3609"/>
                    <a:pt x="11958" y="3739"/>
                  </a:cubicBezTo>
                  <a:cubicBezTo>
                    <a:pt x="11699" y="3869"/>
                    <a:pt x="11413" y="4050"/>
                    <a:pt x="11179" y="4232"/>
                  </a:cubicBezTo>
                  <a:cubicBezTo>
                    <a:pt x="10920" y="4440"/>
                    <a:pt x="10660" y="4647"/>
                    <a:pt x="10426" y="4855"/>
                  </a:cubicBezTo>
                  <a:cubicBezTo>
                    <a:pt x="10738" y="4336"/>
                    <a:pt x="11050" y="3843"/>
                    <a:pt x="11361" y="3323"/>
                  </a:cubicBezTo>
                  <a:cubicBezTo>
                    <a:pt x="11958" y="2285"/>
                    <a:pt x="12529" y="1221"/>
                    <a:pt x="13023" y="104"/>
                  </a:cubicBezTo>
                  <a:cubicBezTo>
                    <a:pt x="13049" y="52"/>
                    <a:pt x="12997" y="0"/>
                    <a:pt x="129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72" name="Google Shape;272;p16"/>
          <p:cNvSpPr/>
          <p:nvPr/>
        </p:nvSpPr>
        <p:spPr>
          <a:xfrm flipH="1">
            <a:off x="322206" y="632267"/>
            <a:ext cx="1430625" cy="708636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73" name="Google Shape;273;p16"/>
          <p:cNvGrpSpPr/>
          <p:nvPr/>
        </p:nvGrpSpPr>
        <p:grpSpPr>
          <a:xfrm rot="1189966">
            <a:off x="148318" y="4838259"/>
            <a:ext cx="2304197" cy="1841404"/>
            <a:chOff x="2569400" y="1643150"/>
            <a:chExt cx="878775" cy="702275"/>
          </a:xfrm>
        </p:grpSpPr>
        <p:sp>
          <p:nvSpPr>
            <p:cNvPr id="274" name="Google Shape;274;p16"/>
            <p:cNvSpPr/>
            <p:nvPr/>
          </p:nvSpPr>
          <p:spPr>
            <a:xfrm>
              <a:off x="2569400" y="1643150"/>
              <a:ext cx="878775" cy="702275"/>
            </a:xfrm>
            <a:custGeom>
              <a:avLst/>
              <a:gdLst/>
              <a:ahLst/>
              <a:cxnLst/>
              <a:rect l="l" t="t" r="r" b="b"/>
              <a:pathLst>
                <a:path w="35151" h="28091" extrusionOk="0">
                  <a:moveTo>
                    <a:pt x="10410" y="1"/>
                  </a:moveTo>
                  <a:cubicBezTo>
                    <a:pt x="10047" y="27"/>
                    <a:pt x="9683" y="131"/>
                    <a:pt x="9372" y="287"/>
                  </a:cubicBezTo>
                  <a:cubicBezTo>
                    <a:pt x="9008" y="468"/>
                    <a:pt x="8723" y="702"/>
                    <a:pt x="8489" y="1013"/>
                  </a:cubicBezTo>
                  <a:cubicBezTo>
                    <a:pt x="8178" y="1429"/>
                    <a:pt x="7970" y="1896"/>
                    <a:pt x="7892" y="2415"/>
                  </a:cubicBezTo>
                  <a:cubicBezTo>
                    <a:pt x="7529" y="2182"/>
                    <a:pt x="7139" y="1974"/>
                    <a:pt x="6724" y="1792"/>
                  </a:cubicBezTo>
                  <a:cubicBezTo>
                    <a:pt x="6334" y="1611"/>
                    <a:pt x="5919" y="1455"/>
                    <a:pt x="5504" y="1351"/>
                  </a:cubicBezTo>
                  <a:cubicBezTo>
                    <a:pt x="5062" y="1221"/>
                    <a:pt x="4595" y="1169"/>
                    <a:pt x="4154" y="1143"/>
                  </a:cubicBezTo>
                  <a:lnTo>
                    <a:pt x="3998" y="1143"/>
                  </a:lnTo>
                  <a:cubicBezTo>
                    <a:pt x="3816" y="1143"/>
                    <a:pt x="3635" y="1143"/>
                    <a:pt x="3453" y="1169"/>
                  </a:cubicBezTo>
                  <a:cubicBezTo>
                    <a:pt x="3219" y="1195"/>
                    <a:pt x="2960" y="1247"/>
                    <a:pt x="2726" y="1325"/>
                  </a:cubicBezTo>
                  <a:cubicBezTo>
                    <a:pt x="2259" y="1481"/>
                    <a:pt x="1817" y="1714"/>
                    <a:pt x="1454" y="2052"/>
                  </a:cubicBezTo>
                  <a:cubicBezTo>
                    <a:pt x="1246" y="2234"/>
                    <a:pt x="1064" y="2415"/>
                    <a:pt x="909" y="2623"/>
                  </a:cubicBezTo>
                  <a:lnTo>
                    <a:pt x="857" y="2701"/>
                  </a:lnTo>
                  <a:cubicBezTo>
                    <a:pt x="805" y="2753"/>
                    <a:pt x="753" y="2805"/>
                    <a:pt x="727" y="2883"/>
                  </a:cubicBezTo>
                  <a:cubicBezTo>
                    <a:pt x="675" y="2960"/>
                    <a:pt x="675" y="2960"/>
                    <a:pt x="649" y="3012"/>
                  </a:cubicBezTo>
                  <a:cubicBezTo>
                    <a:pt x="571" y="3116"/>
                    <a:pt x="519" y="3220"/>
                    <a:pt x="467" y="3324"/>
                  </a:cubicBezTo>
                  <a:cubicBezTo>
                    <a:pt x="208" y="3791"/>
                    <a:pt x="78" y="4310"/>
                    <a:pt x="26" y="4830"/>
                  </a:cubicBezTo>
                  <a:cubicBezTo>
                    <a:pt x="0" y="5323"/>
                    <a:pt x="78" y="5816"/>
                    <a:pt x="234" y="6309"/>
                  </a:cubicBezTo>
                  <a:cubicBezTo>
                    <a:pt x="389" y="6751"/>
                    <a:pt x="597" y="7166"/>
                    <a:pt x="883" y="7556"/>
                  </a:cubicBezTo>
                  <a:cubicBezTo>
                    <a:pt x="1298" y="8153"/>
                    <a:pt x="1817" y="8698"/>
                    <a:pt x="2388" y="9165"/>
                  </a:cubicBezTo>
                  <a:lnTo>
                    <a:pt x="2336" y="9217"/>
                  </a:lnTo>
                  <a:cubicBezTo>
                    <a:pt x="1973" y="9399"/>
                    <a:pt x="1662" y="9658"/>
                    <a:pt x="1402" y="9944"/>
                  </a:cubicBezTo>
                  <a:cubicBezTo>
                    <a:pt x="1116" y="10281"/>
                    <a:pt x="935" y="10697"/>
                    <a:pt x="857" y="11112"/>
                  </a:cubicBezTo>
                  <a:cubicBezTo>
                    <a:pt x="779" y="11579"/>
                    <a:pt x="831" y="12047"/>
                    <a:pt x="987" y="12462"/>
                  </a:cubicBezTo>
                  <a:cubicBezTo>
                    <a:pt x="1116" y="12877"/>
                    <a:pt x="1324" y="13241"/>
                    <a:pt x="1584" y="13578"/>
                  </a:cubicBezTo>
                  <a:cubicBezTo>
                    <a:pt x="2077" y="14124"/>
                    <a:pt x="2674" y="14565"/>
                    <a:pt x="3349" y="14876"/>
                  </a:cubicBezTo>
                  <a:cubicBezTo>
                    <a:pt x="3920" y="15136"/>
                    <a:pt x="4543" y="15344"/>
                    <a:pt x="5166" y="15474"/>
                  </a:cubicBezTo>
                  <a:cubicBezTo>
                    <a:pt x="5114" y="15551"/>
                    <a:pt x="5062" y="15603"/>
                    <a:pt x="5010" y="15655"/>
                  </a:cubicBezTo>
                  <a:cubicBezTo>
                    <a:pt x="4413" y="16434"/>
                    <a:pt x="4206" y="17447"/>
                    <a:pt x="4465" y="18381"/>
                  </a:cubicBezTo>
                  <a:cubicBezTo>
                    <a:pt x="4699" y="19290"/>
                    <a:pt x="5270" y="20069"/>
                    <a:pt x="6049" y="20588"/>
                  </a:cubicBezTo>
                  <a:cubicBezTo>
                    <a:pt x="6724" y="21029"/>
                    <a:pt x="7503" y="21289"/>
                    <a:pt x="8307" y="21341"/>
                  </a:cubicBezTo>
                  <a:cubicBezTo>
                    <a:pt x="8541" y="21367"/>
                    <a:pt x="8801" y="21393"/>
                    <a:pt x="9034" y="21393"/>
                  </a:cubicBezTo>
                  <a:cubicBezTo>
                    <a:pt x="9476" y="21393"/>
                    <a:pt x="9917" y="21341"/>
                    <a:pt x="10332" y="21289"/>
                  </a:cubicBezTo>
                  <a:lnTo>
                    <a:pt x="10332" y="21289"/>
                  </a:lnTo>
                  <a:cubicBezTo>
                    <a:pt x="10125" y="21938"/>
                    <a:pt x="10073" y="22639"/>
                    <a:pt x="10177" y="23314"/>
                  </a:cubicBezTo>
                  <a:cubicBezTo>
                    <a:pt x="10306" y="24015"/>
                    <a:pt x="10618" y="24664"/>
                    <a:pt x="11111" y="25209"/>
                  </a:cubicBezTo>
                  <a:cubicBezTo>
                    <a:pt x="11708" y="25910"/>
                    <a:pt x="12487" y="26429"/>
                    <a:pt x="13370" y="26715"/>
                  </a:cubicBezTo>
                  <a:cubicBezTo>
                    <a:pt x="13967" y="26896"/>
                    <a:pt x="14590" y="27000"/>
                    <a:pt x="15239" y="27000"/>
                  </a:cubicBezTo>
                  <a:cubicBezTo>
                    <a:pt x="15602" y="27000"/>
                    <a:pt x="15966" y="26974"/>
                    <a:pt x="16355" y="26896"/>
                  </a:cubicBezTo>
                  <a:cubicBezTo>
                    <a:pt x="16875" y="26818"/>
                    <a:pt x="17420" y="26663"/>
                    <a:pt x="17913" y="26429"/>
                  </a:cubicBezTo>
                  <a:cubicBezTo>
                    <a:pt x="18380" y="26247"/>
                    <a:pt x="18848" y="26014"/>
                    <a:pt x="19341" y="25754"/>
                  </a:cubicBezTo>
                  <a:cubicBezTo>
                    <a:pt x="20146" y="25365"/>
                    <a:pt x="20924" y="24897"/>
                    <a:pt x="21625" y="24456"/>
                  </a:cubicBezTo>
                  <a:lnTo>
                    <a:pt x="21989" y="24248"/>
                  </a:lnTo>
                  <a:cubicBezTo>
                    <a:pt x="22897" y="23703"/>
                    <a:pt x="23702" y="23210"/>
                    <a:pt x="24533" y="22794"/>
                  </a:cubicBezTo>
                  <a:cubicBezTo>
                    <a:pt x="25052" y="22535"/>
                    <a:pt x="25597" y="22301"/>
                    <a:pt x="26143" y="22094"/>
                  </a:cubicBezTo>
                  <a:cubicBezTo>
                    <a:pt x="26636" y="22561"/>
                    <a:pt x="27155" y="23028"/>
                    <a:pt x="27674" y="23547"/>
                  </a:cubicBezTo>
                  <a:lnTo>
                    <a:pt x="27882" y="23781"/>
                  </a:lnTo>
                  <a:cubicBezTo>
                    <a:pt x="28038" y="23937"/>
                    <a:pt x="28219" y="24093"/>
                    <a:pt x="28349" y="24248"/>
                  </a:cubicBezTo>
                  <a:lnTo>
                    <a:pt x="28687" y="24586"/>
                  </a:lnTo>
                  <a:cubicBezTo>
                    <a:pt x="29076" y="25001"/>
                    <a:pt x="29414" y="25339"/>
                    <a:pt x="29725" y="25676"/>
                  </a:cubicBezTo>
                  <a:cubicBezTo>
                    <a:pt x="30218" y="26143"/>
                    <a:pt x="30634" y="26533"/>
                    <a:pt x="31023" y="26896"/>
                  </a:cubicBezTo>
                  <a:cubicBezTo>
                    <a:pt x="31283" y="27104"/>
                    <a:pt x="31516" y="27286"/>
                    <a:pt x="31750" y="27467"/>
                  </a:cubicBezTo>
                  <a:cubicBezTo>
                    <a:pt x="31984" y="27623"/>
                    <a:pt x="32191" y="27753"/>
                    <a:pt x="32451" y="27857"/>
                  </a:cubicBezTo>
                  <a:cubicBezTo>
                    <a:pt x="32737" y="28013"/>
                    <a:pt x="33074" y="28090"/>
                    <a:pt x="33386" y="28090"/>
                  </a:cubicBezTo>
                  <a:lnTo>
                    <a:pt x="33412" y="28090"/>
                  </a:lnTo>
                  <a:cubicBezTo>
                    <a:pt x="33671" y="28090"/>
                    <a:pt x="33905" y="28039"/>
                    <a:pt x="34138" y="27909"/>
                  </a:cubicBezTo>
                  <a:cubicBezTo>
                    <a:pt x="34398" y="27805"/>
                    <a:pt x="34632" y="27597"/>
                    <a:pt x="34787" y="27364"/>
                  </a:cubicBezTo>
                  <a:cubicBezTo>
                    <a:pt x="34839" y="27286"/>
                    <a:pt x="34891" y="27208"/>
                    <a:pt x="34917" y="27130"/>
                  </a:cubicBezTo>
                  <a:cubicBezTo>
                    <a:pt x="34995" y="27000"/>
                    <a:pt x="35021" y="26870"/>
                    <a:pt x="35073" y="26741"/>
                  </a:cubicBezTo>
                  <a:cubicBezTo>
                    <a:pt x="35125" y="26507"/>
                    <a:pt x="35151" y="26273"/>
                    <a:pt x="35151" y="26040"/>
                  </a:cubicBezTo>
                  <a:cubicBezTo>
                    <a:pt x="35125" y="25832"/>
                    <a:pt x="35073" y="25624"/>
                    <a:pt x="34995" y="25442"/>
                  </a:cubicBezTo>
                  <a:cubicBezTo>
                    <a:pt x="34943" y="25235"/>
                    <a:pt x="34839" y="25053"/>
                    <a:pt x="34736" y="24871"/>
                  </a:cubicBezTo>
                  <a:cubicBezTo>
                    <a:pt x="34554" y="24534"/>
                    <a:pt x="34346" y="24222"/>
                    <a:pt x="34086" y="23937"/>
                  </a:cubicBezTo>
                  <a:cubicBezTo>
                    <a:pt x="33879" y="23677"/>
                    <a:pt x="33645" y="23418"/>
                    <a:pt x="33386" y="23158"/>
                  </a:cubicBezTo>
                  <a:cubicBezTo>
                    <a:pt x="32970" y="22717"/>
                    <a:pt x="32529" y="22327"/>
                    <a:pt x="32113" y="21964"/>
                  </a:cubicBezTo>
                  <a:lnTo>
                    <a:pt x="31620" y="21496"/>
                  </a:lnTo>
                  <a:cubicBezTo>
                    <a:pt x="31257" y="21185"/>
                    <a:pt x="30867" y="20821"/>
                    <a:pt x="30400" y="20432"/>
                  </a:cubicBezTo>
                  <a:cubicBezTo>
                    <a:pt x="29673" y="19835"/>
                    <a:pt x="28920" y="19238"/>
                    <a:pt x="27986" y="18563"/>
                  </a:cubicBezTo>
                  <a:cubicBezTo>
                    <a:pt x="27986" y="18407"/>
                    <a:pt x="27986" y="18251"/>
                    <a:pt x="27986" y="18096"/>
                  </a:cubicBezTo>
                  <a:cubicBezTo>
                    <a:pt x="27986" y="17135"/>
                    <a:pt x="28064" y="16200"/>
                    <a:pt x="28167" y="15266"/>
                  </a:cubicBezTo>
                  <a:cubicBezTo>
                    <a:pt x="28323" y="14227"/>
                    <a:pt x="28375" y="13163"/>
                    <a:pt x="28401" y="12125"/>
                  </a:cubicBezTo>
                  <a:cubicBezTo>
                    <a:pt x="28401" y="11579"/>
                    <a:pt x="28349" y="11008"/>
                    <a:pt x="28245" y="10463"/>
                  </a:cubicBezTo>
                  <a:cubicBezTo>
                    <a:pt x="28167" y="9892"/>
                    <a:pt x="28012" y="9347"/>
                    <a:pt x="27804" y="8802"/>
                  </a:cubicBezTo>
                  <a:cubicBezTo>
                    <a:pt x="27467" y="7945"/>
                    <a:pt x="26947" y="7192"/>
                    <a:pt x="26220" y="6595"/>
                  </a:cubicBezTo>
                  <a:cubicBezTo>
                    <a:pt x="25701" y="6206"/>
                    <a:pt x="25078" y="5972"/>
                    <a:pt x="24429" y="5920"/>
                  </a:cubicBezTo>
                  <a:lnTo>
                    <a:pt x="24299" y="5920"/>
                  </a:lnTo>
                  <a:cubicBezTo>
                    <a:pt x="24014" y="5920"/>
                    <a:pt x="23728" y="5972"/>
                    <a:pt x="23443" y="6050"/>
                  </a:cubicBezTo>
                  <a:cubicBezTo>
                    <a:pt x="23131" y="6154"/>
                    <a:pt x="22845" y="6283"/>
                    <a:pt x="22586" y="6465"/>
                  </a:cubicBezTo>
                  <a:cubicBezTo>
                    <a:pt x="22404" y="5738"/>
                    <a:pt x="22171" y="5037"/>
                    <a:pt x="21859" y="4362"/>
                  </a:cubicBezTo>
                  <a:cubicBezTo>
                    <a:pt x="21547" y="3661"/>
                    <a:pt x="21106" y="3038"/>
                    <a:pt x="20613" y="2493"/>
                  </a:cubicBezTo>
                  <a:cubicBezTo>
                    <a:pt x="20353" y="2208"/>
                    <a:pt x="20042" y="1974"/>
                    <a:pt x="19730" y="1766"/>
                  </a:cubicBezTo>
                  <a:cubicBezTo>
                    <a:pt x="19081" y="1351"/>
                    <a:pt x="18354" y="1143"/>
                    <a:pt x="17627" y="1143"/>
                  </a:cubicBezTo>
                  <a:cubicBezTo>
                    <a:pt x="17108" y="1143"/>
                    <a:pt x="16589" y="1273"/>
                    <a:pt x="16148" y="1507"/>
                  </a:cubicBezTo>
                  <a:cubicBezTo>
                    <a:pt x="15784" y="1714"/>
                    <a:pt x="15499" y="1974"/>
                    <a:pt x="15239" y="2285"/>
                  </a:cubicBezTo>
                  <a:cubicBezTo>
                    <a:pt x="15135" y="2415"/>
                    <a:pt x="15031" y="2545"/>
                    <a:pt x="14953" y="2701"/>
                  </a:cubicBezTo>
                  <a:cubicBezTo>
                    <a:pt x="14927" y="2649"/>
                    <a:pt x="14901" y="2597"/>
                    <a:pt x="14876" y="2571"/>
                  </a:cubicBezTo>
                  <a:cubicBezTo>
                    <a:pt x="14616" y="2208"/>
                    <a:pt x="14330" y="1896"/>
                    <a:pt x="14045" y="1585"/>
                  </a:cubicBezTo>
                  <a:cubicBezTo>
                    <a:pt x="13733" y="1273"/>
                    <a:pt x="13396" y="987"/>
                    <a:pt x="13006" y="754"/>
                  </a:cubicBezTo>
                  <a:cubicBezTo>
                    <a:pt x="12643" y="494"/>
                    <a:pt x="12228" y="312"/>
                    <a:pt x="11812" y="183"/>
                  </a:cubicBezTo>
                  <a:cubicBezTo>
                    <a:pt x="11423" y="79"/>
                    <a:pt x="11033" y="27"/>
                    <a:pt x="10644" y="1"/>
                  </a:cubicBezTo>
                  <a:close/>
                </a:path>
              </a:pathLst>
            </a:custGeom>
            <a:solidFill>
              <a:srgbClr val="FFFFFF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" name="Google Shape;275;p16"/>
            <p:cNvSpPr/>
            <p:nvPr/>
          </p:nvSpPr>
          <p:spPr>
            <a:xfrm>
              <a:off x="2593400" y="1668475"/>
              <a:ext cx="661375" cy="625675"/>
            </a:xfrm>
            <a:custGeom>
              <a:avLst/>
              <a:gdLst/>
              <a:ahLst/>
              <a:cxnLst/>
              <a:rect l="l" t="t" r="r" b="b"/>
              <a:pathLst>
                <a:path w="26455" h="25027" extrusionOk="0">
                  <a:moveTo>
                    <a:pt x="9502" y="0"/>
                  </a:moveTo>
                  <a:cubicBezTo>
                    <a:pt x="9269" y="26"/>
                    <a:pt x="9035" y="78"/>
                    <a:pt x="8827" y="182"/>
                  </a:cubicBezTo>
                  <a:cubicBezTo>
                    <a:pt x="8620" y="286"/>
                    <a:pt x="8438" y="442"/>
                    <a:pt x="8282" y="623"/>
                  </a:cubicBezTo>
                  <a:cubicBezTo>
                    <a:pt x="8022" y="987"/>
                    <a:pt x="7867" y="1428"/>
                    <a:pt x="7867" y="1896"/>
                  </a:cubicBezTo>
                  <a:cubicBezTo>
                    <a:pt x="7841" y="2389"/>
                    <a:pt x="7893" y="2856"/>
                    <a:pt x="8022" y="3349"/>
                  </a:cubicBezTo>
                  <a:lnTo>
                    <a:pt x="8022" y="3375"/>
                  </a:lnTo>
                  <a:cubicBezTo>
                    <a:pt x="7218" y="2700"/>
                    <a:pt x="6309" y="2129"/>
                    <a:pt x="5348" y="1688"/>
                  </a:cubicBezTo>
                  <a:cubicBezTo>
                    <a:pt x="4985" y="1506"/>
                    <a:pt x="4648" y="1376"/>
                    <a:pt x="4258" y="1272"/>
                  </a:cubicBezTo>
                  <a:cubicBezTo>
                    <a:pt x="3895" y="1169"/>
                    <a:pt x="3531" y="1117"/>
                    <a:pt x="3142" y="1091"/>
                  </a:cubicBezTo>
                  <a:lnTo>
                    <a:pt x="3038" y="1091"/>
                  </a:lnTo>
                  <a:cubicBezTo>
                    <a:pt x="2882" y="1091"/>
                    <a:pt x="2752" y="1117"/>
                    <a:pt x="2597" y="1117"/>
                  </a:cubicBezTo>
                  <a:cubicBezTo>
                    <a:pt x="2415" y="1143"/>
                    <a:pt x="2233" y="1195"/>
                    <a:pt x="2051" y="1247"/>
                  </a:cubicBezTo>
                  <a:cubicBezTo>
                    <a:pt x="1688" y="1350"/>
                    <a:pt x="1376" y="1532"/>
                    <a:pt x="1117" y="1766"/>
                  </a:cubicBezTo>
                  <a:cubicBezTo>
                    <a:pt x="805" y="2051"/>
                    <a:pt x="546" y="2389"/>
                    <a:pt x="338" y="2778"/>
                  </a:cubicBezTo>
                  <a:cubicBezTo>
                    <a:pt x="156" y="3116"/>
                    <a:pt x="52" y="3505"/>
                    <a:pt x="27" y="3869"/>
                  </a:cubicBezTo>
                  <a:cubicBezTo>
                    <a:pt x="1" y="4258"/>
                    <a:pt x="52" y="4647"/>
                    <a:pt x="182" y="4985"/>
                  </a:cubicBezTo>
                  <a:cubicBezTo>
                    <a:pt x="286" y="5348"/>
                    <a:pt x="468" y="5686"/>
                    <a:pt x="702" y="5997"/>
                  </a:cubicBezTo>
                  <a:cubicBezTo>
                    <a:pt x="1169" y="6646"/>
                    <a:pt x="1740" y="7218"/>
                    <a:pt x="2389" y="7685"/>
                  </a:cubicBezTo>
                  <a:cubicBezTo>
                    <a:pt x="2778" y="7996"/>
                    <a:pt x="3194" y="8256"/>
                    <a:pt x="3609" y="8516"/>
                  </a:cubicBezTo>
                  <a:lnTo>
                    <a:pt x="3479" y="8516"/>
                  </a:lnTo>
                  <a:cubicBezTo>
                    <a:pt x="3168" y="8567"/>
                    <a:pt x="2882" y="8619"/>
                    <a:pt x="2571" y="8723"/>
                  </a:cubicBezTo>
                  <a:cubicBezTo>
                    <a:pt x="2311" y="8801"/>
                    <a:pt x="2051" y="8905"/>
                    <a:pt x="1818" y="9035"/>
                  </a:cubicBezTo>
                  <a:cubicBezTo>
                    <a:pt x="1558" y="9191"/>
                    <a:pt x="1351" y="9346"/>
                    <a:pt x="1169" y="9580"/>
                  </a:cubicBezTo>
                  <a:cubicBezTo>
                    <a:pt x="987" y="9762"/>
                    <a:pt x="883" y="10021"/>
                    <a:pt x="831" y="10281"/>
                  </a:cubicBezTo>
                  <a:cubicBezTo>
                    <a:pt x="805" y="10566"/>
                    <a:pt x="831" y="10878"/>
                    <a:pt x="935" y="11164"/>
                  </a:cubicBezTo>
                  <a:cubicBezTo>
                    <a:pt x="1039" y="11449"/>
                    <a:pt x="1169" y="11709"/>
                    <a:pt x="1376" y="11942"/>
                  </a:cubicBezTo>
                  <a:cubicBezTo>
                    <a:pt x="1766" y="12384"/>
                    <a:pt x="2233" y="12747"/>
                    <a:pt x="2778" y="12981"/>
                  </a:cubicBezTo>
                  <a:cubicBezTo>
                    <a:pt x="3401" y="13266"/>
                    <a:pt x="4024" y="13474"/>
                    <a:pt x="4699" y="13578"/>
                  </a:cubicBezTo>
                  <a:cubicBezTo>
                    <a:pt x="5348" y="13734"/>
                    <a:pt x="5998" y="13812"/>
                    <a:pt x="6647" y="13837"/>
                  </a:cubicBezTo>
                  <a:lnTo>
                    <a:pt x="6491" y="13915"/>
                  </a:lnTo>
                  <a:cubicBezTo>
                    <a:pt x="5842" y="14227"/>
                    <a:pt x="5271" y="14668"/>
                    <a:pt x="4829" y="15239"/>
                  </a:cubicBezTo>
                  <a:cubicBezTo>
                    <a:pt x="4414" y="15785"/>
                    <a:pt x="4258" y="16460"/>
                    <a:pt x="4414" y="17135"/>
                  </a:cubicBezTo>
                  <a:cubicBezTo>
                    <a:pt x="4622" y="17809"/>
                    <a:pt x="5037" y="18381"/>
                    <a:pt x="5608" y="18770"/>
                  </a:cubicBezTo>
                  <a:cubicBezTo>
                    <a:pt x="6153" y="19108"/>
                    <a:pt x="6776" y="19315"/>
                    <a:pt x="7425" y="19367"/>
                  </a:cubicBezTo>
                  <a:cubicBezTo>
                    <a:pt x="7633" y="19393"/>
                    <a:pt x="7867" y="19419"/>
                    <a:pt x="8074" y="19419"/>
                  </a:cubicBezTo>
                  <a:cubicBezTo>
                    <a:pt x="8568" y="19393"/>
                    <a:pt x="9035" y="19367"/>
                    <a:pt x="9528" y="19289"/>
                  </a:cubicBezTo>
                  <a:cubicBezTo>
                    <a:pt x="10177" y="19159"/>
                    <a:pt x="10826" y="19030"/>
                    <a:pt x="11475" y="18822"/>
                  </a:cubicBezTo>
                  <a:lnTo>
                    <a:pt x="11475" y="18822"/>
                  </a:lnTo>
                  <a:cubicBezTo>
                    <a:pt x="11294" y="19004"/>
                    <a:pt x="11138" y="19159"/>
                    <a:pt x="10982" y="19367"/>
                  </a:cubicBezTo>
                  <a:cubicBezTo>
                    <a:pt x="10463" y="19990"/>
                    <a:pt x="10151" y="20769"/>
                    <a:pt x="10125" y="21574"/>
                  </a:cubicBezTo>
                  <a:cubicBezTo>
                    <a:pt x="10125" y="22301"/>
                    <a:pt x="10385" y="23028"/>
                    <a:pt x="10878" y="23573"/>
                  </a:cubicBezTo>
                  <a:cubicBezTo>
                    <a:pt x="11371" y="24144"/>
                    <a:pt x="12020" y="24559"/>
                    <a:pt x="12721" y="24767"/>
                  </a:cubicBezTo>
                  <a:cubicBezTo>
                    <a:pt x="13241" y="24949"/>
                    <a:pt x="13760" y="25027"/>
                    <a:pt x="14279" y="25027"/>
                  </a:cubicBezTo>
                  <a:cubicBezTo>
                    <a:pt x="14591" y="25027"/>
                    <a:pt x="14928" y="25001"/>
                    <a:pt x="15240" y="24949"/>
                  </a:cubicBezTo>
                  <a:cubicBezTo>
                    <a:pt x="15707" y="24845"/>
                    <a:pt x="16148" y="24715"/>
                    <a:pt x="16589" y="24533"/>
                  </a:cubicBezTo>
                  <a:cubicBezTo>
                    <a:pt x="17031" y="24352"/>
                    <a:pt x="17472" y="24144"/>
                    <a:pt x="17939" y="23884"/>
                  </a:cubicBezTo>
                  <a:cubicBezTo>
                    <a:pt x="18692" y="23495"/>
                    <a:pt x="19445" y="23054"/>
                    <a:pt x="20146" y="22612"/>
                  </a:cubicBezTo>
                  <a:lnTo>
                    <a:pt x="20536" y="22379"/>
                  </a:lnTo>
                  <a:cubicBezTo>
                    <a:pt x="21444" y="21833"/>
                    <a:pt x="22275" y="21340"/>
                    <a:pt x="23132" y="20925"/>
                  </a:cubicBezTo>
                  <a:cubicBezTo>
                    <a:pt x="23910" y="20509"/>
                    <a:pt x="24741" y="20198"/>
                    <a:pt x="25572" y="19938"/>
                  </a:cubicBezTo>
                  <a:lnTo>
                    <a:pt x="25520" y="19938"/>
                  </a:lnTo>
                  <a:lnTo>
                    <a:pt x="26117" y="19783"/>
                  </a:lnTo>
                  <a:cubicBezTo>
                    <a:pt x="26247" y="19783"/>
                    <a:pt x="26325" y="19653"/>
                    <a:pt x="26299" y="19549"/>
                  </a:cubicBezTo>
                  <a:cubicBezTo>
                    <a:pt x="26299" y="19523"/>
                    <a:pt x="26299" y="19497"/>
                    <a:pt x="26299" y="19471"/>
                  </a:cubicBezTo>
                  <a:cubicBezTo>
                    <a:pt x="26299" y="19471"/>
                    <a:pt x="26299" y="19445"/>
                    <a:pt x="26325" y="19419"/>
                  </a:cubicBezTo>
                  <a:cubicBezTo>
                    <a:pt x="26351" y="19341"/>
                    <a:pt x="26351" y="19263"/>
                    <a:pt x="26325" y="19185"/>
                  </a:cubicBezTo>
                  <a:lnTo>
                    <a:pt x="26221" y="18874"/>
                  </a:lnTo>
                  <a:lnTo>
                    <a:pt x="26221" y="18900"/>
                  </a:lnTo>
                  <a:cubicBezTo>
                    <a:pt x="26195" y="18770"/>
                    <a:pt x="26169" y="18640"/>
                    <a:pt x="26143" y="18510"/>
                  </a:cubicBezTo>
                  <a:cubicBezTo>
                    <a:pt x="26117" y="18381"/>
                    <a:pt x="26117" y="18225"/>
                    <a:pt x="26091" y="18095"/>
                  </a:cubicBezTo>
                  <a:lnTo>
                    <a:pt x="26091" y="18017"/>
                  </a:lnTo>
                  <a:cubicBezTo>
                    <a:pt x="26065" y="17732"/>
                    <a:pt x="26039" y="17446"/>
                    <a:pt x="26039" y="17135"/>
                  </a:cubicBezTo>
                  <a:lnTo>
                    <a:pt x="26039" y="17083"/>
                  </a:lnTo>
                  <a:cubicBezTo>
                    <a:pt x="26039" y="16096"/>
                    <a:pt x="26117" y="15110"/>
                    <a:pt x="26247" y="14149"/>
                  </a:cubicBezTo>
                  <a:cubicBezTo>
                    <a:pt x="26377" y="13137"/>
                    <a:pt x="26455" y="12150"/>
                    <a:pt x="26455" y="11138"/>
                  </a:cubicBezTo>
                  <a:cubicBezTo>
                    <a:pt x="26455" y="10618"/>
                    <a:pt x="26403" y="10125"/>
                    <a:pt x="26325" y="9632"/>
                  </a:cubicBezTo>
                  <a:cubicBezTo>
                    <a:pt x="26247" y="9139"/>
                    <a:pt x="26117" y="8645"/>
                    <a:pt x="25909" y="8178"/>
                  </a:cubicBezTo>
                  <a:cubicBezTo>
                    <a:pt x="25676" y="7477"/>
                    <a:pt x="25234" y="6854"/>
                    <a:pt x="24663" y="6387"/>
                  </a:cubicBezTo>
                  <a:cubicBezTo>
                    <a:pt x="24300" y="6101"/>
                    <a:pt x="23859" y="5945"/>
                    <a:pt x="23417" y="5919"/>
                  </a:cubicBezTo>
                  <a:lnTo>
                    <a:pt x="23339" y="5919"/>
                  </a:lnTo>
                  <a:cubicBezTo>
                    <a:pt x="23132" y="5919"/>
                    <a:pt x="22950" y="5945"/>
                    <a:pt x="22742" y="5997"/>
                  </a:cubicBezTo>
                  <a:cubicBezTo>
                    <a:pt x="22535" y="6075"/>
                    <a:pt x="22327" y="6153"/>
                    <a:pt x="22145" y="6283"/>
                  </a:cubicBezTo>
                  <a:cubicBezTo>
                    <a:pt x="21730" y="6568"/>
                    <a:pt x="21392" y="6958"/>
                    <a:pt x="21159" y="7399"/>
                  </a:cubicBezTo>
                  <a:cubicBezTo>
                    <a:pt x="21107" y="7477"/>
                    <a:pt x="21055" y="7555"/>
                    <a:pt x="21029" y="7659"/>
                  </a:cubicBezTo>
                  <a:cubicBezTo>
                    <a:pt x="20951" y="7010"/>
                    <a:pt x="20821" y="6361"/>
                    <a:pt x="20665" y="5738"/>
                  </a:cubicBezTo>
                  <a:cubicBezTo>
                    <a:pt x="20510" y="5063"/>
                    <a:pt x="20276" y="4414"/>
                    <a:pt x="19990" y="3791"/>
                  </a:cubicBezTo>
                  <a:cubicBezTo>
                    <a:pt x="19731" y="3220"/>
                    <a:pt x="19367" y="2674"/>
                    <a:pt x="18926" y="2207"/>
                  </a:cubicBezTo>
                  <a:cubicBezTo>
                    <a:pt x="18718" y="1973"/>
                    <a:pt x="18485" y="1766"/>
                    <a:pt x="18225" y="1610"/>
                  </a:cubicBezTo>
                  <a:cubicBezTo>
                    <a:pt x="17965" y="1428"/>
                    <a:pt x="17680" y="1324"/>
                    <a:pt x="17394" y="1247"/>
                  </a:cubicBezTo>
                  <a:cubicBezTo>
                    <a:pt x="17161" y="1169"/>
                    <a:pt x="16901" y="1143"/>
                    <a:pt x="16641" y="1143"/>
                  </a:cubicBezTo>
                  <a:cubicBezTo>
                    <a:pt x="16304" y="1143"/>
                    <a:pt x="15940" y="1221"/>
                    <a:pt x="15655" y="1402"/>
                  </a:cubicBezTo>
                  <a:cubicBezTo>
                    <a:pt x="15395" y="1532"/>
                    <a:pt x="15188" y="1714"/>
                    <a:pt x="15032" y="1922"/>
                  </a:cubicBezTo>
                  <a:cubicBezTo>
                    <a:pt x="14876" y="2129"/>
                    <a:pt x="14746" y="2363"/>
                    <a:pt x="14642" y="2622"/>
                  </a:cubicBezTo>
                  <a:cubicBezTo>
                    <a:pt x="14435" y="3142"/>
                    <a:pt x="14305" y="3713"/>
                    <a:pt x="14279" y="4284"/>
                  </a:cubicBezTo>
                  <a:cubicBezTo>
                    <a:pt x="14279" y="4258"/>
                    <a:pt x="14279" y="4258"/>
                    <a:pt x="14253" y="4206"/>
                  </a:cubicBezTo>
                  <a:cubicBezTo>
                    <a:pt x="13941" y="3479"/>
                    <a:pt x="13552" y="2804"/>
                    <a:pt x="13085" y="2155"/>
                  </a:cubicBezTo>
                  <a:cubicBezTo>
                    <a:pt x="12877" y="1844"/>
                    <a:pt x="12643" y="1558"/>
                    <a:pt x="12384" y="1298"/>
                  </a:cubicBezTo>
                  <a:cubicBezTo>
                    <a:pt x="12124" y="1013"/>
                    <a:pt x="11839" y="779"/>
                    <a:pt x="11527" y="572"/>
                  </a:cubicBezTo>
                  <a:cubicBezTo>
                    <a:pt x="11216" y="390"/>
                    <a:pt x="10904" y="234"/>
                    <a:pt x="10567" y="130"/>
                  </a:cubicBezTo>
                  <a:cubicBezTo>
                    <a:pt x="10281" y="52"/>
                    <a:pt x="9970" y="0"/>
                    <a:pt x="968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" name="Google Shape;276;p16"/>
            <p:cNvSpPr/>
            <p:nvPr/>
          </p:nvSpPr>
          <p:spPr>
            <a:xfrm>
              <a:off x="2607025" y="1667825"/>
              <a:ext cx="648400" cy="484850"/>
            </a:xfrm>
            <a:custGeom>
              <a:avLst/>
              <a:gdLst/>
              <a:ahLst/>
              <a:cxnLst/>
              <a:rect l="l" t="t" r="r" b="b"/>
              <a:pathLst>
                <a:path w="25936" h="19394" extrusionOk="0">
                  <a:moveTo>
                    <a:pt x="8983" y="0"/>
                  </a:moveTo>
                  <a:lnTo>
                    <a:pt x="8957" y="26"/>
                  </a:lnTo>
                  <a:cubicBezTo>
                    <a:pt x="8724" y="26"/>
                    <a:pt x="8490" y="104"/>
                    <a:pt x="8282" y="208"/>
                  </a:cubicBezTo>
                  <a:cubicBezTo>
                    <a:pt x="8075" y="312"/>
                    <a:pt x="7893" y="468"/>
                    <a:pt x="7737" y="649"/>
                  </a:cubicBezTo>
                  <a:cubicBezTo>
                    <a:pt x="7477" y="1013"/>
                    <a:pt x="7322" y="1454"/>
                    <a:pt x="7322" y="1922"/>
                  </a:cubicBezTo>
                  <a:cubicBezTo>
                    <a:pt x="7296" y="2415"/>
                    <a:pt x="7348" y="2908"/>
                    <a:pt x="7477" y="3375"/>
                  </a:cubicBezTo>
                  <a:lnTo>
                    <a:pt x="7477" y="3401"/>
                  </a:lnTo>
                  <a:cubicBezTo>
                    <a:pt x="6673" y="2726"/>
                    <a:pt x="5764" y="2155"/>
                    <a:pt x="4803" y="1714"/>
                  </a:cubicBezTo>
                  <a:cubicBezTo>
                    <a:pt x="4466" y="1532"/>
                    <a:pt x="4103" y="1402"/>
                    <a:pt x="3713" y="1298"/>
                  </a:cubicBezTo>
                  <a:cubicBezTo>
                    <a:pt x="3350" y="1195"/>
                    <a:pt x="2986" y="1143"/>
                    <a:pt x="2597" y="1117"/>
                  </a:cubicBezTo>
                  <a:lnTo>
                    <a:pt x="2493" y="1117"/>
                  </a:lnTo>
                  <a:cubicBezTo>
                    <a:pt x="2337" y="1117"/>
                    <a:pt x="2207" y="1143"/>
                    <a:pt x="2052" y="1143"/>
                  </a:cubicBezTo>
                  <a:cubicBezTo>
                    <a:pt x="1870" y="1169"/>
                    <a:pt x="1662" y="1221"/>
                    <a:pt x="1481" y="1273"/>
                  </a:cubicBezTo>
                  <a:cubicBezTo>
                    <a:pt x="1143" y="1402"/>
                    <a:pt x="831" y="1558"/>
                    <a:pt x="572" y="1792"/>
                  </a:cubicBezTo>
                  <a:cubicBezTo>
                    <a:pt x="364" y="1999"/>
                    <a:pt x="157" y="2207"/>
                    <a:pt x="1" y="2441"/>
                  </a:cubicBezTo>
                  <a:cubicBezTo>
                    <a:pt x="1792" y="3453"/>
                    <a:pt x="3583" y="4414"/>
                    <a:pt x="5349" y="5426"/>
                  </a:cubicBezTo>
                  <a:cubicBezTo>
                    <a:pt x="6257" y="5945"/>
                    <a:pt x="7166" y="6491"/>
                    <a:pt x="8075" y="7010"/>
                  </a:cubicBezTo>
                  <a:cubicBezTo>
                    <a:pt x="8983" y="7555"/>
                    <a:pt x="9892" y="8100"/>
                    <a:pt x="10774" y="8671"/>
                  </a:cubicBezTo>
                  <a:cubicBezTo>
                    <a:pt x="14331" y="10904"/>
                    <a:pt x="17810" y="13292"/>
                    <a:pt x="21211" y="15785"/>
                  </a:cubicBezTo>
                  <a:cubicBezTo>
                    <a:pt x="22768" y="16953"/>
                    <a:pt x="24300" y="18147"/>
                    <a:pt x="25806" y="19393"/>
                  </a:cubicBezTo>
                  <a:cubicBezTo>
                    <a:pt x="25806" y="19315"/>
                    <a:pt x="25806" y="19263"/>
                    <a:pt x="25780" y="19185"/>
                  </a:cubicBezTo>
                  <a:cubicBezTo>
                    <a:pt x="25754" y="19082"/>
                    <a:pt x="25728" y="19004"/>
                    <a:pt x="25702" y="18900"/>
                  </a:cubicBezTo>
                  <a:cubicBezTo>
                    <a:pt x="25676" y="18796"/>
                    <a:pt x="25650" y="18640"/>
                    <a:pt x="25624" y="18510"/>
                  </a:cubicBezTo>
                  <a:cubicBezTo>
                    <a:pt x="25598" y="18381"/>
                    <a:pt x="25572" y="18251"/>
                    <a:pt x="25572" y="18147"/>
                  </a:cubicBezTo>
                  <a:lnTo>
                    <a:pt x="25572" y="18043"/>
                  </a:lnTo>
                  <a:cubicBezTo>
                    <a:pt x="25520" y="17758"/>
                    <a:pt x="25520" y="17472"/>
                    <a:pt x="25494" y="17135"/>
                  </a:cubicBezTo>
                  <a:lnTo>
                    <a:pt x="25494" y="17109"/>
                  </a:lnTo>
                  <a:cubicBezTo>
                    <a:pt x="25520" y="16122"/>
                    <a:pt x="25598" y="15136"/>
                    <a:pt x="25728" y="14149"/>
                  </a:cubicBezTo>
                  <a:cubicBezTo>
                    <a:pt x="25858" y="13163"/>
                    <a:pt x="25910" y="12150"/>
                    <a:pt x="25936" y="11138"/>
                  </a:cubicBezTo>
                  <a:cubicBezTo>
                    <a:pt x="25936" y="10644"/>
                    <a:pt x="25884" y="10151"/>
                    <a:pt x="25806" y="9658"/>
                  </a:cubicBezTo>
                  <a:cubicBezTo>
                    <a:pt x="25702" y="9139"/>
                    <a:pt x="25572" y="8671"/>
                    <a:pt x="25390" y="8178"/>
                  </a:cubicBezTo>
                  <a:cubicBezTo>
                    <a:pt x="25131" y="7477"/>
                    <a:pt x="24689" y="6880"/>
                    <a:pt x="24118" y="6387"/>
                  </a:cubicBezTo>
                  <a:cubicBezTo>
                    <a:pt x="23755" y="6101"/>
                    <a:pt x="23339" y="5945"/>
                    <a:pt x="22872" y="5920"/>
                  </a:cubicBezTo>
                  <a:lnTo>
                    <a:pt x="22794" y="5920"/>
                  </a:lnTo>
                  <a:cubicBezTo>
                    <a:pt x="22587" y="5920"/>
                    <a:pt x="22405" y="5945"/>
                    <a:pt x="22197" y="5997"/>
                  </a:cubicBezTo>
                  <a:cubicBezTo>
                    <a:pt x="21990" y="6075"/>
                    <a:pt x="21782" y="6179"/>
                    <a:pt x="21600" y="6309"/>
                  </a:cubicBezTo>
                  <a:cubicBezTo>
                    <a:pt x="21185" y="6594"/>
                    <a:pt x="20847" y="6958"/>
                    <a:pt x="20614" y="7399"/>
                  </a:cubicBezTo>
                  <a:cubicBezTo>
                    <a:pt x="20562" y="7503"/>
                    <a:pt x="20510" y="7581"/>
                    <a:pt x="20484" y="7659"/>
                  </a:cubicBezTo>
                  <a:cubicBezTo>
                    <a:pt x="20406" y="7010"/>
                    <a:pt x="20302" y="6387"/>
                    <a:pt x="20146" y="5764"/>
                  </a:cubicBezTo>
                  <a:cubicBezTo>
                    <a:pt x="19965" y="5089"/>
                    <a:pt x="19757" y="4440"/>
                    <a:pt x="19445" y="3817"/>
                  </a:cubicBezTo>
                  <a:cubicBezTo>
                    <a:pt x="19186" y="3220"/>
                    <a:pt x="18822" y="2674"/>
                    <a:pt x="18407" y="2207"/>
                  </a:cubicBezTo>
                  <a:cubicBezTo>
                    <a:pt x="18173" y="1973"/>
                    <a:pt x="17940" y="1792"/>
                    <a:pt x="17680" y="1610"/>
                  </a:cubicBezTo>
                  <a:cubicBezTo>
                    <a:pt x="17213" y="1324"/>
                    <a:pt x="16668" y="1169"/>
                    <a:pt x="16122" y="1143"/>
                  </a:cubicBezTo>
                  <a:cubicBezTo>
                    <a:pt x="15759" y="1143"/>
                    <a:pt x="15395" y="1221"/>
                    <a:pt x="15110" y="1402"/>
                  </a:cubicBezTo>
                  <a:cubicBezTo>
                    <a:pt x="14850" y="1532"/>
                    <a:pt x="14643" y="1714"/>
                    <a:pt x="14487" y="1922"/>
                  </a:cubicBezTo>
                  <a:cubicBezTo>
                    <a:pt x="14331" y="2129"/>
                    <a:pt x="14175" y="2363"/>
                    <a:pt x="14097" y="2622"/>
                  </a:cubicBezTo>
                  <a:cubicBezTo>
                    <a:pt x="13864" y="3168"/>
                    <a:pt x="13760" y="3739"/>
                    <a:pt x="13734" y="4310"/>
                  </a:cubicBezTo>
                  <a:lnTo>
                    <a:pt x="13734" y="4258"/>
                  </a:lnTo>
                  <a:cubicBezTo>
                    <a:pt x="13422" y="3505"/>
                    <a:pt x="13033" y="2804"/>
                    <a:pt x="12566" y="2155"/>
                  </a:cubicBezTo>
                  <a:cubicBezTo>
                    <a:pt x="12332" y="1844"/>
                    <a:pt x="12098" y="1558"/>
                    <a:pt x="11839" y="1298"/>
                  </a:cubicBezTo>
                  <a:cubicBezTo>
                    <a:pt x="11579" y="1039"/>
                    <a:pt x="11294" y="779"/>
                    <a:pt x="10982" y="572"/>
                  </a:cubicBezTo>
                  <a:cubicBezTo>
                    <a:pt x="10697" y="390"/>
                    <a:pt x="10359" y="234"/>
                    <a:pt x="10022" y="130"/>
                  </a:cubicBezTo>
                  <a:cubicBezTo>
                    <a:pt x="9736" y="52"/>
                    <a:pt x="9450" y="0"/>
                    <a:pt x="91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" name="Google Shape;277;p16"/>
            <p:cNvSpPr/>
            <p:nvPr/>
          </p:nvSpPr>
          <p:spPr>
            <a:xfrm>
              <a:off x="2674525" y="1713900"/>
              <a:ext cx="749650" cy="607500"/>
            </a:xfrm>
            <a:custGeom>
              <a:avLst/>
              <a:gdLst/>
              <a:ahLst/>
              <a:cxnLst/>
              <a:rect l="l" t="t" r="r" b="b"/>
              <a:pathLst>
                <a:path w="29986" h="24300" extrusionOk="0">
                  <a:moveTo>
                    <a:pt x="6725" y="1"/>
                  </a:moveTo>
                  <a:cubicBezTo>
                    <a:pt x="6647" y="27"/>
                    <a:pt x="6621" y="79"/>
                    <a:pt x="6621" y="156"/>
                  </a:cubicBezTo>
                  <a:cubicBezTo>
                    <a:pt x="6673" y="468"/>
                    <a:pt x="6725" y="831"/>
                    <a:pt x="6802" y="1169"/>
                  </a:cubicBezTo>
                  <a:cubicBezTo>
                    <a:pt x="6854" y="1506"/>
                    <a:pt x="6932" y="1896"/>
                    <a:pt x="6984" y="2259"/>
                  </a:cubicBezTo>
                  <a:cubicBezTo>
                    <a:pt x="7036" y="2597"/>
                    <a:pt x="7088" y="2986"/>
                    <a:pt x="7192" y="3350"/>
                  </a:cubicBezTo>
                  <a:cubicBezTo>
                    <a:pt x="7270" y="3713"/>
                    <a:pt x="7374" y="4102"/>
                    <a:pt x="7477" y="4466"/>
                  </a:cubicBezTo>
                  <a:cubicBezTo>
                    <a:pt x="7607" y="4855"/>
                    <a:pt x="7737" y="5193"/>
                    <a:pt x="7867" y="5556"/>
                  </a:cubicBezTo>
                  <a:cubicBezTo>
                    <a:pt x="8023" y="5894"/>
                    <a:pt x="8178" y="6257"/>
                    <a:pt x="8360" y="6569"/>
                  </a:cubicBezTo>
                  <a:cubicBezTo>
                    <a:pt x="8412" y="6673"/>
                    <a:pt x="8490" y="6776"/>
                    <a:pt x="8542" y="6854"/>
                  </a:cubicBezTo>
                  <a:lnTo>
                    <a:pt x="7685" y="6361"/>
                  </a:lnTo>
                  <a:cubicBezTo>
                    <a:pt x="6828" y="5816"/>
                    <a:pt x="5946" y="5271"/>
                    <a:pt x="5063" y="4751"/>
                  </a:cubicBezTo>
                  <a:cubicBezTo>
                    <a:pt x="4674" y="4492"/>
                    <a:pt x="4258" y="4258"/>
                    <a:pt x="3843" y="4025"/>
                  </a:cubicBezTo>
                  <a:cubicBezTo>
                    <a:pt x="3843" y="3999"/>
                    <a:pt x="3817" y="3999"/>
                    <a:pt x="3817" y="3973"/>
                  </a:cubicBezTo>
                  <a:cubicBezTo>
                    <a:pt x="3687" y="3869"/>
                    <a:pt x="3583" y="3739"/>
                    <a:pt x="3453" y="3609"/>
                  </a:cubicBezTo>
                  <a:cubicBezTo>
                    <a:pt x="3350" y="3479"/>
                    <a:pt x="3220" y="3324"/>
                    <a:pt x="3142" y="3168"/>
                  </a:cubicBezTo>
                  <a:cubicBezTo>
                    <a:pt x="2986" y="2934"/>
                    <a:pt x="2830" y="2675"/>
                    <a:pt x="2701" y="2415"/>
                  </a:cubicBezTo>
                  <a:cubicBezTo>
                    <a:pt x="2571" y="2155"/>
                    <a:pt x="2441" y="1870"/>
                    <a:pt x="2337" y="1584"/>
                  </a:cubicBezTo>
                  <a:cubicBezTo>
                    <a:pt x="2311" y="1558"/>
                    <a:pt x="2285" y="1532"/>
                    <a:pt x="2259" y="1532"/>
                  </a:cubicBezTo>
                  <a:lnTo>
                    <a:pt x="2233" y="1532"/>
                  </a:lnTo>
                  <a:cubicBezTo>
                    <a:pt x="2181" y="1558"/>
                    <a:pt x="2155" y="1610"/>
                    <a:pt x="2181" y="1662"/>
                  </a:cubicBezTo>
                  <a:cubicBezTo>
                    <a:pt x="2285" y="1896"/>
                    <a:pt x="2363" y="2103"/>
                    <a:pt x="2467" y="2337"/>
                  </a:cubicBezTo>
                  <a:cubicBezTo>
                    <a:pt x="2571" y="2571"/>
                    <a:pt x="2675" y="2778"/>
                    <a:pt x="2778" y="2986"/>
                  </a:cubicBezTo>
                  <a:cubicBezTo>
                    <a:pt x="2882" y="3194"/>
                    <a:pt x="3012" y="3402"/>
                    <a:pt x="3142" y="3609"/>
                  </a:cubicBezTo>
                  <a:cubicBezTo>
                    <a:pt x="3142" y="3609"/>
                    <a:pt x="3168" y="3635"/>
                    <a:pt x="3168" y="3635"/>
                  </a:cubicBezTo>
                  <a:cubicBezTo>
                    <a:pt x="2155" y="3090"/>
                    <a:pt x="1091" y="2571"/>
                    <a:pt x="1" y="2129"/>
                  </a:cubicBezTo>
                  <a:lnTo>
                    <a:pt x="1" y="2129"/>
                  </a:lnTo>
                  <a:lnTo>
                    <a:pt x="468" y="2415"/>
                  </a:lnTo>
                  <a:lnTo>
                    <a:pt x="805" y="2649"/>
                  </a:lnTo>
                  <a:lnTo>
                    <a:pt x="1221" y="2908"/>
                  </a:lnTo>
                  <a:lnTo>
                    <a:pt x="1454" y="3064"/>
                  </a:lnTo>
                  <a:cubicBezTo>
                    <a:pt x="1714" y="3194"/>
                    <a:pt x="1948" y="3350"/>
                    <a:pt x="2181" y="3505"/>
                  </a:cubicBezTo>
                  <a:lnTo>
                    <a:pt x="2675" y="3843"/>
                  </a:lnTo>
                  <a:lnTo>
                    <a:pt x="2415" y="3791"/>
                  </a:lnTo>
                  <a:cubicBezTo>
                    <a:pt x="2207" y="3791"/>
                    <a:pt x="2026" y="3765"/>
                    <a:pt x="1818" y="3765"/>
                  </a:cubicBezTo>
                  <a:cubicBezTo>
                    <a:pt x="1454" y="3765"/>
                    <a:pt x="1091" y="3791"/>
                    <a:pt x="728" y="3843"/>
                  </a:cubicBezTo>
                  <a:cubicBezTo>
                    <a:pt x="624" y="3843"/>
                    <a:pt x="624" y="3999"/>
                    <a:pt x="728" y="4025"/>
                  </a:cubicBezTo>
                  <a:cubicBezTo>
                    <a:pt x="857" y="4025"/>
                    <a:pt x="987" y="3999"/>
                    <a:pt x="1091" y="3999"/>
                  </a:cubicBezTo>
                  <a:lnTo>
                    <a:pt x="1532" y="3999"/>
                  </a:lnTo>
                  <a:cubicBezTo>
                    <a:pt x="1792" y="3999"/>
                    <a:pt x="2052" y="4025"/>
                    <a:pt x="2311" y="4077"/>
                  </a:cubicBezTo>
                  <a:cubicBezTo>
                    <a:pt x="2701" y="4128"/>
                    <a:pt x="3090" y="4206"/>
                    <a:pt x="3479" y="4336"/>
                  </a:cubicBezTo>
                  <a:lnTo>
                    <a:pt x="4985" y="5297"/>
                  </a:lnTo>
                  <a:cubicBezTo>
                    <a:pt x="5426" y="5608"/>
                    <a:pt x="5894" y="5920"/>
                    <a:pt x="6361" y="6205"/>
                  </a:cubicBezTo>
                  <a:lnTo>
                    <a:pt x="7036" y="6673"/>
                  </a:lnTo>
                  <a:lnTo>
                    <a:pt x="7737" y="7140"/>
                  </a:lnTo>
                  <a:lnTo>
                    <a:pt x="8100" y="7374"/>
                  </a:lnTo>
                  <a:cubicBezTo>
                    <a:pt x="7477" y="7270"/>
                    <a:pt x="6854" y="7218"/>
                    <a:pt x="6205" y="7218"/>
                  </a:cubicBezTo>
                  <a:lnTo>
                    <a:pt x="5712" y="7218"/>
                  </a:lnTo>
                  <a:cubicBezTo>
                    <a:pt x="5245" y="7244"/>
                    <a:pt x="4777" y="7296"/>
                    <a:pt x="4310" y="7348"/>
                  </a:cubicBezTo>
                  <a:cubicBezTo>
                    <a:pt x="4102" y="7399"/>
                    <a:pt x="3895" y="7425"/>
                    <a:pt x="3661" y="7451"/>
                  </a:cubicBezTo>
                  <a:lnTo>
                    <a:pt x="2960" y="7581"/>
                  </a:lnTo>
                  <a:cubicBezTo>
                    <a:pt x="2753" y="7607"/>
                    <a:pt x="2545" y="7659"/>
                    <a:pt x="2311" y="7711"/>
                  </a:cubicBezTo>
                  <a:lnTo>
                    <a:pt x="1636" y="7841"/>
                  </a:lnTo>
                  <a:cubicBezTo>
                    <a:pt x="1195" y="7919"/>
                    <a:pt x="779" y="8023"/>
                    <a:pt x="364" y="8126"/>
                  </a:cubicBezTo>
                  <a:lnTo>
                    <a:pt x="208" y="8178"/>
                  </a:lnTo>
                  <a:cubicBezTo>
                    <a:pt x="112" y="8202"/>
                    <a:pt x="149" y="8337"/>
                    <a:pt x="237" y="8337"/>
                  </a:cubicBezTo>
                  <a:cubicBezTo>
                    <a:pt x="245" y="8337"/>
                    <a:pt x="252" y="8336"/>
                    <a:pt x="260" y="8334"/>
                  </a:cubicBezTo>
                  <a:cubicBezTo>
                    <a:pt x="624" y="8230"/>
                    <a:pt x="987" y="8152"/>
                    <a:pt x="1377" y="8074"/>
                  </a:cubicBezTo>
                  <a:cubicBezTo>
                    <a:pt x="1740" y="8023"/>
                    <a:pt x="2129" y="7945"/>
                    <a:pt x="2519" y="7893"/>
                  </a:cubicBezTo>
                  <a:cubicBezTo>
                    <a:pt x="2908" y="7841"/>
                    <a:pt x="3272" y="7815"/>
                    <a:pt x="3635" y="7789"/>
                  </a:cubicBezTo>
                  <a:cubicBezTo>
                    <a:pt x="4025" y="7763"/>
                    <a:pt x="4466" y="7763"/>
                    <a:pt x="4855" y="7763"/>
                  </a:cubicBezTo>
                  <a:cubicBezTo>
                    <a:pt x="5271" y="7763"/>
                    <a:pt x="5660" y="7789"/>
                    <a:pt x="6075" y="7815"/>
                  </a:cubicBezTo>
                  <a:cubicBezTo>
                    <a:pt x="6491" y="7841"/>
                    <a:pt x="6828" y="7893"/>
                    <a:pt x="7192" y="7945"/>
                  </a:cubicBezTo>
                  <a:lnTo>
                    <a:pt x="7218" y="7945"/>
                  </a:lnTo>
                  <a:cubicBezTo>
                    <a:pt x="8178" y="8074"/>
                    <a:pt x="9113" y="8334"/>
                    <a:pt x="10022" y="8698"/>
                  </a:cubicBezTo>
                  <a:lnTo>
                    <a:pt x="10437" y="8983"/>
                  </a:lnTo>
                  <a:lnTo>
                    <a:pt x="10567" y="9061"/>
                  </a:lnTo>
                  <a:cubicBezTo>
                    <a:pt x="11086" y="9424"/>
                    <a:pt x="11605" y="9762"/>
                    <a:pt x="12124" y="10125"/>
                  </a:cubicBezTo>
                  <a:cubicBezTo>
                    <a:pt x="12644" y="10489"/>
                    <a:pt x="13163" y="10878"/>
                    <a:pt x="13708" y="11320"/>
                  </a:cubicBezTo>
                  <a:lnTo>
                    <a:pt x="14331" y="11787"/>
                  </a:lnTo>
                  <a:cubicBezTo>
                    <a:pt x="13968" y="11761"/>
                    <a:pt x="13604" y="11709"/>
                    <a:pt x="13215" y="11709"/>
                  </a:cubicBezTo>
                  <a:lnTo>
                    <a:pt x="12981" y="11709"/>
                  </a:lnTo>
                  <a:cubicBezTo>
                    <a:pt x="12566" y="11709"/>
                    <a:pt x="12124" y="11735"/>
                    <a:pt x="11709" y="11787"/>
                  </a:cubicBezTo>
                  <a:cubicBezTo>
                    <a:pt x="11475" y="11787"/>
                    <a:pt x="11216" y="11813"/>
                    <a:pt x="10956" y="11839"/>
                  </a:cubicBezTo>
                  <a:cubicBezTo>
                    <a:pt x="10722" y="11891"/>
                    <a:pt x="10463" y="11917"/>
                    <a:pt x="10203" y="11969"/>
                  </a:cubicBezTo>
                  <a:cubicBezTo>
                    <a:pt x="9944" y="12020"/>
                    <a:pt x="9710" y="12046"/>
                    <a:pt x="9476" y="12098"/>
                  </a:cubicBezTo>
                  <a:cubicBezTo>
                    <a:pt x="9243" y="12150"/>
                    <a:pt x="8983" y="12228"/>
                    <a:pt x="8723" y="12280"/>
                  </a:cubicBezTo>
                  <a:cubicBezTo>
                    <a:pt x="8230" y="12410"/>
                    <a:pt x="7737" y="12540"/>
                    <a:pt x="7270" y="12670"/>
                  </a:cubicBezTo>
                  <a:cubicBezTo>
                    <a:pt x="6309" y="12981"/>
                    <a:pt x="5349" y="13344"/>
                    <a:pt x="4440" y="13760"/>
                  </a:cubicBezTo>
                  <a:cubicBezTo>
                    <a:pt x="4128" y="13890"/>
                    <a:pt x="3817" y="14045"/>
                    <a:pt x="3505" y="14201"/>
                  </a:cubicBezTo>
                  <a:cubicBezTo>
                    <a:pt x="3479" y="14227"/>
                    <a:pt x="3453" y="14279"/>
                    <a:pt x="3479" y="14305"/>
                  </a:cubicBezTo>
                  <a:cubicBezTo>
                    <a:pt x="3505" y="14357"/>
                    <a:pt x="3557" y="14357"/>
                    <a:pt x="3583" y="14357"/>
                  </a:cubicBezTo>
                  <a:cubicBezTo>
                    <a:pt x="4051" y="14123"/>
                    <a:pt x="4518" y="13942"/>
                    <a:pt x="4959" y="13734"/>
                  </a:cubicBezTo>
                  <a:lnTo>
                    <a:pt x="4985" y="13734"/>
                  </a:lnTo>
                  <a:cubicBezTo>
                    <a:pt x="5660" y="13500"/>
                    <a:pt x="6335" y="13267"/>
                    <a:pt x="7036" y="13085"/>
                  </a:cubicBezTo>
                  <a:cubicBezTo>
                    <a:pt x="7737" y="12877"/>
                    <a:pt x="8438" y="12747"/>
                    <a:pt x="9139" y="12644"/>
                  </a:cubicBezTo>
                  <a:lnTo>
                    <a:pt x="9191" y="12644"/>
                  </a:lnTo>
                  <a:lnTo>
                    <a:pt x="9606" y="12592"/>
                  </a:lnTo>
                  <a:cubicBezTo>
                    <a:pt x="10047" y="12540"/>
                    <a:pt x="10489" y="12514"/>
                    <a:pt x="10930" y="12488"/>
                  </a:cubicBezTo>
                  <a:lnTo>
                    <a:pt x="12306" y="12488"/>
                  </a:lnTo>
                  <a:cubicBezTo>
                    <a:pt x="13241" y="12540"/>
                    <a:pt x="14175" y="12618"/>
                    <a:pt x="15084" y="12773"/>
                  </a:cubicBezTo>
                  <a:lnTo>
                    <a:pt x="15681" y="12851"/>
                  </a:lnTo>
                  <a:lnTo>
                    <a:pt x="16304" y="13370"/>
                  </a:lnTo>
                  <a:lnTo>
                    <a:pt x="16590" y="13578"/>
                  </a:lnTo>
                  <a:cubicBezTo>
                    <a:pt x="17083" y="13968"/>
                    <a:pt x="17550" y="14357"/>
                    <a:pt x="18043" y="14746"/>
                  </a:cubicBezTo>
                  <a:cubicBezTo>
                    <a:pt x="18407" y="15006"/>
                    <a:pt x="18744" y="15292"/>
                    <a:pt x="19108" y="15551"/>
                  </a:cubicBezTo>
                  <a:lnTo>
                    <a:pt x="19601" y="15915"/>
                  </a:lnTo>
                  <a:lnTo>
                    <a:pt x="19575" y="15889"/>
                  </a:lnTo>
                  <a:lnTo>
                    <a:pt x="19809" y="16096"/>
                  </a:lnTo>
                  <a:cubicBezTo>
                    <a:pt x="19731" y="16096"/>
                    <a:pt x="19653" y="16070"/>
                    <a:pt x="19549" y="16070"/>
                  </a:cubicBezTo>
                  <a:cubicBezTo>
                    <a:pt x="19290" y="16044"/>
                    <a:pt x="19030" y="16018"/>
                    <a:pt x="18770" y="16018"/>
                  </a:cubicBezTo>
                  <a:cubicBezTo>
                    <a:pt x="18121" y="16018"/>
                    <a:pt x="17472" y="16096"/>
                    <a:pt x="16823" y="16200"/>
                  </a:cubicBezTo>
                  <a:cubicBezTo>
                    <a:pt x="15941" y="16356"/>
                    <a:pt x="15032" y="16590"/>
                    <a:pt x="14175" y="16875"/>
                  </a:cubicBezTo>
                  <a:cubicBezTo>
                    <a:pt x="13968" y="16953"/>
                    <a:pt x="13760" y="17031"/>
                    <a:pt x="13552" y="17109"/>
                  </a:cubicBezTo>
                  <a:cubicBezTo>
                    <a:pt x="13344" y="17187"/>
                    <a:pt x="13111" y="17291"/>
                    <a:pt x="12903" y="17368"/>
                  </a:cubicBezTo>
                  <a:cubicBezTo>
                    <a:pt x="12488" y="17550"/>
                    <a:pt x="12098" y="17732"/>
                    <a:pt x="11683" y="17914"/>
                  </a:cubicBezTo>
                  <a:cubicBezTo>
                    <a:pt x="10904" y="18277"/>
                    <a:pt x="10151" y="18692"/>
                    <a:pt x="9398" y="19108"/>
                  </a:cubicBezTo>
                  <a:cubicBezTo>
                    <a:pt x="9309" y="19152"/>
                    <a:pt x="9354" y="19274"/>
                    <a:pt x="9435" y="19274"/>
                  </a:cubicBezTo>
                  <a:cubicBezTo>
                    <a:pt x="9448" y="19274"/>
                    <a:pt x="9462" y="19271"/>
                    <a:pt x="9476" y="19264"/>
                  </a:cubicBezTo>
                  <a:cubicBezTo>
                    <a:pt x="10125" y="18900"/>
                    <a:pt x="10774" y="18589"/>
                    <a:pt x="11449" y="18303"/>
                  </a:cubicBezTo>
                  <a:lnTo>
                    <a:pt x="11501" y="18303"/>
                  </a:lnTo>
                  <a:cubicBezTo>
                    <a:pt x="11865" y="18173"/>
                    <a:pt x="12228" y="18017"/>
                    <a:pt x="12618" y="17914"/>
                  </a:cubicBezTo>
                  <a:cubicBezTo>
                    <a:pt x="12981" y="17784"/>
                    <a:pt x="13396" y="17654"/>
                    <a:pt x="13812" y="17550"/>
                  </a:cubicBezTo>
                  <a:cubicBezTo>
                    <a:pt x="14227" y="17446"/>
                    <a:pt x="14643" y="17368"/>
                    <a:pt x="15032" y="17291"/>
                  </a:cubicBezTo>
                  <a:cubicBezTo>
                    <a:pt x="15447" y="17213"/>
                    <a:pt x="15837" y="17135"/>
                    <a:pt x="16252" y="17083"/>
                  </a:cubicBezTo>
                  <a:cubicBezTo>
                    <a:pt x="16847" y="17011"/>
                    <a:pt x="17443" y="16978"/>
                    <a:pt x="18038" y="16978"/>
                  </a:cubicBezTo>
                  <a:cubicBezTo>
                    <a:pt x="18741" y="16978"/>
                    <a:pt x="19443" y="17024"/>
                    <a:pt x="20146" y="17109"/>
                  </a:cubicBezTo>
                  <a:cubicBezTo>
                    <a:pt x="20406" y="17161"/>
                    <a:pt x="20691" y="17213"/>
                    <a:pt x="20951" y="17291"/>
                  </a:cubicBezTo>
                  <a:lnTo>
                    <a:pt x="21392" y="17394"/>
                  </a:lnTo>
                  <a:cubicBezTo>
                    <a:pt x="22249" y="18147"/>
                    <a:pt x="23158" y="19030"/>
                    <a:pt x="24196" y="20016"/>
                  </a:cubicBezTo>
                  <a:lnTo>
                    <a:pt x="24326" y="20172"/>
                  </a:lnTo>
                  <a:cubicBezTo>
                    <a:pt x="24534" y="20354"/>
                    <a:pt x="24715" y="20536"/>
                    <a:pt x="24897" y="20743"/>
                  </a:cubicBezTo>
                  <a:lnTo>
                    <a:pt x="25131" y="21003"/>
                  </a:lnTo>
                  <a:lnTo>
                    <a:pt x="25209" y="21081"/>
                  </a:lnTo>
                  <a:cubicBezTo>
                    <a:pt x="25494" y="21392"/>
                    <a:pt x="25858" y="21782"/>
                    <a:pt x="26247" y="22145"/>
                  </a:cubicBezTo>
                  <a:cubicBezTo>
                    <a:pt x="26714" y="22612"/>
                    <a:pt x="27104" y="23002"/>
                    <a:pt x="27493" y="23313"/>
                  </a:cubicBezTo>
                  <a:cubicBezTo>
                    <a:pt x="27727" y="23521"/>
                    <a:pt x="27934" y="23677"/>
                    <a:pt x="28142" y="23833"/>
                  </a:cubicBezTo>
                  <a:cubicBezTo>
                    <a:pt x="28298" y="23962"/>
                    <a:pt x="28480" y="24066"/>
                    <a:pt x="28687" y="24170"/>
                  </a:cubicBezTo>
                  <a:cubicBezTo>
                    <a:pt x="28843" y="24248"/>
                    <a:pt x="29025" y="24300"/>
                    <a:pt x="29232" y="24300"/>
                  </a:cubicBezTo>
                  <a:cubicBezTo>
                    <a:pt x="29336" y="24300"/>
                    <a:pt x="29466" y="24274"/>
                    <a:pt x="29570" y="24222"/>
                  </a:cubicBezTo>
                  <a:cubicBezTo>
                    <a:pt x="29674" y="24170"/>
                    <a:pt x="29752" y="24092"/>
                    <a:pt x="29830" y="23988"/>
                  </a:cubicBezTo>
                  <a:cubicBezTo>
                    <a:pt x="29856" y="23962"/>
                    <a:pt x="29856" y="23936"/>
                    <a:pt x="29881" y="23911"/>
                  </a:cubicBezTo>
                  <a:cubicBezTo>
                    <a:pt x="29959" y="23729"/>
                    <a:pt x="29985" y="23521"/>
                    <a:pt x="29959" y="23339"/>
                  </a:cubicBezTo>
                  <a:lnTo>
                    <a:pt x="29959" y="23313"/>
                  </a:lnTo>
                  <a:cubicBezTo>
                    <a:pt x="29959" y="23184"/>
                    <a:pt x="29933" y="23054"/>
                    <a:pt x="29881" y="22924"/>
                  </a:cubicBezTo>
                  <a:cubicBezTo>
                    <a:pt x="29830" y="22794"/>
                    <a:pt x="29752" y="22638"/>
                    <a:pt x="29700" y="22509"/>
                  </a:cubicBezTo>
                  <a:cubicBezTo>
                    <a:pt x="29518" y="22223"/>
                    <a:pt x="29336" y="21963"/>
                    <a:pt x="29129" y="21730"/>
                  </a:cubicBezTo>
                  <a:cubicBezTo>
                    <a:pt x="28921" y="21444"/>
                    <a:pt x="28687" y="21211"/>
                    <a:pt x="28480" y="21003"/>
                  </a:cubicBezTo>
                  <a:cubicBezTo>
                    <a:pt x="28090" y="20588"/>
                    <a:pt x="27675" y="20198"/>
                    <a:pt x="27259" y="19861"/>
                  </a:cubicBezTo>
                  <a:lnTo>
                    <a:pt x="26870" y="19471"/>
                  </a:lnTo>
                  <a:lnTo>
                    <a:pt x="26740" y="19393"/>
                  </a:lnTo>
                  <a:cubicBezTo>
                    <a:pt x="26403" y="19056"/>
                    <a:pt x="26013" y="18744"/>
                    <a:pt x="25572" y="18355"/>
                  </a:cubicBezTo>
                  <a:cubicBezTo>
                    <a:pt x="24845" y="17758"/>
                    <a:pt x="24040" y="17135"/>
                    <a:pt x="23054" y="16408"/>
                  </a:cubicBezTo>
                  <a:cubicBezTo>
                    <a:pt x="22457" y="15967"/>
                    <a:pt x="21860" y="15525"/>
                    <a:pt x="21159" y="15058"/>
                  </a:cubicBezTo>
                  <a:lnTo>
                    <a:pt x="21055" y="14876"/>
                  </a:lnTo>
                  <a:cubicBezTo>
                    <a:pt x="20873" y="14487"/>
                    <a:pt x="20717" y="14097"/>
                    <a:pt x="20562" y="13682"/>
                  </a:cubicBezTo>
                  <a:lnTo>
                    <a:pt x="20562" y="13656"/>
                  </a:lnTo>
                  <a:cubicBezTo>
                    <a:pt x="20354" y="13085"/>
                    <a:pt x="20198" y="12488"/>
                    <a:pt x="20068" y="11891"/>
                  </a:cubicBezTo>
                  <a:cubicBezTo>
                    <a:pt x="19964" y="11268"/>
                    <a:pt x="19861" y="10645"/>
                    <a:pt x="19835" y="10022"/>
                  </a:cubicBezTo>
                  <a:cubicBezTo>
                    <a:pt x="19783" y="9347"/>
                    <a:pt x="19757" y="8672"/>
                    <a:pt x="19783" y="8023"/>
                  </a:cubicBezTo>
                  <a:cubicBezTo>
                    <a:pt x="19809" y="7374"/>
                    <a:pt x="19861" y="6699"/>
                    <a:pt x="19964" y="6075"/>
                  </a:cubicBezTo>
                  <a:cubicBezTo>
                    <a:pt x="19964" y="6024"/>
                    <a:pt x="19913" y="5972"/>
                    <a:pt x="19887" y="5972"/>
                  </a:cubicBezTo>
                  <a:cubicBezTo>
                    <a:pt x="19835" y="5972"/>
                    <a:pt x="19783" y="5998"/>
                    <a:pt x="19783" y="6050"/>
                  </a:cubicBezTo>
                  <a:cubicBezTo>
                    <a:pt x="19731" y="6439"/>
                    <a:pt x="19679" y="6802"/>
                    <a:pt x="19627" y="7192"/>
                  </a:cubicBezTo>
                  <a:cubicBezTo>
                    <a:pt x="19601" y="7581"/>
                    <a:pt x="19549" y="7971"/>
                    <a:pt x="19523" y="8386"/>
                  </a:cubicBezTo>
                  <a:cubicBezTo>
                    <a:pt x="19497" y="8775"/>
                    <a:pt x="19471" y="9191"/>
                    <a:pt x="19471" y="9606"/>
                  </a:cubicBezTo>
                  <a:cubicBezTo>
                    <a:pt x="19471" y="10022"/>
                    <a:pt x="19471" y="10437"/>
                    <a:pt x="19523" y="10852"/>
                  </a:cubicBezTo>
                  <a:cubicBezTo>
                    <a:pt x="19549" y="11268"/>
                    <a:pt x="19575" y="11709"/>
                    <a:pt x="19653" y="12124"/>
                  </a:cubicBezTo>
                  <a:cubicBezTo>
                    <a:pt x="19705" y="12540"/>
                    <a:pt x="19783" y="12929"/>
                    <a:pt x="19861" y="13344"/>
                  </a:cubicBezTo>
                  <a:cubicBezTo>
                    <a:pt x="19939" y="13682"/>
                    <a:pt x="20042" y="14019"/>
                    <a:pt x="20172" y="14357"/>
                  </a:cubicBezTo>
                  <a:lnTo>
                    <a:pt x="19783" y="14071"/>
                  </a:lnTo>
                  <a:lnTo>
                    <a:pt x="19134" y="13630"/>
                  </a:lnTo>
                  <a:lnTo>
                    <a:pt x="18069" y="12877"/>
                  </a:lnTo>
                  <a:lnTo>
                    <a:pt x="17784" y="12695"/>
                  </a:lnTo>
                  <a:lnTo>
                    <a:pt x="17628" y="12566"/>
                  </a:lnTo>
                  <a:cubicBezTo>
                    <a:pt x="17161" y="12254"/>
                    <a:pt x="16693" y="11969"/>
                    <a:pt x="16226" y="11657"/>
                  </a:cubicBezTo>
                  <a:cubicBezTo>
                    <a:pt x="16096" y="11501"/>
                    <a:pt x="15992" y="11346"/>
                    <a:pt x="15863" y="11190"/>
                  </a:cubicBezTo>
                  <a:cubicBezTo>
                    <a:pt x="15266" y="10281"/>
                    <a:pt x="14772" y="9269"/>
                    <a:pt x="14409" y="8230"/>
                  </a:cubicBezTo>
                  <a:lnTo>
                    <a:pt x="14409" y="8256"/>
                  </a:lnTo>
                  <a:cubicBezTo>
                    <a:pt x="14331" y="8049"/>
                    <a:pt x="14253" y="7841"/>
                    <a:pt x="14201" y="7607"/>
                  </a:cubicBezTo>
                  <a:cubicBezTo>
                    <a:pt x="14123" y="7374"/>
                    <a:pt x="14071" y="7166"/>
                    <a:pt x="13994" y="6958"/>
                  </a:cubicBezTo>
                  <a:cubicBezTo>
                    <a:pt x="13890" y="6517"/>
                    <a:pt x="13786" y="6075"/>
                    <a:pt x="13708" y="5660"/>
                  </a:cubicBezTo>
                  <a:cubicBezTo>
                    <a:pt x="13526" y="4803"/>
                    <a:pt x="13422" y="3921"/>
                    <a:pt x="13344" y="3064"/>
                  </a:cubicBezTo>
                  <a:lnTo>
                    <a:pt x="13344" y="3090"/>
                  </a:lnTo>
                  <a:cubicBezTo>
                    <a:pt x="13319" y="2467"/>
                    <a:pt x="13293" y="1844"/>
                    <a:pt x="13293" y="1221"/>
                  </a:cubicBezTo>
                  <a:cubicBezTo>
                    <a:pt x="13293" y="1169"/>
                    <a:pt x="13241" y="1143"/>
                    <a:pt x="13215" y="1143"/>
                  </a:cubicBezTo>
                  <a:cubicBezTo>
                    <a:pt x="13163" y="1143"/>
                    <a:pt x="13111" y="1169"/>
                    <a:pt x="13111" y="1221"/>
                  </a:cubicBezTo>
                  <a:cubicBezTo>
                    <a:pt x="13111" y="2727"/>
                    <a:pt x="13215" y="4232"/>
                    <a:pt x="13422" y="5712"/>
                  </a:cubicBezTo>
                  <a:cubicBezTo>
                    <a:pt x="13604" y="7296"/>
                    <a:pt x="14045" y="8827"/>
                    <a:pt x="14720" y="10281"/>
                  </a:cubicBezTo>
                  <a:cubicBezTo>
                    <a:pt x="14798" y="10489"/>
                    <a:pt x="14928" y="10696"/>
                    <a:pt x="15032" y="10878"/>
                  </a:cubicBezTo>
                  <a:cubicBezTo>
                    <a:pt x="13474" y="9918"/>
                    <a:pt x="11891" y="8931"/>
                    <a:pt x="10333" y="7997"/>
                  </a:cubicBezTo>
                  <a:lnTo>
                    <a:pt x="10203" y="7919"/>
                  </a:lnTo>
                  <a:cubicBezTo>
                    <a:pt x="10022" y="7737"/>
                    <a:pt x="9866" y="7555"/>
                    <a:pt x="9684" y="7348"/>
                  </a:cubicBezTo>
                  <a:cubicBezTo>
                    <a:pt x="9528" y="7166"/>
                    <a:pt x="9372" y="6958"/>
                    <a:pt x="9217" y="6750"/>
                  </a:cubicBezTo>
                  <a:cubicBezTo>
                    <a:pt x="8957" y="6335"/>
                    <a:pt x="8698" y="5894"/>
                    <a:pt x="8464" y="5452"/>
                  </a:cubicBezTo>
                  <a:cubicBezTo>
                    <a:pt x="8230" y="4985"/>
                    <a:pt x="8049" y="4492"/>
                    <a:pt x="7867" y="3999"/>
                  </a:cubicBezTo>
                  <a:lnTo>
                    <a:pt x="7867" y="3947"/>
                  </a:lnTo>
                  <a:cubicBezTo>
                    <a:pt x="7763" y="3661"/>
                    <a:pt x="7659" y="3350"/>
                    <a:pt x="7555" y="3038"/>
                  </a:cubicBezTo>
                  <a:cubicBezTo>
                    <a:pt x="7451" y="2701"/>
                    <a:pt x="7348" y="2389"/>
                    <a:pt x="7270" y="2052"/>
                  </a:cubicBezTo>
                  <a:cubicBezTo>
                    <a:pt x="7192" y="1714"/>
                    <a:pt x="7114" y="1403"/>
                    <a:pt x="7062" y="1065"/>
                  </a:cubicBezTo>
                  <a:cubicBezTo>
                    <a:pt x="6984" y="754"/>
                    <a:pt x="6932" y="416"/>
                    <a:pt x="6880" y="105"/>
                  </a:cubicBezTo>
                  <a:cubicBezTo>
                    <a:pt x="6854" y="53"/>
                    <a:pt x="6828" y="27"/>
                    <a:pt x="677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78" name="Google Shape;278;p16"/>
          <p:cNvGrpSpPr/>
          <p:nvPr/>
        </p:nvGrpSpPr>
        <p:grpSpPr>
          <a:xfrm>
            <a:off x="10796148" y="907416"/>
            <a:ext cx="653651" cy="474539"/>
            <a:chOff x="8787625" y="134475"/>
            <a:chExt cx="838586" cy="608799"/>
          </a:xfrm>
        </p:grpSpPr>
        <p:sp>
          <p:nvSpPr>
            <p:cNvPr id="279" name="Google Shape;279;p16"/>
            <p:cNvSpPr/>
            <p:nvPr/>
          </p:nvSpPr>
          <p:spPr>
            <a:xfrm>
              <a:off x="8787625" y="134475"/>
              <a:ext cx="838586" cy="608799"/>
            </a:xfrm>
            <a:custGeom>
              <a:avLst/>
              <a:gdLst/>
              <a:ahLst/>
              <a:cxnLst/>
              <a:rect l="l" t="t" r="r" b="b"/>
              <a:pathLst>
                <a:path w="7682" h="5577" extrusionOk="0">
                  <a:moveTo>
                    <a:pt x="4010" y="0"/>
                  </a:moveTo>
                  <a:cubicBezTo>
                    <a:pt x="3863" y="0"/>
                    <a:pt x="3708" y="18"/>
                    <a:pt x="3553" y="46"/>
                  </a:cubicBezTo>
                  <a:cubicBezTo>
                    <a:pt x="3188" y="123"/>
                    <a:pt x="2804" y="296"/>
                    <a:pt x="2459" y="526"/>
                  </a:cubicBezTo>
                  <a:cubicBezTo>
                    <a:pt x="1863" y="968"/>
                    <a:pt x="1402" y="1621"/>
                    <a:pt x="1191" y="2331"/>
                  </a:cubicBezTo>
                  <a:cubicBezTo>
                    <a:pt x="1057" y="2351"/>
                    <a:pt x="903" y="2427"/>
                    <a:pt x="769" y="2504"/>
                  </a:cubicBezTo>
                  <a:cubicBezTo>
                    <a:pt x="634" y="2581"/>
                    <a:pt x="519" y="2677"/>
                    <a:pt x="404" y="2811"/>
                  </a:cubicBezTo>
                  <a:cubicBezTo>
                    <a:pt x="135" y="3119"/>
                    <a:pt x="1" y="3541"/>
                    <a:pt x="1" y="4041"/>
                  </a:cubicBezTo>
                  <a:cubicBezTo>
                    <a:pt x="1" y="4213"/>
                    <a:pt x="20" y="4405"/>
                    <a:pt x="58" y="4597"/>
                  </a:cubicBezTo>
                  <a:cubicBezTo>
                    <a:pt x="97" y="4732"/>
                    <a:pt x="135" y="4847"/>
                    <a:pt x="193" y="5001"/>
                  </a:cubicBezTo>
                  <a:cubicBezTo>
                    <a:pt x="250" y="5327"/>
                    <a:pt x="538" y="5577"/>
                    <a:pt x="884" y="5577"/>
                  </a:cubicBezTo>
                  <a:lnTo>
                    <a:pt x="6818" y="5577"/>
                  </a:lnTo>
                  <a:cubicBezTo>
                    <a:pt x="7106" y="5577"/>
                    <a:pt x="7394" y="5385"/>
                    <a:pt x="7490" y="5116"/>
                  </a:cubicBezTo>
                  <a:cubicBezTo>
                    <a:pt x="7624" y="4751"/>
                    <a:pt x="7682" y="4367"/>
                    <a:pt x="7682" y="3983"/>
                  </a:cubicBezTo>
                  <a:cubicBezTo>
                    <a:pt x="7682" y="3445"/>
                    <a:pt x="7490" y="2984"/>
                    <a:pt x="7144" y="2677"/>
                  </a:cubicBezTo>
                  <a:cubicBezTo>
                    <a:pt x="6952" y="2504"/>
                    <a:pt x="6722" y="2389"/>
                    <a:pt x="6472" y="2331"/>
                  </a:cubicBezTo>
                  <a:cubicBezTo>
                    <a:pt x="6453" y="2139"/>
                    <a:pt x="6395" y="1967"/>
                    <a:pt x="6357" y="1813"/>
                  </a:cubicBezTo>
                  <a:cubicBezTo>
                    <a:pt x="6299" y="1640"/>
                    <a:pt x="6242" y="1467"/>
                    <a:pt x="6165" y="1294"/>
                  </a:cubicBezTo>
                  <a:cubicBezTo>
                    <a:pt x="6088" y="1141"/>
                    <a:pt x="5973" y="968"/>
                    <a:pt x="5858" y="814"/>
                  </a:cubicBezTo>
                  <a:cubicBezTo>
                    <a:pt x="5589" y="507"/>
                    <a:pt x="5224" y="277"/>
                    <a:pt x="4821" y="123"/>
                  </a:cubicBezTo>
                  <a:cubicBezTo>
                    <a:pt x="4629" y="46"/>
                    <a:pt x="4417" y="8"/>
                    <a:pt x="4168" y="8"/>
                  </a:cubicBezTo>
                  <a:cubicBezTo>
                    <a:pt x="4116" y="3"/>
                    <a:pt x="4063" y="0"/>
                    <a:pt x="40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" name="Google Shape;280;p16"/>
            <p:cNvSpPr/>
            <p:nvPr/>
          </p:nvSpPr>
          <p:spPr>
            <a:xfrm>
              <a:off x="8865240" y="212854"/>
              <a:ext cx="679318" cy="450841"/>
            </a:xfrm>
            <a:custGeom>
              <a:avLst/>
              <a:gdLst/>
              <a:ahLst/>
              <a:cxnLst/>
              <a:rect l="l" t="t" r="r" b="b"/>
              <a:pathLst>
                <a:path w="6223" h="4130" extrusionOk="0">
                  <a:moveTo>
                    <a:pt x="3322" y="0"/>
                  </a:moveTo>
                  <a:cubicBezTo>
                    <a:pt x="3226" y="0"/>
                    <a:pt x="3092" y="39"/>
                    <a:pt x="2977" y="39"/>
                  </a:cubicBezTo>
                  <a:cubicBezTo>
                    <a:pt x="2708" y="77"/>
                    <a:pt x="2420" y="192"/>
                    <a:pt x="2189" y="384"/>
                  </a:cubicBezTo>
                  <a:cubicBezTo>
                    <a:pt x="1709" y="749"/>
                    <a:pt x="1325" y="1287"/>
                    <a:pt x="1172" y="1882"/>
                  </a:cubicBezTo>
                  <a:cubicBezTo>
                    <a:pt x="1133" y="2074"/>
                    <a:pt x="1114" y="2286"/>
                    <a:pt x="1114" y="2478"/>
                  </a:cubicBezTo>
                  <a:cubicBezTo>
                    <a:pt x="1076" y="2458"/>
                    <a:pt x="1056" y="2439"/>
                    <a:pt x="1018" y="2401"/>
                  </a:cubicBezTo>
                  <a:cubicBezTo>
                    <a:pt x="960" y="2382"/>
                    <a:pt x="883" y="2362"/>
                    <a:pt x="845" y="2343"/>
                  </a:cubicBezTo>
                  <a:lnTo>
                    <a:pt x="634" y="2343"/>
                  </a:lnTo>
                  <a:cubicBezTo>
                    <a:pt x="576" y="2343"/>
                    <a:pt x="499" y="2382"/>
                    <a:pt x="442" y="2401"/>
                  </a:cubicBezTo>
                  <a:cubicBezTo>
                    <a:pt x="365" y="2458"/>
                    <a:pt x="307" y="2497"/>
                    <a:pt x="250" y="2574"/>
                  </a:cubicBezTo>
                  <a:cubicBezTo>
                    <a:pt x="96" y="2746"/>
                    <a:pt x="0" y="3015"/>
                    <a:pt x="0" y="3323"/>
                  </a:cubicBezTo>
                  <a:cubicBezTo>
                    <a:pt x="0" y="3438"/>
                    <a:pt x="19" y="3591"/>
                    <a:pt x="58" y="3726"/>
                  </a:cubicBezTo>
                  <a:cubicBezTo>
                    <a:pt x="77" y="3841"/>
                    <a:pt x="115" y="3975"/>
                    <a:pt x="154" y="4091"/>
                  </a:cubicBezTo>
                  <a:lnTo>
                    <a:pt x="154" y="4110"/>
                  </a:lnTo>
                  <a:lnTo>
                    <a:pt x="154" y="4129"/>
                  </a:lnTo>
                  <a:lnTo>
                    <a:pt x="6068" y="4129"/>
                  </a:lnTo>
                  <a:cubicBezTo>
                    <a:pt x="6164" y="3879"/>
                    <a:pt x="6222" y="3553"/>
                    <a:pt x="6222" y="3265"/>
                  </a:cubicBezTo>
                  <a:cubicBezTo>
                    <a:pt x="6222" y="2938"/>
                    <a:pt x="6107" y="2650"/>
                    <a:pt x="5915" y="2478"/>
                  </a:cubicBezTo>
                  <a:cubicBezTo>
                    <a:pt x="5819" y="2401"/>
                    <a:pt x="5723" y="2343"/>
                    <a:pt x="5588" y="2343"/>
                  </a:cubicBezTo>
                  <a:lnTo>
                    <a:pt x="5396" y="2343"/>
                  </a:lnTo>
                  <a:cubicBezTo>
                    <a:pt x="5339" y="2343"/>
                    <a:pt x="5281" y="2362"/>
                    <a:pt x="5243" y="2382"/>
                  </a:cubicBezTo>
                  <a:cubicBezTo>
                    <a:pt x="5166" y="2401"/>
                    <a:pt x="5089" y="2458"/>
                    <a:pt x="5051" y="2535"/>
                  </a:cubicBezTo>
                  <a:lnTo>
                    <a:pt x="5051" y="2170"/>
                  </a:lnTo>
                  <a:cubicBezTo>
                    <a:pt x="5012" y="1863"/>
                    <a:pt x="4993" y="1575"/>
                    <a:pt x="4897" y="1325"/>
                  </a:cubicBezTo>
                  <a:cubicBezTo>
                    <a:pt x="4859" y="1172"/>
                    <a:pt x="4801" y="1056"/>
                    <a:pt x="4763" y="941"/>
                  </a:cubicBezTo>
                  <a:cubicBezTo>
                    <a:pt x="4705" y="826"/>
                    <a:pt x="4609" y="692"/>
                    <a:pt x="4532" y="615"/>
                  </a:cubicBezTo>
                  <a:cubicBezTo>
                    <a:pt x="4379" y="384"/>
                    <a:pt x="4110" y="250"/>
                    <a:pt x="3822" y="154"/>
                  </a:cubicBezTo>
                  <a:cubicBezTo>
                    <a:pt x="3668" y="96"/>
                    <a:pt x="3534" y="77"/>
                    <a:pt x="3361" y="58"/>
                  </a:cubicBezTo>
                  <a:cubicBezTo>
                    <a:pt x="3380" y="0"/>
                    <a:pt x="3361" y="0"/>
                    <a:pt x="3322" y="0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75065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1_Section header 1"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6"/>
          <p:cNvSpPr/>
          <p:nvPr/>
        </p:nvSpPr>
        <p:spPr>
          <a:xfrm>
            <a:off x="-306200" y="3370900"/>
            <a:ext cx="14583699" cy="5828392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1" name="Google Shape;251;p16"/>
          <p:cNvSpPr/>
          <p:nvPr/>
        </p:nvSpPr>
        <p:spPr>
          <a:xfrm flipH="1">
            <a:off x="-3563789" y="1957881"/>
            <a:ext cx="18433709" cy="622391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2" name="Google Shape;252;p16"/>
          <p:cNvSpPr/>
          <p:nvPr/>
        </p:nvSpPr>
        <p:spPr>
          <a:xfrm flipH="1">
            <a:off x="7111343" y="3926732"/>
            <a:ext cx="6355283" cy="3369853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3" name="Google Shape;253;p16"/>
          <p:cNvSpPr/>
          <p:nvPr/>
        </p:nvSpPr>
        <p:spPr>
          <a:xfrm flipH="1">
            <a:off x="7353336" y="4047872"/>
            <a:ext cx="6113299" cy="3127608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54" name="Google Shape;254;p16"/>
          <p:cNvGrpSpPr/>
          <p:nvPr/>
        </p:nvGrpSpPr>
        <p:grpSpPr>
          <a:xfrm>
            <a:off x="9043576" y="6530567"/>
            <a:ext cx="672385" cy="507167"/>
            <a:chOff x="2533682" y="3720159"/>
            <a:chExt cx="248847" cy="187691"/>
          </a:xfrm>
        </p:grpSpPr>
        <p:sp>
          <p:nvSpPr>
            <p:cNvPr id="255" name="Google Shape;255;p16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" name="Google Shape;256;p16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" name="Google Shape;257;p16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8" name="Google Shape;258;p16"/>
          <p:cNvGrpSpPr/>
          <p:nvPr/>
        </p:nvGrpSpPr>
        <p:grpSpPr>
          <a:xfrm flipH="1">
            <a:off x="5188890" y="6144667"/>
            <a:ext cx="743789" cy="375535"/>
            <a:chOff x="2855620" y="1802395"/>
            <a:chExt cx="249884" cy="126165"/>
          </a:xfrm>
        </p:grpSpPr>
        <p:sp>
          <p:nvSpPr>
            <p:cNvPr id="259" name="Google Shape;259;p16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" name="Google Shape;260;p16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1" name="Google Shape;261;p16"/>
          <p:cNvGrpSpPr/>
          <p:nvPr/>
        </p:nvGrpSpPr>
        <p:grpSpPr>
          <a:xfrm>
            <a:off x="11052004" y="5759799"/>
            <a:ext cx="672385" cy="507167"/>
            <a:chOff x="2533682" y="3720159"/>
            <a:chExt cx="248847" cy="187691"/>
          </a:xfrm>
        </p:grpSpPr>
        <p:sp>
          <p:nvSpPr>
            <p:cNvPr id="262" name="Google Shape;262;p16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" name="Google Shape;263;p16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" name="Google Shape;264;p16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65" name="Google Shape;265;p16"/>
          <p:cNvSpPr txBox="1">
            <a:spLocks noGrp="1"/>
          </p:cNvSpPr>
          <p:nvPr>
            <p:ph type="title"/>
          </p:nvPr>
        </p:nvSpPr>
        <p:spPr>
          <a:xfrm>
            <a:off x="953400" y="3699600"/>
            <a:ext cx="10285200" cy="8024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66" name="Google Shape;266;p16"/>
          <p:cNvSpPr txBox="1">
            <a:spLocks noGrp="1"/>
          </p:cNvSpPr>
          <p:nvPr>
            <p:ph type="title" idx="2" hasCustomPrompt="1"/>
          </p:nvPr>
        </p:nvSpPr>
        <p:spPr>
          <a:xfrm>
            <a:off x="5193200" y="1953059"/>
            <a:ext cx="1805600" cy="11224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9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67" name="Google Shape;267;p16"/>
          <p:cNvSpPr txBox="1">
            <a:spLocks noGrp="1"/>
          </p:cNvSpPr>
          <p:nvPr>
            <p:ph type="subTitle" idx="1"/>
          </p:nvPr>
        </p:nvSpPr>
        <p:spPr>
          <a:xfrm>
            <a:off x="4073067" y="4764167"/>
            <a:ext cx="4046000" cy="44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68" name="Google Shape;268;p16"/>
          <p:cNvGrpSpPr/>
          <p:nvPr/>
        </p:nvGrpSpPr>
        <p:grpSpPr>
          <a:xfrm>
            <a:off x="1664526" y="5075681"/>
            <a:ext cx="1718652" cy="2274459"/>
            <a:chOff x="4361325" y="3366075"/>
            <a:chExt cx="438775" cy="579175"/>
          </a:xfrm>
        </p:grpSpPr>
        <p:sp>
          <p:nvSpPr>
            <p:cNvPr id="269" name="Google Shape;269;p16"/>
            <p:cNvSpPr/>
            <p:nvPr/>
          </p:nvSpPr>
          <p:spPr>
            <a:xfrm>
              <a:off x="4361325" y="3366075"/>
              <a:ext cx="438775" cy="579175"/>
            </a:xfrm>
            <a:custGeom>
              <a:avLst/>
              <a:gdLst/>
              <a:ahLst/>
              <a:cxnLst/>
              <a:rect l="l" t="t" r="r" b="b"/>
              <a:pathLst>
                <a:path w="17551" h="23167" extrusionOk="0">
                  <a:moveTo>
                    <a:pt x="14567" y="0"/>
                  </a:moveTo>
                  <a:cubicBezTo>
                    <a:pt x="14268" y="0"/>
                    <a:pt x="13964" y="101"/>
                    <a:pt x="13708" y="321"/>
                  </a:cubicBezTo>
                  <a:cubicBezTo>
                    <a:pt x="13656" y="373"/>
                    <a:pt x="13578" y="425"/>
                    <a:pt x="13526" y="477"/>
                  </a:cubicBezTo>
                  <a:cubicBezTo>
                    <a:pt x="13189" y="711"/>
                    <a:pt x="12799" y="892"/>
                    <a:pt x="12410" y="1074"/>
                  </a:cubicBezTo>
                  <a:cubicBezTo>
                    <a:pt x="11605" y="1360"/>
                    <a:pt x="10774" y="1567"/>
                    <a:pt x="9918" y="1697"/>
                  </a:cubicBezTo>
                  <a:lnTo>
                    <a:pt x="9606" y="1749"/>
                  </a:lnTo>
                  <a:cubicBezTo>
                    <a:pt x="9269" y="1801"/>
                    <a:pt x="8983" y="1879"/>
                    <a:pt x="8646" y="1931"/>
                  </a:cubicBezTo>
                  <a:cubicBezTo>
                    <a:pt x="8282" y="2009"/>
                    <a:pt x="7893" y="2113"/>
                    <a:pt x="7529" y="2216"/>
                  </a:cubicBezTo>
                  <a:cubicBezTo>
                    <a:pt x="5946" y="2658"/>
                    <a:pt x="4726" y="3307"/>
                    <a:pt x="3843" y="4189"/>
                  </a:cubicBezTo>
                  <a:cubicBezTo>
                    <a:pt x="3350" y="4683"/>
                    <a:pt x="2934" y="5280"/>
                    <a:pt x="2623" y="5903"/>
                  </a:cubicBezTo>
                  <a:cubicBezTo>
                    <a:pt x="2285" y="6578"/>
                    <a:pt x="2052" y="7331"/>
                    <a:pt x="1922" y="8084"/>
                  </a:cubicBezTo>
                  <a:cubicBezTo>
                    <a:pt x="1844" y="8473"/>
                    <a:pt x="1792" y="8888"/>
                    <a:pt x="1740" y="9330"/>
                  </a:cubicBezTo>
                  <a:cubicBezTo>
                    <a:pt x="1714" y="9849"/>
                    <a:pt x="1714" y="10368"/>
                    <a:pt x="1740" y="10887"/>
                  </a:cubicBezTo>
                  <a:cubicBezTo>
                    <a:pt x="1792" y="11432"/>
                    <a:pt x="1870" y="11952"/>
                    <a:pt x="1948" y="12419"/>
                  </a:cubicBezTo>
                  <a:lnTo>
                    <a:pt x="2052" y="13146"/>
                  </a:lnTo>
                  <a:lnTo>
                    <a:pt x="2181" y="13899"/>
                  </a:lnTo>
                  <a:cubicBezTo>
                    <a:pt x="2207" y="14158"/>
                    <a:pt x="2259" y="14418"/>
                    <a:pt x="2285" y="14678"/>
                  </a:cubicBezTo>
                  <a:cubicBezTo>
                    <a:pt x="2285" y="14678"/>
                    <a:pt x="2285" y="14678"/>
                    <a:pt x="2285" y="14704"/>
                  </a:cubicBezTo>
                  <a:cubicBezTo>
                    <a:pt x="2363" y="15353"/>
                    <a:pt x="2363" y="16002"/>
                    <a:pt x="2285" y="16677"/>
                  </a:cubicBezTo>
                  <a:lnTo>
                    <a:pt x="2285" y="16728"/>
                  </a:lnTo>
                  <a:cubicBezTo>
                    <a:pt x="2181" y="16858"/>
                    <a:pt x="2103" y="16988"/>
                    <a:pt x="2026" y="17144"/>
                  </a:cubicBezTo>
                  <a:cubicBezTo>
                    <a:pt x="1870" y="17403"/>
                    <a:pt x="1714" y="17637"/>
                    <a:pt x="1584" y="17871"/>
                  </a:cubicBezTo>
                  <a:cubicBezTo>
                    <a:pt x="1247" y="18416"/>
                    <a:pt x="961" y="18961"/>
                    <a:pt x="702" y="19558"/>
                  </a:cubicBezTo>
                  <a:cubicBezTo>
                    <a:pt x="572" y="19844"/>
                    <a:pt x="468" y="20181"/>
                    <a:pt x="364" y="20493"/>
                  </a:cubicBezTo>
                  <a:cubicBezTo>
                    <a:pt x="234" y="20882"/>
                    <a:pt x="130" y="21272"/>
                    <a:pt x="79" y="21687"/>
                  </a:cubicBezTo>
                  <a:cubicBezTo>
                    <a:pt x="1" y="22258"/>
                    <a:pt x="312" y="22803"/>
                    <a:pt x="857" y="23037"/>
                  </a:cubicBezTo>
                  <a:cubicBezTo>
                    <a:pt x="1013" y="23115"/>
                    <a:pt x="1195" y="23167"/>
                    <a:pt x="1377" y="23167"/>
                  </a:cubicBezTo>
                  <a:cubicBezTo>
                    <a:pt x="1532" y="23167"/>
                    <a:pt x="1688" y="23141"/>
                    <a:pt x="1818" y="23089"/>
                  </a:cubicBezTo>
                  <a:cubicBezTo>
                    <a:pt x="2181" y="22959"/>
                    <a:pt x="2467" y="22673"/>
                    <a:pt x="2623" y="22336"/>
                  </a:cubicBezTo>
                  <a:cubicBezTo>
                    <a:pt x="2649" y="22180"/>
                    <a:pt x="2701" y="22050"/>
                    <a:pt x="2753" y="21895"/>
                  </a:cubicBezTo>
                  <a:lnTo>
                    <a:pt x="2804" y="21791"/>
                  </a:lnTo>
                  <a:cubicBezTo>
                    <a:pt x="2830" y="21635"/>
                    <a:pt x="2882" y="21453"/>
                    <a:pt x="2960" y="21324"/>
                  </a:cubicBezTo>
                  <a:cubicBezTo>
                    <a:pt x="3064" y="21038"/>
                    <a:pt x="3168" y="20726"/>
                    <a:pt x="3324" y="20415"/>
                  </a:cubicBezTo>
                  <a:cubicBezTo>
                    <a:pt x="3583" y="19818"/>
                    <a:pt x="3895" y="19273"/>
                    <a:pt x="4232" y="18727"/>
                  </a:cubicBezTo>
                  <a:lnTo>
                    <a:pt x="4336" y="18546"/>
                  </a:lnTo>
                  <a:lnTo>
                    <a:pt x="4388" y="18520"/>
                  </a:lnTo>
                  <a:cubicBezTo>
                    <a:pt x="4803" y="18390"/>
                    <a:pt x="5219" y="18286"/>
                    <a:pt x="5660" y="18234"/>
                  </a:cubicBezTo>
                  <a:cubicBezTo>
                    <a:pt x="5964" y="18196"/>
                    <a:pt x="6268" y="18172"/>
                    <a:pt x="6572" y="18172"/>
                  </a:cubicBezTo>
                  <a:cubicBezTo>
                    <a:pt x="6684" y="18172"/>
                    <a:pt x="6795" y="18175"/>
                    <a:pt x="6906" y="18182"/>
                  </a:cubicBezTo>
                  <a:lnTo>
                    <a:pt x="8100" y="18182"/>
                  </a:lnTo>
                  <a:cubicBezTo>
                    <a:pt x="8490" y="18182"/>
                    <a:pt x="8879" y="18208"/>
                    <a:pt x="9295" y="18208"/>
                  </a:cubicBezTo>
                  <a:cubicBezTo>
                    <a:pt x="9840" y="18208"/>
                    <a:pt x="10385" y="18182"/>
                    <a:pt x="10930" y="18130"/>
                  </a:cubicBezTo>
                  <a:cubicBezTo>
                    <a:pt x="11423" y="18078"/>
                    <a:pt x="11917" y="17975"/>
                    <a:pt x="12384" y="17845"/>
                  </a:cubicBezTo>
                  <a:cubicBezTo>
                    <a:pt x="12903" y="17689"/>
                    <a:pt x="13422" y="17481"/>
                    <a:pt x="13890" y="17222"/>
                  </a:cubicBezTo>
                  <a:cubicBezTo>
                    <a:pt x="14357" y="16936"/>
                    <a:pt x="14798" y="16625"/>
                    <a:pt x="15188" y="16261"/>
                  </a:cubicBezTo>
                  <a:cubicBezTo>
                    <a:pt x="15551" y="15924"/>
                    <a:pt x="15863" y="15560"/>
                    <a:pt x="16148" y="15145"/>
                  </a:cubicBezTo>
                  <a:cubicBezTo>
                    <a:pt x="16693" y="14392"/>
                    <a:pt x="17083" y="13535"/>
                    <a:pt x="17291" y="12627"/>
                  </a:cubicBezTo>
                  <a:cubicBezTo>
                    <a:pt x="17498" y="11718"/>
                    <a:pt x="17550" y="10783"/>
                    <a:pt x="17472" y="9875"/>
                  </a:cubicBezTo>
                  <a:cubicBezTo>
                    <a:pt x="17446" y="9408"/>
                    <a:pt x="17368" y="8940"/>
                    <a:pt x="17265" y="8499"/>
                  </a:cubicBezTo>
                  <a:cubicBezTo>
                    <a:pt x="17135" y="8006"/>
                    <a:pt x="17005" y="7538"/>
                    <a:pt x="16849" y="7097"/>
                  </a:cubicBezTo>
                  <a:cubicBezTo>
                    <a:pt x="16719" y="6760"/>
                    <a:pt x="16590" y="6422"/>
                    <a:pt x="16486" y="6085"/>
                  </a:cubicBezTo>
                  <a:cubicBezTo>
                    <a:pt x="16304" y="5591"/>
                    <a:pt x="16122" y="5098"/>
                    <a:pt x="15967" y="4631"/>
                  </a:cubicBezTo>
                  <a:cubicBezTo>
                    <a:pt x="15863" y="4293"/>
                    <a:pt x="15785" y="3930"/>
                    <a:pt x="15733" y="3592"/>
                  </a:cubicBezTo>
                  <a:cubicBezTo>
                    <a:pt x="15681" y="3099"/>
                    <a:pt x="15707" y="2606"/>
                    <a:pt x="15759" y="2139"/>
                  </a:cubicBezTo>
                  <a:cubicBezTo>
                    <a:pt x="15785" y="1957"/>
                    <a:pt x="15811" y="1801"/>
                    <a:pt x="15863" y="1645"/>
                  </a:cubicBezTo>
                  <a:cubicBezTo>
                    <a:pt x="15915" y="1438"/>
                    <a:pt x="15915" y="1204"/>
                    <a:pt x="15863" y="996"/>
                  </a:cubicBezTo>
                  <a:cubicBezTo>
                    <a:pt x="15708" y="379"/>
                    <a:pt x="15147" y="0"/>
                    <a:pt x="145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" name="Google Shape;270;p16"/>
            <p:cNvSpPr/>
            <p:nvPr/>
          </p:nvSpPr>
          <p:spPr>
            <a:xfrm>
              <a:off x="4428175" y="3390975"/>
              <a:ext cx="347900" cy="425125"/>
            </a:xfrm>
            <a:custGeom>
              <a:avLst/>
              <a:gdLst/>
              <a:ahLst/>
              <a:cxnLst/>
              <a:rect l="l" t="t" r="r" b="b"/>
              <a:pathLst>
                <a:path w="13916" h="17005" extrusionOk="0">
                  <a:moveTo>
                    <a:pt x="11917" y="0"/>
                  </a:moveTo>
                  <a:cubicBezTo>
                    <a:pt x="11813" y="0"/>
                    <a:pt x="11735" y="26"/>
                    <a:pt x="11657" y="78"/>
                  </a:cubicBezTo>
                  <a:cubicBezTo>
                    <a:pt x="11579" y="156"/>
                    <a:pt x="11501" y="208"/>
                    <a:pt x="11423" y="286"/>
                  </a:cubicBezTo>
                  <a:cubicBezTo>
                    <a:pt x="11008" y="545"/>
                    <a:pt x="10567" y="805"/>
                    <a:pt x="10099" y="987"/>
                  </a:cubicBezTo>
                  <a:cubicBezTo>
                    <a:pt x="9243" y="1298"/>
                    <a:pt x="8334" y="1506"/>
                    <a:pt x="7425" y="1662"/>
                  </a:cubicBezTo>
                  <a:lnTo>
                    <a:pt x="7114" y="1714"/>
                  </a:lnTo>
                  <a:cubicBezTo>
                    <a:pt x="6802" y="1766"/>
                    <a:pt x="6491" y="1843"/>
                    <a:pt x="6179" y="1895"/>
                  </a:cubicBezTo>
                  <a:cubicBezTo>
                    <a:pt x="5868" y="1973"/>
                    <a:pt x="5478" y="2051"/>
                    <a:pt x="5141" y="2155"/>
                  </a:cubicBezTo>
                  <a:cubicBezTo>
                    <a:pt x="3687" y="2570"/>
                    <a:pt x="2623" y="3141"/>
                    <a:pt x="1844" y="3894"/>
                  </a:cubicBezTo>
                  <a:cubicBezTo>
                    <a:pt x="1428" y="4336"/>
                    <a:pt x="1065" y="4803"/>
                    <a:pt x="831" y="5348"/>
                  </a:cubicBezTo>
                  <a:cubicBezTo>
                    <a:pt x="520" y="5945"/>
                    <a:pt x="312" y="6594"/>
                    <a:pt x="208" y="7269"/>
                  </a:cubicBezTo>
                  <a:cubicBezTo>
                    <a:pt x="130" y="7633"/>
                    <a:pt x="79" y="8022"/>
                    <a:pt x="53" y="8437"/>
                  </a:cubicBezTo>
                  <a:cubicBezTo>
                    <a:pt x="1" y="8905"/>
                    <a:pt x="1" y="9372"/>
                    <a:pt x="53" y="9839"/>
                  </a:cubicBezTo>
                  <a:cubicBezTo>
                    <a:pt x="79" y="10333"/>
                    <a:pt x="156" y="10826"/>
                    <a:pt x="234" y="11293"/>
                  </a:cubicBezTo>
                  <a:lnTo>
                    <a:pt x="338" y="11942"/>
                  </a:lnTo>
                  <a:cubicBezTo>
                    <a:pt x="390" y="12228"/>
                    <a:pt x="416" y="12487"/>
                    <a:pt x="468" y="12747"/>
                  </a:cubicBezTo>
                  <a:cubicBezTo>
                    <a:pt x="494" y="13033"/>
                    <a:pt x="546" y="13292"/>
                    <a:pt x="572" y="13578"/>
                  </a:cubicBezTo>
                  <a:cubicBezTo>
                    <a:pt x="676" y="14331"/>
                    <a:pt x="676" y="15083"/>
                    <a:pt x="572" y="15836"/>
                  </a:cubicBezTo>
                  <a:cubicBezTo>
                    <a:pt x="546" y="15992"/>
                    <a:pt x="520" y="16174"/>
                    <a:pt x="468" y="16304"/>
                  </a:cubicBezTo>
                  <a:lnTo>
                    <a:pt x="416" y="16330"/>
                  </a:lnTo>
                  <a:cubicBezTo>
                    <a:pt x="338" y="16381"/>
                    <a:pt x="286" y="16459"/>
                    <a:pt x="260" y="16537"/>
                  </a:cubicBezTo>
                  <a:cubicBezTo>
                    <a:pt x="208" y="16641"/>
                    <a:pt x="234" y="16719"/>
                    <a:pt x="286" y="16823"/>
                  </a:cubicBezTo>
                  <a:cubicBezTo>
                    <a:pt x="338" y="16927"/>
                    <a:pt x="468" y="17005"/>
                    <a:pt x="598" y="17005"/>
                  </a:cubicBezTo>
                  <a:cubicBezTo>
                    <a:pt x="650" y="17005"/>
                    <a:pt x="702" y="16979"/>
                    <a:pt x="753" y="16953"/>
                  </a:cubicBezTo>
                  <a:cubicBezTo>
                    <a:pt x="961" y="16849"/>
                    <a:pt x="1169" y="16745"/>
                    <a:pt x="1377" y="16641"/>
                  </a:cubicBezTo>
                  <a:cubicBezTo>
                    <a:pt x="1844" y="16485"/>
                    <a:pt x="2363" y="16356"/>
                    <a:pt x="2856" y="16304"/>
                  </a:cubicBezTo>
                  <a:cubicBezTo>
                    <a:pt x="3324" y="16252"/>
                    <a:pt x="3765" y="16226"/>
                    <a:pt x="4232" y="16226"/>
                  </a:cubicBezTo>
                  <a:cubicBezTo>
                    <a:pt x="4622" y="16226"/>
                    <a:pt x="5011" y="16226"/>
                    <a:pt x="5400" y="16252"/>
                  </a:cubicBezTo>
                  <a:lnTo>
                    <a:pt x="5452" y="16252"/>
                  </a:lnTo>
                  <a:cubicBezTo>
                    <a:pt x="5842" y="16252"/>
                    <a:pt x="6231" y="16278"/>
                    <a:pt x="6595" y="16278"/>
                  </a:cubicBezTo>
                  <a:cubicBezTo>
                    <a:pt x="7114" y="16278"/>
                    <a:pt x="7633" y="16252"/>
                    <a:pt x="8126" y="16200"/>
                  </a:cubicBezTo>
                  <a:cubicBezTo>
                    <a:pt x="8568" y="16148"/>
                    <a:pt x="9009" y="16070"/>
                    <a:pt x="9424" y="15940"/>
                  </a:cubicBezTo>
                  <a:cubicBezTo>
                    <a:pt x="11579" y="15317"/>
                    <a:pt x="13189" y="13578"/>
                    <a:pt x="13682" y="11423"/>
                  </a:cubicBezTo>
                  <a:cubicBezTo>
                    <a:pt x="13864" y="10618"/>
                    <a:pt x="13916" y="9813"/>
                    <a:pt x="13838" y="8983"/>
                  </a:cubicBezTo>
                  <a:cubicBezTo>
                    <a:pt x="13786" y="8567"/>
                    <a:pt x="13734" y="8152"/>
                    <a:pt x="13630" y="7711"/>
                  </a:cubicBezTo>
                  <a:cubicBezTo>
                    <a:pt x="13526" y="7295"/>
                    <a:pt x="13396" y="6854"/>
                    <a:pt x="13241" y="6413"/>
                  </a:cubicBezTo>
                  <a:cubicBezTo>
                    <a:pt x="13137" y="6101"/>
                    <a:pt x="13007" y="5764"/>
                    <a:pt x="12903" y="5426"/>
                  </a:cubicBezTo>
                  <a:cubicBezTo>
                    <a:pt x="12695" y="4933"/>
                    <a:pt x="12514" y="4440"/>
                    <a:pt x="12358" y="3920"/>
                  </a:cubicBezTo>
                  <a:cubicBezTo>
                    <a:pt x="12228" y="3531"/>
                    <a:pt x="12150" y="3116"/>
                    <a:pt x="12098" y="2700"/>
                  </a:cubicBezTo>
                  <a:cubicBezTo>
                    <a:pt x="12020" y="2129"/>
                    <a:pt x="12046" y="1558"/>
                    <a:pt x="12124" y="987"/>
                  </a:cubicBezTo>
                  <a:cubicBezTo>
                    <a:pt x="12176" y="805"/>
                    <a:pt x="12202" y="623"/>
                    <a:pt x="12228" y="442"/>
                  </a:cubicBezTo>
                  <a:cubicBezTo>
                    <a:pt x="12254" y="390"/>
                    <a:pt x="12254" y="312"/>
                    <a:pt x="12228" y="260"/>
                  </a:cubicBezTo>
                  <a:cubicBezTo>
                    <a:pt x="12228" y="182"/>
                    <a:pt x="12150" y="104"/>
                    <a:pt x="12072" y="52"/>
                  </a:cubicBezTo>
                  <a:cubicBezTo>
                    <a:pt x="12020" y="26"/>
                    <a:pt x="11969" y="0"/>
                    <a:pt x="119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" name="Google Shape;271;p16"/>
            <p:cNvSpPr/>
            <p:nvPr/>
          </p:nvSpPr>
          <p:spPr>
            <a:xfrm>
              <a:off x="4384950" y="3421475"/>
              <a:ext cx="343100" cy="499400"/>
            </a:xfrm>
            <a:custGeom>
              <a:avLst/>
              <a:gdLst/>
              <a:ahLst/>
              <a:cxnLst/>
              <a:rect l="l" t="t" r="r" b="b"/>
              <a:pathLst>
                <a:path w="13724" h="19976" extrusionOk="0">
                  <a:moveTo>
                    <a:pt x="12945" y="0"/>
                  </a:moveTo>
                  <a:cubicBezTo>
                    <a:pt x="12919" y="0"/>
                    <a:pt x="12867" y="26"/>
                    <a:pt x="12867" y="52"/>
                  </a:cubicBezTo>
                  <a:cubicBezTo>
                    <a:pt x="12322" y="1247"/>
                    <a:pt x="11673" y="2389"/>
                    <a:pt x="10998" y="3505"/>
                  </a:cubicBezTo>
                  <a:cubicBezTo>
                    <a:pt x="10712" y="3946"/>
                    <a:pt x="10452" y="4362"/>
                    <a:pt x="10167" y="4777"/>
                  </a:cubicBezTo>
                  <a:cubicBezTo>
                    <a:pt x="10193" y="4699"/>
                    <a:pt x="10219" y="4621"/>
                    <a:pt x="10219" y="4544"/>
                  </a:cubicBezTo>
                  <a:cubicBezTo>
                    <a:pt x="10297" y="4180"/>
                    <a:pt x="10349" y="3817"/>
                    <a:pt x="10375" y="3453"/>
                  </a:cubicBezTo>
                  <a:cubicBezTo>
                    <a:pt x="10426" y="2752"/>
                    <a:pt x="10401" y="2051"/>
                    <a:pt x="10323" y="1350"/>
                  </a:cubicBezTo>
                  <a:cubicBezTo>
                    <a:pt x="10323" y="1298"/>
                    <a:pt x="10271" y="1272"/>
                    <a:pt x="10245" y="1272"/>
                  </a:cubicBezTo>
                  <a:cubicBezTo>
                    <a:pt x="10193" y="1272"/>
                    <a:pt x="10167" y="1324"/>
                    <a:pt x="10167" y="1350"/>
                  </a:cubicBezTo>
                  <a:cubicBezTo>
                    <a:pt x="10219" y="1870"/>
                    <a:pt x="10245" y="2389"/>
                    <a:pt x="10245" y="2882"/>
                  </a:cubicBezTo>
                  <a:cubicBezTo>
                    <a:pt x="10219" y="3220"/>
                    <a:pt x="10193" y="3531"/>
                    <a:pt x="10141" y="3843"/>
                  </a:cubicBezTo>
                  <a:cubicBezTo>
                    <a:pt x="10089" y="4180"/>
                    <a:pt x="10037" y="4492"/>
                    <a:pt x="9933" y="4829"/>
                  </a:cubicBezTo>
                  <a:cubicBezTo>
                    <a:pt x="9881" y="5011"/>
                    <a:pt x="9829" y="5193"/>
                    <a:pt x="9751" y="5374"/>
                  </a:cubicBezTo>
                  <a:cubicBezTo>
                    <a:pt x="8999" y="6439"/>
                    <a:pt x="8220" y="7477"/>
                    <a:pt x="7441" y="8516"/>
                  </a:cubicBezTo>
                  <a:cubicBezTo>
                    <a:pt x="7104" y="8905"/>
                    <a:pt x="6792" y="9320"/>
                    <a:pt x="6454" y="9710"/>
                  </a:cubicBezTo>
                  <a:lnTo>
                    <a:pt x="6221" y="9995"/>
                  </a:lnTo>
                  <a:cubicBezTo>
                    <a:pt x="6299" y="9762"/>
                    <a:pt x="6377" y="9502"/>
                    <a:pt x="6454" y="9242"/>
                  </a:cubicBezTo>
                  <a:cubicBezTo>
                    <a:pt x="6532" y="8905"/>
                    <a:pt x="6610" y="8567"/>
                    <a:pt x="6662" y="8204"/>
                  </a:cubicBezTo>
                  <a:cubicBezTo>
                    <a:pt x="6740" y="7867"/>
                    <a:pt x="6792" y="7477"/>
                    <a:pt x="6818" y="7088"/>
                  </a:cubicBezTo>
                  <a:cubicBezTo>
                    <a:pt x="6896" y="6387"/>
                    <a:pt x="6896" y="5660"/>
                    <a:pt x="6818" y="4959"/>
                  </a:cubicBezTo>
                  <a:cubicBezTo>
                    <a:pt x="6740" y="4232"/>
                    <a:pt x="6584" y="3557"/>
                    <a:pt x="6351" y="2882"/>
                  </a:cubicBezTo>
                  <a:cubicBezTo>
                    <a:pt x="6351" y="2856"/>
                    <a:pt x="6325" y="2830"/>
                    <a:pt x="6273" y="2830"/>
                  </a:cubicBezTo>
                  <a:lnTo>
                    <a:pt x="6247" y="2830"/>
                  </a:lnTo>
                  <a:cubicBezTo>
                    <a:pt x="6195" y="2856"/>
                    <a:pt x="6195" y="2908"/>
                    <a:pt x="6195" y="2934"/>
                  </a:cubicBezTo>
                  <a:cubicBezTo>
                    <a:pt x="6299" y="3220"/>
                    <a:pt x="6377" y="3479"/>
                    <a:pt x="6429" y="3765"/>
                  </a:cubicBezTo>
                  <a:cubicBezTo>
                    <a:pt x="6610" y="4544"/>
                    <a:pt x="6662" y="5296"/>
                    <a:pt x="6636" y="6075"/>
                  </a:cubicBezTo>
                  <a:lnTo>
                    <a:pt x="6636" y="6049"/>
                  </a:lnTo>
                  <a:cubicBezTo>
                    <a:pt x="6636" y="6309"/>
                    <a:pt x="6610" y="6568"/>
                    <a:pt x="6584" y="6828"/>
                  </a:cubicBezTo>
                  <a:cubicBezTo>
                    <a:pt x="6558" y="7062"/>
                    <a:pt x="6506" y="7373"/>
                    <a:pt x="6454" y="7633"/>
                  </a:cubicBezTo>
                  <a:cubicBezTo>
                    <a:pt x="6377" y="8152"/>
                    <a:pt x="6247" y="8645"/>
                    <a:pt x="6091" y="9139"/>
                  </a:cubicBezTo>
                  <a:cubicBezTo>
                    <a:pt x="5987" y="9476"/>
                    <a:pt x="5883" y="9814"/>
                    <a:pt x="5780" y="10151"/>
                  </a:cubicBezTo>
                  <a:cubicBezTo>
                    <a:pt x="5702" y="10385"/>
                    <a:pt x="5598" y="10618"/>
                    <a:pt x="5520" y="10852"/>
                  </a:cubicBezTo>
                  <a:cubicBezTo>
                    <a:pt x="5494" y="10852"/>
                    <a:pt x="5494" y="10878"/>
                    <a:pt x="5468" y="10904"/>
                  </a:cubicBezTo>
                  <a:lnTo>
                    <a:pt x="4507" y="12072"/>
                  </a:lnTo>
                  <a:lnTo>
                    <a:pt x="3988" y="12721"/>
                  </a:lnTo>
                  <a:cubicBezTo>
                    <a:pt x="4092" y="12046"/>
                    <a:pt x="4170" y="11371"/>
                    <a:pt x="4170" y="10696"/>
                  </a:cubicBezTo>
                  <a:cubicBezTo>
                    <a:pt x="4170" y="10099"/>
                    <a:pt x="4092" y="9502"/>
                    <a:pt x="3988" y="8905"/>
                  </a:cubicBezTo>
                  <a:cubicBezTo>
                    <a:pt x="3858" y="8334"/>
                    <a:pt x="3651" y="7763"/>
                    <a:pt x="3391" y="7243"/>
                  </a:cubicBezTo>
                  <a:cubicBezTo>
                    <a:pt x="3391" y="7192"/>
                    <a:pt x="3339" y="7192"/>
                    <a:pt x="3313" y="7166"/>
                  </a:cubicBezTo>
                  <a:lnTo>
                    <a:pt x="3287" y="7166"/>
                  </a:lnTo>
                  <a:cubicBezTo>
                    <a:pt x="3235" y="7192"/>
                    <a:pt x="3209" y="7243"/>
                    <a:pt x="3235" y="7295"/>
                  </a:cubicBezTo>
                  <a:cubicBezTo>
                    <a:pt x="3443" y="7737"/>
                    <a:pt x="3625" y="8230"/>
                    <a:pt x="3729" y="8697"/>
                  </a:cubicBezTo>
                  <a:cubicBezTo>
                    <a:pt x="3806" y="9035"/>
                    <a:pt x="3858" y="9346"/>
                    <a:pt x="3884" y="9658"/>
                  </a:cubicBezTo>
                  <a:cubicBezTo>
                    <a:pt x="3910" y="10021"/>
                    <a:pt x="3910" y="10359"/>
                    <a:pt x="3910" y="10696"/>
                  </a:cubicBezTo>
                  <a:cubicBezTo>
                    <a:pt x="3910" y="10956"/>
                    <a:pt x="3884" y="11189"/>
                    <a:pt x="3858" y="11423"/>
                  </a:cubicBezTo>
                  <a:cubicBezTo>
                    <a:pt x="3832" y="11683"/>
                    <a:pt x="3781" y="11968"/>
                    <a:pt x="3729" y="12228"/>
                  </a:cubicBezTo>
                  <a:cubicBezTo>
                    <a:pt x="3651" y="12617"/>
                    <a:pt x="3573" y="12981"/>
                    <a:pt x="3469" y="13344"/>
                  </a:cubicBezTo>
                  <a:cubicBezTo>
                    <a:pt x="2716" y="14227"/>
                    <a:pt x="2041" y="15161"/>
                    <a:pt x="1418" y="16148"/>
                  </a:cubicBezTo>
                  <a:cubicBezTo>
                    <a:pt x="1107" y="16641"/>
                    <a:pt x="847" y="17186"/>
                    <a:pt x="613" y="17706"/>
                  </a:cubicBezTo>
                  <a:cubicBezTo>
                    <a:pt x="509" y="17991"/>
                    <a:pt x="406" y="18277"/>
                    <a:pt x="302" y="18562"/>
                  </a:cubicBezTo>
                  <a:cubicBezTo>
                    <a:pt x="172" y="18900"/>
                    <a:pt x="94" y="19237"/>
                    <a:pt x="42" y="19575"/>
                  </a:cubicBezTo>
                  <a:cubicBezTo>
                    <a:pt x="0" y="19783"/>
                    <a:pt x="160" y="19975"/>
                    <a:pt x="359" y="19975"/>
                  </a:cubicBezTo>
                  <a:cubicBezTo>
                    <a:pt x="407" y="19975"/>
                    <a:pt x="458" y="19964"/>
                    <a:pt x="509" y="19938"/>
                  </a:cubicBezTo>
                  <a:cubicBezTo>
                    <a:pt x="587" y="19912"/>
                    <a:pt x="665" y="19860"/>
                    <a:pt x="691" y="19782"/>
                  </a:cubicBezTo>
                  <a:cubicBezTo>
                    <a:pt x="769" y="19601"/>
                    <a:pt x="821" y="19445"/>
                    <a:pt x="873" y="19263"/>
                  </a:cubicBezTo>
                  <a:cubicBezTo>
                    <a:pt x="925" y="19082"/>
                    <a:pt x="977" y="18952"/>
                    <a:pt x="1029" y="18770"/>
                  </a:cubicBezTo>
                  <a:cubicBezTo>
                    <a:pt x="1158" y="18458"/>
                    <a:pt x="1288" y="18121"/>
                    <a:pt x="1444" y="17784"/>
                  </a:cubicBezTo>
                  <a:cubicBezTo>
                    <a:pt x="1730" y="17160"/>
                    <a:pt x="2041" y="16563"/>
                    <a:pt x="2405" y="15992"/>
                  </a:cubicBezTo>
                  <a:cubicBezTo>
                    <a:pt x="2716" y="15499"/>
                    <a:pt x="3054" y="15032"/>
                    <a:pt x="3391" y="14538"/>
                  </a:cubicBezTo>
                  <a:cubicBezTo>
                    <a:pt x="3469" y="14486"/>
                    <a:pt x="3547" y="14409"/>
                    <a:pt x="3625" y="14331"/>
                  </a:cubicBezTo>
                  <a:cubicBezTo>
                    <a:pt x="3832" y="14201"/>
                    <a:pt x="4014" y="14045"/>
                    <a:pt x="4222" y="13915"/>
                  </a:cubicBezTo>
                  <a:cubicBezTo>
                    <a:pt x="4611" y="13630"/>
                    <a:pt x="5027" y="13370"/>
                    <a:pt x="5468" y="13162"/>
                  </a:cubicBezTo>
                  <a:cubicBezTo>
                    <a:pt x="5702" y="13033"/>
                    <a:pt x="5935" y="12929"/>
                    <a:pt x="6169" y="12825"/>
                  </a:cubicBezTo>
                  <a:cubicBezTo>
                    <a:pt x="6403" y="12721"/>
                    <a:pt x="6688" y="12617"/>
                    <a:pt x="6974" y="12513"/>
                  </a:cubicBezTo>
                  <a:cubicBezTo>
                    <a:pt x="7493" y="12332"/>
                    <a:pt x="8012" y="12176"/>
                    <a:pt x="8557" y="12046"/>
                  </a:cubicBezTo>
                  <a:cubicBezTo>
                    <a:pt x="9206" y="11890"/>
                    <a:pt x="9881" y="11787"/>
                    <a:pt x="10556" y="11709"/>
                  </a:cubicBezTo>
                  <a:cubicBezTo>
                    <a:pt x="11179" y="11631"/>
                    <a:pt x="11802" y="11579"/>
                    <a:pt x="12451" y="11579"/>
                  </a:cubicBezTo>
                  <a:cubicBezTo>
                    <a:pt x="12503" y="11579"/>
                    <a:pt x="12529" y="11527"/>
                    <a:pt x="12529" y="11475"/>
                  </a:cubicBezTo>
                  <a:cubicBezTo>
                    <a:pt x="12529" y="11449"/>
                    <a:pt x="12477" y="11397"/>
                    <a:pt x="12425" y="11397"/>
                  </a:cubicBezTo>
                  <a:cubicBezTo>
                    <a:pt x="12036" y="11397"/>
                    <a:pt x="11647" y="11397"/>
                    <a:pt x="11257" y="11449"/>
                  </a:cubicBezTo>
                  <a:cubicBezTo>
                    <a:pt x="10868" y="11475"/>
                    <a:pt x="10452" y="11501"/>
                    <a:pt x="10037" y="11553"/>
                  </a:cubicBezTo>
                  <a:cubicBezTo>
                    <a:pt x="9622" y="11579"/>
                    <a:pt x="9206" y="11657"/>
                    <a:pt x="8765" y="11709"/>
                  </a:cubicBezTo>
                  <a:cubicBezTo>
                    <a:pt x="8350" y="11787"/>
                    <a:pt x="7960" y="11890"/>
                    <a:pt x="7545" y="11994"/>
                  </a:cubicBezTo>
                  <a:cubicBezTo>
                    <a:pt x="7129" y="12098"/>
                    <a:pt x="6714" y="12228"/>
                    <a:pt x="6325" y="12358"/>
                  </a:cubicBezTo>
                  <a:cubicBezTo>
                    <a:pt x="5909" y="12488"/>
                    <a:pt x="5520" y="12643"/>
                    <a:pt x="5156" y="12825"/>
                  </a:cubicBezTo>
                  <a:cubicBezTo>
                    <a:pt x="4845" y="12981"/>
                    <a:pt x="4559" y="13137"/>
                    <a:pt x="4274" y="13318"/>
                  </a:cubicBezTo>
                  <a:lnTo>
                    <a:pt x="4819" y="12591"/>
                  </a:lnTo>
                  <a:cubicBezTo>
                    <a:pt x="5130" y="12176"/>
                    <a:pt x="5442" y="11787"/>
                    <a:pt x="5728" y="11371"/>
                  </a:cubicBezTo>
                  <a:lnTo>
                    <a:pt x="6143" y="10826"/>
                  </a:lnTo>
                  <a:cubicBezTo>
                    <a:pt x="6247" y="10722"/>
                    <a:pt x="6377" y="10592"/>
                    <a:pt x="6506" y="10463"/>
                  </a:cubicBezTo>
                  <a:lnTo>
                    <a:pt x="6506" y="10463"/>
                  </a:lnTo>
                  <a:lnTo>
                    <a:pt x="6480" y="10514"/>
                  </a:lnTo>
                  <a:cubicBezTo>
                    <a:pt x="7000" y="10021"/>
                    <a:pt x="7545" y="9580"/>
                    <a:pt x="8142" y="9165"/>
                  </a:cubicBezTo>
                  <a:cubicBezTo>
                    <a:pt x="8427" y="8957"/>
                    <a:pt x="8713" y="8775"/>
                    <a:pt x="9025" y="8567"/>
                  </a:cubicBezTo>
                  <a:cubicBezTo>
                    <a:pt x="9336" y="8386"/>
                    <a:pt x="9622" y="8230"/>
                    <a:pt x="9933" y="8048"/>
                  </a:cubicBezTo>
                  <a:cubicBezTo>
                    <a:pt x="10504" y="7763"/>
                    <a:pt x="11101" y="7503"/>
                    <a:pt x="11725" y="7269"/>
                  </a:cubicBezTo>
                  <a:cubicBezTo>
                    <a:pt x="12348" y="7036"/>
                    <a:pt x="12997" y="6828"/>
                    <a:pt x="13646" y="6646"/>
                  </a:cubicBezTo>
                  <a:cubicBezTo>
                    <a:pt x="13698" y="6646"/>
                    <a:pt x="13723" y="6594"/>
                    <a:pt x="13698" y="6543"/>
                  </a:cubicBezTo>
                  <a:cubicBezTo>
                    <a:pt x="13698" y="6517"/>
                    <a:pt x="13698" y="6517"/>
                    <a:pt x="13672" y="6491"/>
                  </a:cubicBezTo>
                  <a:lnTo>
                    <a:pt x="13646" y="6491"/>
                  </a:lnTo>
                  <a:cubicBezTo>
                    <a:pt x="12919" y="6672"/>
                    <a:pt x="12192" y="6906"/>
                    <a:pt x="11491" y="7140"/>
                  </a:cubicBezTo>
                  <a:cubicBezTo>
                    <a:pt x="11127" y="7269"/>
                    <a:pt x="10790" y="7399"/>
                    <a:pt x="10426" y="7555"/>
                  </a:cubicBezTo>
                  <a:cubicBezTo>
                    <a:pt x="10089" y="7685"/>
                    <a:pt x="9726" y="7867"/>
                    <a:pt x="9362" y="8048"/>
                  </a:cubicBezTo>
                  <a:cubicBezTo>
                    <a:pt x="8687" y="8360"/>
                    <a:pt x="8064" y="8749"/>
                    <a:pt x="7441" y="9190"/>
                  </a:cubicBezTo>
                  <a:cubicBezTo>
                    <a:pt x="7415" y="9216"/>
                    <a:pt x="7363" y="9268"/>
                    <a:pt x="7311" y="9294"/>
                  </a:cubicBezTo>
                  <a:cubicBezTo>
                    <a:pt x="7415" y="9165"/>
                    <a:pt x="7519" y="9035"/>
                    <a:pt x="7623" y="8879"/>
                  </a:cubicBezTo>
                  <a:cubicBezTo>
                    <a:pt x="8220" y="8048"/>
                    <a:pt x="8843" y="7217"/>
                    <a:pt x="9414" y="6361"/>
                  </a:cubicBezTo>
                  <a:cubicBezTo>
                    <a:pt x="9596" y="6101"/>
                    <a:pt x="9751" y="5842"/>
                    <a:pt x="9933" y="5582"/>
                  </a:cubicBezTo>
                  <a:cubicBezTo>
                    <a:pt x="9959" y="5582"/>
                    <a:pt x="9985" y="5556"/>
                    <a:pt x="10011" y="5556"/>
                  </a:cubicBezTo>
                  <a:cubicBezTo>
                    <a:pt x="10167" y="5374"/>
                    <a:pt x="10323" y="5193"/>
                    <a:pt x="10530" y="5037"/>
                  </a:cubicBezTo>
                  <a:cubicBezTo>
                    <a:pt x="10790" y="4777"/>
                    <a:pt x="11101" y="4518"/>
                    <a:pt x="11413" y="4310"/>
                  </a:cubicBezTo>
                  <a:cubicBezTo>
                    <a:pt x="11725" y="4076"/>
                    <a:pt x="12036" y="3869"/>
                    <a:pt x="12374" y="3713"/>
                  </a:cubicBezTo>
                  <a:cubicBezTo>
                    <a:pt x="12503" y="3635"/>
                    <a:pt x="12633" y="3583"/>
                    <a:pt x="12737" y="3531"/>
                  </a:cubicBezTo>
                  <a:cubicBezTo>
                    <a:pt x="12789" y="3505"/>
                    <a:pt x="12815" y="3453"/>
                    <a:pt x="12789" y="3401"/>
                  </a:cubicBezTo>
                  <a:cubicBezTo>
                    <a:pt x="12789" y="3375"/>
                    <a:pt x="12737" y="3349"/>
                    <a:pt x="12711" y="3349"/>
                  </a:cubicBezTo>
                  <a:lnTo>
                    <a:pt x="12685" y="3349"/>
                  </a:lnTo>
                  <a:cubicBezTo>
                    <a:pt x="12425" y="3479"/>
                    <a:pt x="12192" y="3609"/>
                    <a:pt x="11958" y="3739"/>
                  </a:cubicBezTo>
                  <a:cubicBezTo>
                    <a:pt x="11699" y="3869"/>
                    <a:pt x="11413" y="4050"/>
                    <a:pt x="11179" y="4232"/>
                  </a:cubicBezTo>
                  <a:cubicBezTo>
                    <a:pt x="10920" y="4440"/>
                    <a:pt x="10660" y="4647"/>
                    <a:pt x="10426" y="4855"/>
                  </a:cubicBezTo>
                  <a:cubicBezTo>
                    <a:pt x="10738" y="4336"/>
                    <a:pt x="11050" y="3843"/>
                    <a:pt x="11361" y="3323"/>
                  </a:cubicBezTo>
                  <a:cubicBezTo>
                    <a:pt x="11958" y="2285"/>
                    <a:pt x="12529" y="1221"/>
                    <a:pt x="13023" y="104"/>
                  </a:cubicBezTo>
                  <a:cubicBezTo>
                    <a:pt x="13049" y="52"/>
                    <a:pt x="12997" y="0"/>
                    <a:pt x="129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72" name="Google Shape;272;p16"/>
          <p:cNvSpPr/>
          <p:nvPr/>
        </p:nvSpPr>
        <p:spPr>
          <a:xfrm flipH="1">
            <a:off x="322206" y="632267"/>
            <a:ext cx="1430625" cy="708636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73" name="Google Shape;273;p16"/>
          <p:cNvGrpSpPr/>
          <p:nvPr/>
        </p:nvGrpSpPr>
        <p:grpSpPr>
          <a:xfrm rot="1189966">
            <a:off x="148318" y="4838259"/>
            <a:ext cx="2304197" cy="1841404"/>
            <a:chOff x="2569400" y="1643150"/>
            <a:chExt cx="878775" cy="702275"/>
          </a:xfrm>
        </p:grpSpPr>
        <p:sp>
          <p:nvSpPr>
            <p:cNvPr id="274" name="Google Shape;274;p16"/>
            <p:cNvSpPr/>
            <p:nvPr/>
          </p:nvSpPr>
          <p:spPr>
            <a:xfrm>
              <a:off x="2569400" y="1643150"/>
              <a:ext cx="878775" cy="702275"/>
            </a:xfrm>
            <a:custGeom>
              <a:avLst/>
              <a:gdLst/>
              <a:ahLst/>
              <a:cxnLst/>
              <a:rect l="l" t="t" r="r" b="b"/>
              <a:pathLst>
                <a:path w="35151" h="28091" extrusionOk="0">
                  <a:moveTo>
                    <a:pt x="10410" y="1"/>
                  </a:moveTo>
                  <a:cubicBezTo>
                    <a:pt x="10047" y="27"/>
                    <a:pt x="9683" y="131"/>
                    <a:pt x="9372" y="287"/>
                  </a:cubicBezTo>
                  <a:cubicBezTo>
                    <a:pt x="9008" y="468"/>
                    <a:pt x="8723" y="702"/>
                    <a:pt x="8489" y="1013"/>
                  </a:cubicBezTo>
                  <a:cubicBezTo>
                    <a:pt x="8178" y="1429"/>
                    <a:pt x="7970" y="1896"/>
                    <a:pt x="7892" y="2415"/>
                  </a:cubicBezTo>
                  <a:cubicBezTo>
                    <a:pt x="7529" y="2182"/>
                    <a:pt x="7139" y="1974"/>
                    <a:pt x="6724" y="1792"/>
                  </a:cubicBezTo>
                  <a:cubicBezTo>
                    <a:pt x="6334" y="1611"/>
                    <a:pt x="5919" y="1455"/>
                    <a:pt x="5504" y="1351"/>
                  </a:cubicBezTo>
                  <a:cubicBezTo>
                    <a:pt x="5062" y="1221"/>
                    <a:pt x="4595" y="1169"/>
                    <a:pt x="4154" y="1143"/>
                  </a:cubicBezTo>
                  <a:lnTo>
                    <a:pt x="3998" y="1143"/>
                  </a:lnTo>
                  <a:cubicBezTo>
                    <a:pt x="3816" y="1143"/>
                    <a:pt x="3635" y="1143"/>
                    <a:pt x="3453" y="1169"/>
                  </a:cubicBezTo>
                  <a:cubicBezTo>
                    <a:pt x="3219" y="1195"/>
                    <a:pt x="2960" y="1247"/>
                    <a:pt x="2726" y="1325"/>
                  </a:cubicBezTo>
                  <a:cubicBezTo>
                    <a:pt x="2259" y="1481"/>
                    <a:pt x="1817" y="1714"/>
                    <a:pt x="1454" y="2052"/>
                  </a:cubicBezTo>
                  <a:cubicBezTo>
                    <a:pt x="1246" y="2234"/>
                    <a:pt x="1064" y="2415"/>
                    <a:pt x="909" y="2623"/>
                  </a:cubicBezTo>
                  <a:lnTo>
                    <a:pt x="857" y="2701"/>
                  </a:lnTo>
                  <a:cubicBezTo>
                    <a:pt x="805" y="2753"/>
                    <a:pt x="753" y="2805"/>
                    <a:pt x="727" y="2883"/>
                  </a:cubicBezTo>
                  <a:cubicBezTo>
                    <a:pt x="675" y="2960"/>
                    <a:pt x="675" y="2960"/>
                    <a:pt x="649" y="3012"/>
                  </a:cubicBezTo>
                  <a:cubicBezTo>
                    <a:pt x="571" y="3116"/>
                    <a:pt x="519" y="3220"/>
                    <a:pt x="467" y="3324"/>
                  </a:cubicBezTo>
                  <a:cubicBezTo>
                    <a:pt x="208" y="3791"/>
                    <a:pt x="78" y="4310"/>
                    <a:pt x="26" y="4830"/>
                  </a:cubicBezTo>
                  <a:cubicBezTo>
                    <a:pt x="0" y="5323"/>
                    <a:pt x="78" y="5816"/>
                    <a:pt x="234" y="6309"/>
                  </a:cubicBezTo>
                  <a:cubicBezTo>
                    <a:pt x="389" y="6751"/>
                    <a:pt x="597" y="7166"/>
                    <a:pt x="883" y="7556"/>
                  </a:cubicBezTo>
                  <a:cubicBezTo>
                    <a:pt x="1298" y="8153"/>
                    <a:pt x="1817" y="8698"/>
                    <a:pt x="2388" y="9165"/>
                  </a:cubicBezTo>
                  <a:lnTo>
                    <a:pt x="2336" y="9217"/>
                  </a:lnTo>
                  <a:cubicBezTo>
                    <a:pt x="1973" y="9399"/>
                    <a:pt x="1662" y="9658"/>
                    <a:pt x="1402" y="9944"/>
                  </a:cubicBezTo>
                  <a:cubicBezTo>
                    <a:pt x="1116" y="10281"/>
                    <a:pt x="935" y="10697"/>
                    <a:pt x="857" y="11112"/>
                  </a:cubicBezTo>
                  <a:cubicBezTo>
                    <a:pt x="779" y="11579"/>
                    <a:pt x="831" y="12047"/>
                    <a:pt x="987" y="12462"/>
                  </a:cubicBezTo>
                  <a:cubicBezTo>
                    <a:pt x="1116" y="12877"/>
                    <a:pt x="1324" y="13241"/>
                    <a:pt x="1584" y="13578"/>
                  </a:cubicBezTo>
                  <a:cubicBezTo>
                    <a:pt x="2077" y="14124"/>
                    <a:pt x="2674" y="14565"/>
                    <a:pt x="3349" y="14876"/>
                  </a:cubicBezTo>
                  <a:cubicBezTo>
                    <a:pt x="3920" y="15136"/>
                    <a:pt x="4543" y="15344"/>
                    <a:pt x="5166" y="15474"/>
                  </a:cubicBezTo>
                  <a:cubicBezTo>
                    <a:pt x="5114" y="15551"/>
                    <a:pt x="5062" y="15603"/>
                    <a:pt x="5010" y="15655"/>
                  </a:cubicBezTo>
                  <a:cubicBezTo>
                    <a:pt x="4413" y="16434"/>
                    <a:pt x="4206" y="17447"/>
                    <a:pt x="4465" y="18381"/>
                  </a:cubicBezTo>
                  <a:cubicBezTo>
                    <a:pt x="4699" y="19290"/>
                    <a:pt x="5270" y="20069"/>
                    <a:pt x="6049" y="20588"/>
                  </a:cubicBezTo>
                  <a:cubicBezTo>
                    <a:pt x="6724" y="21029"/>
                    <a:pt x="7503" y="21289"/>
                    <a:pt x="8307" y="21341"/>
                  </a:cubicBezTo>
                  <a:cubicBezTo>
                    <a:pt x="8541" y="21367"/>
                    <a:pt x="8801" y="21393"/>
                    <a:pt x="9034" y="21393"/>
                  </a:cubicBezTo>
                  <a:cubicBezTo>
                    <a:pt x="9476" y="21393"/>
                    <a:pt x="9917" y="21341"/>
                    <a:pt x="10332" y="21289"/>
                  </a:cubicBezTo>
                  <a:lnTo>
                    <a:pt x="10332" y="21289"/>
                  </a:lnTo>
                  <a:cubicBezTo>
                    <a:pt x="10125" y="21938"/>
                    <a:pt x="10073" y="22639"/>
                    <a:pt x="10177" y="23314"/>
                  </a:cubicBezTo>
                  <a:cubicBezTo>
                    <a:pt x="10306" y="24015"/>
                    <a:pt x="10618" y="24664"/>
                    <a:pt x="11111" y="25209"/>
                  </a:cubicBezTo>
                  <a:cubicBezTo>
                    <a:pt x="11708" y="25910"/>
                    <a:pt x="12487" y="26429"/>
                    <a:pt x="13370" y="26715"/>
                  </a:cubicBezTo>
                  <a:cubicBezTo>
                    <a:pt x="13967" y="26896"/>
                    <a:pt x="14590" y="27000"/>
                    <a:pt x="15239" y="27000"/>
                  </a:cubicBezTo>
                  <a:cubicBezTo>
                    <a:pt x="15602" y="27000"/>
                    <a:pt x="15966" y="26974"/>
                    <a:pt x="16355" y="26896"/>
                  </a:cubicBezTo>
                  <a:cubicBezTo>
                    <a:pt x="16875" y="26818"/>
                    <a:pt x="17420" y="26663"/>
                    <a:pt x="17913" y="26429"/>
                  </a:cubicBezTo>
                  <a:cubicBezTo>
                    <a:pt x="18380" y="26247"/>
                    <a:pt x="18848" y="26014"/>
                    <a:pt x="19341" y="25754"/>
                  </a:cubicBezTo>
                  <a:cubicBezTo>
                    <a:pt x="20146" y="25365"/>
                    <a:pt x="20924" y="24897"/>
                    <a:pt x="21625" y="24456"/>
                  </a:cubicBezTo>
                  <a:lnTo>
                    <a:pt x="21989" y="24248"/>
                  </a:lnTo>
                  <a:cubicBezTo>
                    <a:pt x="22897" y="23703"/>
                    <a:pt x="23702" y="23210"/>
                    <a:pt x="24533" y="22794"/>
                  </a:cubicBezTo>
                  <a:cubicBezTo>
                    <a:pt x="25052" y="22535"/>
                    <a:pt x="25597" y="22301"/>
                    <a:pt x="26143" y="22094"/>
                  </a:cubicBezTo>
                  <a:cubicBezTo>
                    <a:pt x="26636" y="22561"/>
                    <a:pt x="27155" y="23028"/>
                    <a:pt x="27674" y="23547"/>
                  </a:cubicBezTo>
                  <a:lnTo>
                    <a:pt x="27882" y="23781"/>
                  </a:lnTo>
                  <a:cubicBezTo>
                    <a:pt x="28038" y="23937"/>
                    <a:pt x="28219" y="24093"/>
                    <a:pt x="28349" y="24248"/>
                  </a:cubicBezTo>
                  <a:lnTo>
                    <a:pt x="28687" y="24586"/>
                  </a:lnTo>
                  <a:cubicBezTo>
                    <a:pt x="29076" y="25001"/>
                    <a:pt x="29414" y="25339"/>
                    <a:pt x="29725" y="25676"/>
                  </a:cubicBezTo>
                  <a:cubicBezTo>
                    <a:pt x="30218" y="26143"/>
                    <a:pt x="30634" y="26533"/>
                    <a:pt x="31023" y="26896"/>
                  </a:cubicBezTo>
                  <a:cubicBezTo>
                    <a:pt x="31283" y="27104"/>
                    <a:pt x="31516" y="27286"/>
                    <a:pt x="31750" y="27467"/>
                  </a:cubicBezTo>
                  <a:cubicBezTo>
                    <a:pt x="31984" y="27623"/>
                    <a:pt x="32191" y="27753"/>
                    <a:pt x="32451" y="27857"/>
                  </a:cubicBezTo>
                  <a:cubicBezTo>
                    <a:pt x="32737" y="28013"/>
                    <a:pt x="33074" y="28090"/>
                    <a:pt x="33386" y="28090"/>
                  </a:cubicBezTo>
                  <a:lnTo>
                    <a:pt x="33412" y="28090"/>
                  </a:lnTo>
                  <a:cubicBezTo>
                    <a:pt x="33671" y="28090"/>
                    <a:pt x="33905" y="28039"/>
                    <a:pt x="34138" y="27909"/>
                  </a:cubicBezTo>
                  <a:cubicBezTo>
                    <a:pt x="34398" y="27805"/>
                    <a:pt x="34632" y="27597"/>
                    <a:pt x="34787" y="27364"/>
                  </a:cubicBezTo>
                  <a:cubicBezTo>
                    <a:pt x="34839" y="27286"/>
                    <a:pt x="34891" y="27208"/>
                    <a:pt x="34917" y="27130"/>
                  </a:cubicBezTo>
                  <a:cubicBezTo>
                    <a:pt x="34995" y="27000"/>
                    <a:pt x="35021" y="26870"/>
                    <a:pt x="35073" y="26741"/>
                  </a:cubicBezTo>
                  <a:cubicBezTo>
                    <a:pt x="35125" y="26507"/>
                    <a:pt x="35151" y="26273"/>
                    <a:pt x="35151" y="26040"/>
                  </a:cubicBezTo>
                  <a:cubicBezTo>
                    <a:pt x="35125" y="25832"/>
                    <a:pt x="35073" y="25624"/>
                    <a:pt x="34995" y="25442"/>
                  </a:cubicBezTo>
                  <a:cubicBezTo>
                    <a:pt x="34943" y="25235"/>
                    <a:pt x="34839" y="25053"/>
                    <a:pt x="34736" y="24871"/>
                  </a:cubicBezTo>
                  <a:cubicBezTo>
                    <a:pt x="34554" y="24534"/>
                    <a:pt x="34346" y="24222"/>
                    <a:pt x="34086" y="23937"/>
                  </a:cubicBezTo>
                  <a:cubicBezTo>
                    <a:pt x="33879" y="23677"/>
                    <a:pt x="33645" y="23418"/>
                    <a:pt x="33386" y="23158"/>
                  </a:cubicBezTo>
                  <a:cubicBezTo>
                    <a:pt x="32970" y="22717"/>
                    <a:pt x="32529" y="22327"/>
                    <a:pt x="32113" y="21964"/>
                  </a:cubicBezTo>
                  <a:lnTo>
                    <a:pt x="31620" y="21496"/>
                  </a:lnTo>
                  <a:cubicBezTo>
                    <a:pt x="31257" y="21185"/>
                    <a:pt x="30867" y="20821"/>
                    <a:pt x="30400" y="20432"/>
                  </a:cubicBezTo>
                  <a:cubicBezTo>
                    <a:pt x="29673" y="19835"/>
                    <a:pt x="28920" y="19238"/>
                    <a:pt x="27986" y="18563"/>
                  </a:cubicBezTo>
                  <a:cubicBezTo>
                    <a:pt x="27986" y="18407"/>
                    <a:pt x="27986" y="18251"/>
                    <a:pt x="27986" y="18096"/>
                  </a:cubicBezTo>
                  <a:cubicBezTo>
                    <a:pt x="27986" y="17135"/>
                    <a:pt x="28064" y="16200"/>
                    <a:pt x="28167" y="15266"/>
                  </a:cubicBezTo>
                  <a:cubicBezTo>
                    <a:pt x="28323" y="14227"/>
                    <a:pt x="28375" y="13163"/>
                    <a:pt x="28401" y="12125"/>
                  </a:cubicBezTo>
                  <a:cubicBezTo>
                    <a:pt x="28401" y="11579"/>
                    <a:pt x="28349" y="11008"/>
                    <a:pt x="28245" y="10463"/>
                  </a:cubicBezTo>
                  <a:cubicBezTo>
                    <a:pt x="28167" y="9892"/>
                    <a:pt x="28012" y="9347"/>
                    <a:pt x="27804" y="8802"/>
                  </a:cubicBezTo>
                  <a:cubicBezTo>
                    <a:pt x="27467" y="7945"/>
                    <a:pt x="26947" y="7192"/>
                    <a:pt x="26220" y="6595"/>
                  </a:cubicBezTo>
                  <a:cubicBezTo>
                    <a:pt x="25701" y="6206"/>
                    <a:pt x="25078" y="5972"/>
                    <a:pt x="24429" y="5920"/>
                  </a:cubicBezTo>
                  <a:lnTo>
                    <a:pt x="24299" y="5920"/>
                  </a:lnTo>
                  <a:cubicBezTo>
                    <a:pt x="24014" y="5920"/>
                    <a:pt x="23728" y="5972"/>
                    <a:pt x="23443" y="6050"/>
                  </a:cubicBezTo>
                  <a:cubicBezTo>
                    <a:pt x="23131" y="6154"/>
                    <a:pt x="22845" y="6283"/>
                    <a:pt x="22586" y="6465"/>
                  </a:cubicBezTo>
                  <a:cubicBezTo>
                    <a:pt x="22404" y="5738"/>
                    <a:pt x="22171" y="5037"/>
                    <a:pt x="21859" y="4362"/>
                  </a:cubicBezTo>
                  <a:cubicBezTo>
                    <a:pt x="21547" y="3661"/>
                    <a:pt x="21106" y="3038"/>
                    <a:pt x="20613" y="2493"/>
                  </a:cubicBezTo>
                  <a:cubicBezTo>
                    <a:pt x="20353" y="2208"/>
                    <a:pt x="20042" y="1974"/>
                    <a:pt x="19730" y="1766"/>
                  </a:cubicBezTo>
                  <a:cubicBezTo>
                    <a:pt x="19081" y="1351"/>
                    <a:pt x="18354" y="1143"/>
                    <a:pt x="17627" y="1143"/>
                  </a:cubicBezTo>
                  <a:cubicBezTo>
                    <a:pt x="17108" y="1143"/>
                    <a:pt x="16589" y="1273"/>
                    <a:pt x="16148" y="1507"/>
                  </a:cubicBezTo>
                  <a:cubicBezTo>
                    <a:pt x="15784" y="1714"/>
                    <a:pt x="15499" y="1974"/>
                    <a:pt x="15239" y="2285"/>
                  </a:cubicBezTo>
                  <a:cubicBezTo>
                    <a:pt x="15135" y="2415"/>
                    <a:pt x="15031" y="2545"/>
                    <a:pt x="14953" y="2701"/>
                  </a:cubicBezTo>
                  <a:cubicBezTo>
                    <a:pt x="14927" y="2649"/>
                    <a:pt x="14901" y="2597"/>
                    <a:pt x="14876" y="2571"/>
                  </a:cubicBezTo>
                  <a:cubicBezTo>
                    <a:pt x="14616" y="2208"/>
                    <a:pt x="14330" y="1896"/>
                    <a:pt x="14045" y="1585"/>
                  </a:cubicBezTo>
                  <a:cubicBezTo>
                    <a:pt x="13733" y="1273"/>
                    <a:pt x="13396" y="987"/>
                    <a:pt x="13006" y="754"/>
                  </a:cubicBezTo>
                  <a:cubicBezTo>
                    <a:pt x="12643" y="494"/>
                    <a:pt x="12228" y="312"/>
                    <a:pt x="11812" y="183"/>
                  </a:cubicBezTo>
                  <a:cubicBezTo>
                    <a:pt x="11423" y="79"/>
                    <a:pt x="11033" y="27"/>
                    <a:pt x="10644" y="1"/>
                  </a:cubicBezTo>
                  <a:close/>
                </a:path>
              </a:pathLst>
            </a:custGeom>
            <a:solidFill>
              <a:srgbClr val="FFFFFF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" name="Google Shape;275;p16"/>
            <p:cNvSpPr/>
            <p:nvPr/>
          </p:nvSpPr>
          <p:spPr>
            <a:xfrm>
              <a:off x="2593400" y="1668475"/>
              <a:ext cx="661375" cy="625675"/>
            </a:xfrm>
            <a:custGeom>
              <a:avLst/>
              <a:gdLst/>
              <a:ahLst/>
              <a:cxnLst/>
              <a:rect l="l" t="t" r="r" b="b"/>
              <a:pathLst>
                <a:path w="26455" h="25027" extrusionOk="0">
                  <a:moveTo>
                    <a:pt x="9502" y="0"/>
                  </a:moveTo>
                  <a:cubicBezTo>
                    <a:pt x="9269" y="26"/>
                    <a:pt x="9035" y="78"/>
                    <a:pt x="8827" y="182"/>
                  </a:cubicBezTo>
                  <a:cubicBezTo>
                    <a:pt x="8620" y="286"/>
                    <a:pt x="8438" y="442"/>
                    <a:pt x="8282" y="623"/>
                  </a:cubicBezTo>
                  <a:cubicBezTo>
                    <a:pt x="8022" y="987"/>
                    <a:pt x="7867" y="1428"/>
                    <a:pt x="7867" y="1896"/>
                  </a:cubicBezTo>
                  <a:cubicBezTo>
                    <a:pt x="7841" y="2389"/>
                    <a:pt x="7893" y="2856"/>
                    <a:pt x="8022" y="3349"/>
                  </a:cubicBezTo>
                  <a:lnTo>
                    <a:pt x="8022" y="3375"/>
                  </a:lnTo>
                  <a:cubicBezTo>
                    <a:pt x="7218" y="2700"/>
                    <a:pt x="6309" y="2129"/>
                    <a:pt x="5348" y="1688"/>
                  </a:cubicBezTo>
                  <a:cubicBezTo>
                    <a:pt x="4985" y="1506"/>
                    <a:pt x="4648" y="1376"/>
                    <a:pt x="4258" y="1272"/>
                  </a:cubicBezTo>
                  <a:cubicBezTo>
                    <a:pt x="3895" y="1169"/>
                    <a:pt x="3531" y="1117"/>
                    <a:pt x="3142" y="1091"/>
                  </a:cubicBezTo>
                  <a:lnTo>
                    <a:pt x="3038" y="1091"/>
                  </a:lnTo>
                  <a:cubicBezTo>
                    <a:pt x="2882" y="1091"/>
                    <a:pt x="2752" y="1117"/>
                    <a:pt x="2597" y="1117"/>
                  </a:cubicBezTo>
                  <a:cubicBezTo>
                    <a:pt x="2415" y="1143"/>
                    <a:pt x="2233" y="1195"/>
                    <a:pt x="2051" y="1247"/>
                  </a:cubicBezTo>
                  <a:cubicBezTo>
                    <a:pt x="1688" y="1350"/>
                    <a:pt x="1376" y="1532"/>
                    <a:pt x="1117" y="1766"/>
                  </a:cubicBezTo>
                  <a:cubicBezTo>
                    <a:pt x="805" y="2051"/>
                    <a:pt x="546" y="2389"/>
                    <a:pt x="338" y="2778"/>
                  </a:cubicBezTo>
                  <a:cubicBezTo>
                    <a:pt x="156" y="3116"/>
                    <a:pt x="52" y="3505"/>
                    <a:pt x="27" y="3869"/>
                  </a:cubicBezTo>
                  <a:cubicBezTo>
                    <a:pt x="1" y="4258"/>
                    <a:pt x="52" y="4647"/>
                    <a:pt x="182" y="4985"/>
                  </a:cubicBezTo>
                  <a:cubicBezTo>
                    <a:pt x="286" y="5348"/>
                    <a:pt x="468" y="5686"/>
                    <a:pt x="702" y="5997"/>
                  </a:cubicBezTo>
                  <a:cubicBezTo>
                    <a:pt x="1169" y="6646"/>
                    <a:pt x="1740" y="7218"/>
                    <a:pt x="2389" y="7685"/>
                  </a:cubicBezTo>
                  <a:cubicBezTo>
                    <a:pt x="2778" y="7996"/>
                    <a:pt x="3194" y="8256"/>
                    <a:pt x="3609" y="8516"/>
                  </a:cubicBezTo>
                  <a:lnTo>
                    <a:pt x="3479" y="8516"/>
                  </a:lnTo>
                  <a:cubicBezTo>
                    <a:pt x="3168" y="8567"/>
                    <a:pt x="2882" y="8619"/>
                    <a:pt x="2571" y="8723"/>
                  </a:cubicBezTo>
                  <a:cubicBezTo>
                    <a:pt x="2311" y="8801"/>
                    <a:pt x="2051" y="8905"/>
                    <a:pt x="1818" y="9035"/>
                  </a:cubicBezTo>
                  <a:cubicBezTo>
                    <a:pt x="1558" y="9191"/>
                    <a:pt x="1351" y="9346"/>
                    <a:pt x="1169" y="9580"/>
                  </a:cubicBezTo>
                  <a:cubicBezTo>
                    <a:pt x="987" y="9762"/>
                    <a:pt x="883" y="10021"/>
                    <a:pt x="831" y="10281"/>
                  </a:cubicBezTo>
                  <a:cubicBezTo>
                    <a:pt x="805" y="10566"/>
                    <a:pt x="831" y="10878"/>
                    <a:pt x="935" y="11164"/>
                  </a:cubicBezTo>
                  <a:cubicBezTo>
                    <a:pt x="1039" y="11449"/>
                    <a:pt x="1169" y="11709"/>
                    <a:pt x="1376" y="11942"/>
                  </a:cubicBezTo>
                  <a:cubicBezTo>
                    <a:pt x="1766" y="12384"/>
                    <a:pt x="2233" y="12747"/>
                    <a:pt x="2778" y="12981"/>
                  </a:cubicBezTo>
                  <a:cubicBezTo>
                    <a:pt x="3401" y="13266"/>
                    <a:pt x="4024" y="13474"/>
                    <a:pt x="4699" y="13578"/>
                  </a:cubicBezTo>
                  <a:cubicBezTo>
                    <a:pt x="5348" y="13734"/>
                    <a:pt x="5998" y="13812"/>
                    <a:pt x="6647" y="13837"/>
                  </a:cubicBezTo>
                  <a:lnTo>
                    <a:pt x="6491" y="13915"/>
                  </a:lnTo>
                  <a:cubicBezTo>
                    <a:pt x="5842" y="14227"/>
                    <a:pt x="5271" y="14668"/>
                    <a:pt x="4829" y="15239"/>
                  </a:cubicBezTo>
                  <a:cubicBezTo>
                    <a:pt x="4414" y="15785"/>
                    <a:pt x="4258" y="16460"/>
                    <a:pt x="4414" y="17135"/>
                  </a:cubicBezTo>
                  <a:cubicBezTo>
                    <a:pt x="4622" y="17809"/>
                    <a:pt x="5037" y="18381"/>
                    <a:pt x="5608" y="18770"/>
                  </a:cubicBezTo>
                  <a:cubicBezTo>
                    <a:pt x="6153" y="19108"/>
                    <a:pt x="6776" y="19315"/>
                    <a:pt x="7425" y="19367"/>
                  </a:cubicBezTo>
                  <a:cubicBezTo>
                    <a:pt x="7633" y="19393"/>
                    <a:pt x="7867" y="19419"/>
                    <a:pt x="8074" y="19419"/>
                  </a:cubicBezTo>
                  <a:cubicBezTo>
                    <a:pt x="8568" y="19393"/>
                    <a:pt x="9035" y="19367"/>
                    <a:pt x="9528" y="19289"/>
                  </a:cubicBezTo>
                  <a:cubicBezTo>
                    <a:pt x="10177" y="19159"/>
                    <a:pt x="10826" y="19030"/>
                    <a:pt x="11475" y="18822"/>
                  </a:cubicBezTo>
                  <a:lnTo>
                    <a:pt x="11475" y="18822"/>
                  </a:lnTo>
                  <a:cubicBezTo>
                    <a:pt x="11294" y="19004"/>
                    <a:pt x="11138" y="19159"/>
                    <a:pt x="10982" y="19367"/>
                  </a:cubicBezTo>
                  <a:cubicBezTo>
                    <a:pt x="10463" y="19990"/>
                    <a:pt x="10151" y="20769"/>
                    <a:pt x="10125" y="21574"/>
                  </a:cubicBezTo>
                  <a:cubicBezTo>
                    <a:pt x="10125" y="22301"/>
                    <a:pt x="10385" y="23028"/>
                    <a:pt x="10878" y="23573"/>
                  </a:cubicBezTo>
                  <a:cubicBezTo>
                    <a:pt x="11371" y="24144"/>
                    <a:pt x="12020" y="24559"/>
                    <a:pt x="12721" y="24767"/>
                  </a:cubicBezTo>
                  <a:cubicBezTo>
                    <a:pt x="13241" y="24949"/>
                    <a:pt x="13760" y="25027"/>
                    <a:pt x="14279" y="25027"/>
                  </a:cubicBezTo>
                  <a:cubicBezTo>
                    <a:pt x="14591" y="25027"/>
                    <a:pt x="14928" y="25001"/>
                    <a:pt x="15240" y="24949"/>
                  </a:cubicBezTo>
                  <a:cubicBezTo>
                    <a:pt x="15707" y="24845"/>
                    <a:pt x="16148" y="24715"/>
                    <a:pt x="16589" y="24533"/>
                  </a:cubicBezTo>
                  <a:cubicBezTo>
                    <a:pt x="17031" y="24352"/>
                    <a:pt x="17472" y="24144"/>
                    <a:pt x="17939" y="23884"/>
                  </a:cubicBezTo>
                  <a:cubicBezTo>
                    <a:pt x="18692" y="23495"/>
                    <a:pt x="19445" y="23054"/>
                    <a:pt x="20146" y="22612"/>
                  </a:cubicBezTo>
                  <a:lnTo>
                    <a:pt x="20536" y="22379"/>
                  </a:lnTo>
                  <a:cubicBezTo>
                    <a:pt x="21444" y="21833"/>
                    <a:pt x="22275" y="21340"/>
                    <a:pt x="23132" y="20925"/>
                  </a:cubicBezTo>
                  <a:cubicBezTo>
                    <a:pt x="23910" y="20509"/>
                    <a:pt x="24741" y="20198"/>
                    <a:pt x="25572" y="19938"/>
                  </a:cubicBezTo>
                  <a:lnTo>
                    <a:pt x="25520" y="19938"/>
                  </a:lnTo>
                  <a:lnTo>
                    <a:pt x="26117" y="19783"/>
                  </a:lnTo>
                  <a:cubicBezTo>
                    <a:pt x="26247" y="19783"/>
                    <a:pt x="26325" y="19653"/>
                    <a:pt x="26299" y="19549"/>
                  </a:cubicBezTo>
                  <a:cubicBezTo>
                    <a:pt x="26299" y="19523"/>
                    <a:pt x="26299" y="19497"/>
                    <a:pt x="26299" y="19471"/>
                  </a:cubicBezTo>
                  <a:cubicBezTo>
                    <a:pt x="26299" y="19471"/>
                    <a:pt x="26299" y="19445"/>
                    <a:pt x="26325" y="19419"/>
                  </a:cubicBezTo>
                  <a:cubicBezTo>
                    <a:pt x="26351" y="19341"/>
                    <a:pt x="26351" y="19263"/>
                    <a:pt x="26325" y="19185"/>
                  </a:cubicBezTo>
                  <a:lnTo>
                    <a:pt x="26221" y="18874"/>
                  </a:lnTo>
                  <a:lnTo>
                    <a:pt x="26221" y="18900"/>
                  </a:lnTo>
                  <a:cubicBezTo>
                    <a:pt x="26195" y="18770"/>
                    <a:pt x="26169" y="18640"/>
                    <a:pt x="26143" y="18510"/>
                  </a:cubicBezTo>
                  <a:cubicBezTo>
                    <a:pt x="26117" y="18381"/>
                    <a:pt x="26117" y="18225"/>
                    <a:pt x="26091" y="18095"/>
                  </a:cubicBezTo>
                  <a:lnTo>
                    <a:pt x="26091" y="18017"/>
                  </a:lnTo>
                  <a:cubicBezTo>
                    <a:pt x="26065" y="17732"/>
                    <a:pt x="26039" y="17446"/>
                    <a:pt x="26039" y="17135"/>
                  </a:cubicBezTo>
                  <a:lnTo>
                    <a:pt x="26039" y="17083"/>
                  </a:lnTo>
                  <a:cubicBezTo>
                    <a:pt x="26039" y="16096"/>
                    <a:pt x="26117" y="15110"/>
                    <a:pt x="26247" y="14149"/>
                  </a:cubicBezTo>
                  <a:cubicBezTo>
                    <a:pt x="26377" y="13137"/>
                    <a:pt x="26455" y="12150"/>
                    <a:pt x="26455" y="11138"/>
                  </a:cubicBezTo>
                  <a:cubicBezTo>
                    <a:pt x="26455" y="10618"/>
                    <a:pt x="26403" y="10125"/>
                    <a:pt x="26325" y="9632"/>
                  </a:cubicBezTo>
                  <a:cubicBezTo>
                    <a:pt x="26247" y="9139"/>
                    <a:pt x="26117" y="8645"/>
                    <a:pt x="25909" y="8178"/>
                  </a:cubicBezTo>
                  <a:cubicBezTo>
                    <a:pt x="25676" y="7477"/>
                    <a:pt x="25234" y="6854"/>
                    <a:pt x="24663" y="6387"/>
                  </a:cubicBezTo>
                  <a:cubicBezTo>
                    <a:pt x="24300" y="6101"/>
                    <a:pt x="23859" y="5945"/>
                    <a:pt x="23417" y="5919"/>
                  </a:cubicBezTo>
                  <a:lnTo>
                    <a:pt x="23339" y="5919"/>
                  </a:lnTo>
                  <a:cubicBezTo>
                    <a:pt x="23132" y="5919"/>
                    <a:pt x="22950" y="5945"/>
                    <a:pt x="22742" y="5997"/>
                  </a:cubicBezTo>
                  <a:cubicBezTo>
                    <a:pt x="22535" y="6075"/>
                    <a:pt x="22327" y="6153"/>
                    <a:pt x="22145" y="6283"/>
                  </a:cubicBezTo>
                  <a:cubicBezTo>
                    <a:pt x="21730" y="6568"/>
                    <a:pt x="21392" y="6958"/>
                    <a:pt x="21159" y="7399"/>
                  </a:cubicBezTo>
                  <a:cubicBezTo>
                    <a:pt x="21107" y="7477"/>
                    <a:pt x="21055" y="7555"/>
                    <a:pt x="21029" y="7659"/>
                  </a:cubicBezTo>
                  <a:cubicBezTo>
                    <a:pt x="20951" y="7010"/>
                    <a:pt x="20821" y="6361"/>
                    <a:pt x="20665" y="5738"/>
                  </a:cubicBezTo>
                  <a:cubicBezTo>
                    <a:pt x="20510" y="5063"/>
                    <a:pt x="20276" y="4414"/>
                    <a:pt x="19990" y="3791"/>
                  </a:cubicBezTo>
                  <a:cubicBezTo>
                    <a:pt x="19731" y="3220"/>
                    <a:pt x="19367" y="2674"/>
                    <a:pt x="18926" y="2207"/>
                  </a:cubicBezTo>
                  <a:cubicBezTo>
                    <a:pt x="18718" y="1973"/>
                    <a:pt x="18485" y="1766"/>
                    <a:pt x="18225" y="1610"/>
                  </a:cubicBezTo>
                  <a:cubicBezTo>
                    <a:pt x="17965" y="1428"/>
                    <a:pt x="17680" y="1324"/>
                    <a:pt x="17394" y="1247"/>
                  </a:cubicBezTo>
                  <a:cubicBezTo>
                    <a:pt x="17161" y="1169"/>
                    <a:pt x="16901" y="1143"/>
                    <a:pt x="16641" y="1143"/>
                  </a:cubicBezTo>
                  <a:cubicBezTo>
                    <a:pt x="16304" y="1143"/>
                    <a:pt x="15940" y="1221"/>
                    <a:pt x="15655" y="1402"/>
                  </a:cubicBezTo>
                  <a:cubicBezTo>
                    <a:pt x="15395" y="1532"/>
                    <a:pt x="15188" y="1714"/>
                    <a:pt x="15032" y="1922"/>
                  </a:cubicBezTo>
                  <a:cubicBezTo>
                    <a:pt x="14876" y="2129"/>
                    <a:pt x="14746" y="2363"/>
                    <a:pt x="14642" y="2622"/>
                  </a:cubicBezTo>
                  <a:cubicBezTo>
                    <a:pt x="14435" y="3142"/>
                    <a:pt x="14305" y="3713"/>
                    <a:pt x="14279" y="4284"/>
                  </a:cubicBezTo>
                  <a:cubicBezTo>
                    <a:pt x="14279" y="4258"/>
                    <a:pt x="14279" y="4258"/>
                    <a:pt x="14253" y="4206"/>
                  </a:cubicBezTo>
                  <a:cubicBezTo>
                    <a:pt x="13941" y="3479"/>
                    <a:pt x="13552" y="2804"/>
                    <a:pt x="13085" y="2155"/>
                  </a:cubicBezTo>
                  <a:cubicBezTo>
                    <a:pt x="12877" y="1844"/>
                    <a:pt x="12643" y="1558"/>
                    <a:pt x="12384" y="1298"/>
                  </a:cubicBezTo>
                  <a:cubicBezTo>
                    <a:pt x="12124" y="1013"/>
                    <a:pt x="11839" y="779"/>
                    <a:pt x="11527" y="572"/>
                  </a:cubicBezTo>
                  <a:cubicBezTo>
                    <a:pt x="11216" y="390"/>
                    <a:pt x="10904" y="234"/>
                    <a:pt x="10567" y="130"/>
                  </a:cubicBezTo>
                  <a:cubicBezTo>
                    <a:pt x="10281" y="52"/>
                    <a:pt x="9970" y="0"/>
                    <a:pt x="968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" name="Google Shape;276;p16"/>
            <p:cNvSpPr/>
            <p:nvPr/>
          </p:nvSpPr>
          <p:spPr>
            <a:xfrm>
              <a:off x="2607025" y="1667825"/>
              <a:ext cx="648400" cy="484850"/>
            </a:xfrm>
            <a:custGeom>
              <a:avLst/>
              <a:gdLst/>
              <a:ahLst/>
              <a:cxnLst/>
              <a:rect l="l" t="t" r="r" b="b"/>
              <a:pathLst>
                <a:path w="25936" h="19394" extrusionOk="0">
                  <a:moveTo>
                    <a:pt x="8983" y="0"/>
                  </a:moveTo>
                  <a:lnTo>
                    <a:pt x="8957" y="26"/>
                  </a:lnTo>
                  <a:cubicBezTo>
                    <a:pt x="8724" y="26"/>
                    <a:pt x="8490" y="104"/>
                    <a:pt x="8282" y="208"/>
                  </a:cubicBezTo>
                  <a:cubicBezTo>
                    <a:pt x="8075" y="312"/>
                    <a:pt x="7893" y="468"/>
                    <a:pt x="7737" y="649"/>
                  </a:cubicBezTo>
                  <a:cubicBezTo>
                    <a:pt x="7477" y="1013"/>
                    <a:pt x="7322" y="1454"/>
                    <a:pt x="7322" y="1922"/>
                  </a:cubicBezTo>
                  <a:cubicBezTo>
                    <a:pt x="7296" y="2415"/>
                    <a:pt x="7348" y="2908"/>
                    <a:pt x="7477" y="3375"/>
                  </a:cubicBezTo>
                  <a:lnTo>
                    <a:pt x="7477" y="3401"/>
                  </a:lnTo>
                  <a:cubicBezTo>
                    <a:pt x="6673" y="2726"/>
                    <a:pt x="5764" y="2155"/>
                    <a:pt x="4803" y="1714"/>
                  </a:cubicBezTo>
                  <a:cubicBezTo>
                    <a:pt x="4466" y="1532"/>
                    <a:pt x="4103" y="1402"/>
                    <a:pt x="3713" y="1298"/>
                  </a:cubicBezTo>
                  <a:cubicBezTo>
                    <a:pt x="3350" y="1195"/>
                    <a:pt x="2986" y="1143"/>
                    <a:pt x="2597" y="1117"/>
                  </a:cubicBezTo>
                  <a:lnTo>
                    <a:pt x="2493" y="1117"/>
                  </a:lnTo>
                  <a:cubicBezTo>
                    <a:pt x="2337" y="1117"/>
                    <a:pt x="2207" y="1143"/>
                    <a:pt x="2052" y="1143"/>
                  </a:cubicBezTo>
                  <a:cubicBezTo>
                    <a:pt x="1870" y="1169"/>
                    <a:pt x="1662" y="1221"/>
                    <a:pt x="1481" y="1273"/>
                  </a:cubicBezTo>
                  <a:cubicBezTo>
                    <a:pt x="1143" y="1402"/>
                    <a:pt x="831" y="1558"/>
                    <a:pt x="572" y="1792"/>
                  </a:cubicBezTo>
                  <a:cubicBezTo>
                    <a:pt x="364" y="1999"/>
                    <a:pt x="157" y="2207"/>
                    <a:pt x="1" y="2441"/>
                  </a:cubicBezTo>
                  <a:cubicBezTo>
                    <a:pt x="1792" y="3453"/>
                    <a:pt x="3583" y="4414"/>
                    <a:pt x="5349" y="5426"/>
                  </a:cubicBezTo>
                  <a:cubicBezTo>
                    <a:pt x="6257" y="5945"/>
                    <a:pt x="7166" y="6491"/>
                    <a:pt x="8075" y="7010"/>
                  </a:cubicBezTo>
                  <a:cubicBezTo>
                    <a:pt x="8983" y="7555"/>
                    <a:pt x="9892" y="8100"/>
                    <a:pt x="10774" y="8671"/>
                  </a:cubicBezTo>
                  <a:cubicBezTo>
                    <a:pt x="14331" y="10904"/>
                    <a:pt x="17810" y="13292"/>
                    <a:pt x="21211" y="15785"/>
                  </a:cubicBezTo>
                  <a:cubicBezTo>
                    <a:pt x="22768" y="16953"/>
                    <a:pt x="24300" y="18147"/>
                    <a:pt x="25806" y="19393"/>
                  </a:cubicBezTo>
                  <a:cubicBezTo>
                    <a:pt x="25806" y="19315"/>
                    <a:pt x="25806" y="19263"/>
                    <a:pt x="25780" y="19185"/>
                  </a:cubicBezTo>
                  <a:cubicBezTo>
                    <a:pt x="25754" y="19082"/>
                    <a:pt x="25728" y="19004"/>
                    <a:pt x="25702" y="18900"/>
                  </a:cubicBezTo>
                  <a:cubicBezTo>
                    <a:pt x="25676" y="18796"/>
                    <a:pt x="25650" y="18640"/>
                    <a:pt x="25624" y="18510"/>
                  </a:cubicBezTo>
                  <a:cubicBezTo>
                    <a:pt x="25598" y="18381"/>
                    <a:pt x="25572" y="18251"/>
                    <a:pt x="25572" y="18147"/>
                  </a:cubicBezTo>
                  <a:lnTo>
                    <a:pt x="25572" y="18043"/>
                  </a:lnTo>
                  <a:cubicBezTo>
                    <a:pt x="25520" y="17758"/>
                    <a:pt x="25520" y="17472"/>
                    <a:pt x="25494" y="17135"/>
                  </a:cubicBezTo>
                  <a:lnTo>
                    <a:pt x="25494" y="17109"/>
                  </a:lnTo>
                  <a:cubicBezTo>
                    <a:pt x="25520" y="16122"/>
                    <a:pt x="25598" y="15136"/>
                    <a:pt x="25728" y="14149"/>
                  </a:cubicBezTo>
                  <a:cubicBezTo>
                    <a:pt x="25858" y="13163"/>
                    <a:pt x="25910" y="12150"/>
                    <a:pt x="25936" y="11138"/>
                  </a:cubicBezTo>
                  <a:cubicBezTo>
                    <a:pt x="25936" y="10644"/>
                    <a:pt x="25884" y="10151"/>
                    <a:pt x="25806" y="9658"/>
                  </a:cubicBezTo>
                  <a:cubicBezTo>
                    <a:pt x="25702" y="9139"/>
                    <a:pt x="25572" y="8671"/>
                    <a:pt x="25390" y="8178"/>
                  </a:cubicBezTo>
                  <a:cubicBezTo>
                    <a:pt x="25131" y="7477"/>
                    <a:pt x="24689" y="6880"/>
                    <a:pt x="24118" y="6387"/>
                  </a:cubicBezTo>
                  <a:cubicBezTo>
                    <a:pt x="23755" y="6101"/>
                    <a:pt x="23339" y="5945"/>
                    <a:pt x="22872" y="5920"/>
                  </a:cubicBezTo>
                  <a:lnTo>
                    <a:pt x="22794" y="5920"/>
                  </a:lnTo>
                  <a:cubicBezTo>
                    <a:pt x="22587" y="5920"/>
                    <a:pt x="22405" y="5945"/>
                    <a:pt x="22197" y="5997"/>
                  </a:cubicBezTo>
                  <a:cubicBezTo>
                    <a:pt x="21990" y="6075"/>
                    <a:pt x="21782" y="6179"/>
                    <a:pt x="21600" y="6309"/>
                  </a:cubicBezTo>
                  <a:cubicBezTo>
                    <a:pt x="21185" y="6594"/>
                    <a:pt x="20847" y="6958"/>
                    <a:pt x="20614" y="7399"/>
                  </a:cubicBezTo>
                  <a:cubicBezTo>
                    <a:pt x="20562" y="7503"/>
                    <a:pt x="20510" y="7581"/>
                    <a:pt x="20484" y="7659"/>
                  </a:cubicBezTo>
                  <a:cubicBezTo>
                    <a:pt x="20406" y="7010"/>
                    <a:pt x="20302" y="6387"/>
                    <a:pt x="20146" y="5764"/>
                  </a:cubicBezTo>
                  <a:cubicBezTo>
                    <a:pt x="19965" y="5089"/>
                    <a:pt x="19757" y="4440"/>
                    <a:pt x="19445" y="3817"/>
                  </a:cubicBezTo>
                  <a:cubicBezTo>
                    <a:pt x="19186" y="3220"/>
                    <a:pt x="18822" y="2674"/>
                    <a:pt x="18407" y="2207"/>
                  </a:cubicBezTo>
                  <a:cubicBezTo>
                    <a:pt x="18173" y="1973"/>
                    <a:pt x="17940" y="1792"/>
                    <a:pt x="17680" y="1610"/>
                  </a:cubicBezTo>
                  <a:cubicBezTo>
                    <a:pt x="17213" y="1324"/>
                    <a:pt x="16668" y="1169"/>
                    <a:pt x="16122" y="1143"/>
                  </a:cubicBezTo>
                  <a:cubicBezTo>
                    <a:pt x="15759" y="1143"/>
                    <a:pt x="15395" y="1221"/>
                    <a:pt x="15110" y="1402"/>
                  </a:cubicBezTo>
                  <a:cubicBezTo>
                    <a:pt x="14850" y="1532"/>
                    <a:pt x="14643" y="1714"/>
                    <a:pt x="14487" y="1922"/>
                  </a:cubicBezTo>
                  <a:cubicBezTo>
                    <a:pt x="14331" y="2129"/>
                    <a:pt x="14175" y="2363"/>
                    <a:pt x="14097" y="2622"/>
                  </a:cubicBezTo>
                  <a:cubicBezTo>
                    <a:pt x="13864" y="3168"/>
                    <a:pt x="13760" y="3739"/>
                    <a:pt x="13734" y="4310"/>
                  </a:cubicBezTo>
                  <a:lnTo>
                    <a:pt x="13734" y="4258"/>
                  </a:lnTo>
                  <a:cubicBezTo>
                    <a:pt x="13422" y="3505"/>
                    <a:pt x="13033" y="2804"/>
                    <a:pt x="12566" y="2155"/>
                  </a:cubicBezTo>
                  <a:cubicBezTo>
                    <a:pt x="12332" y="1844"/>
                    <a:pt x="12098" y="1558"/>
                    <a:pt x="11839" y="1298"/>
                  </a:cubicBezTo>
                  <a:cubicBezTo>
                    <a:pt x="11579" y="1039"/>
                    <a:pt x="11294" y="779"/>
                    <a:pt x="10982" y="572"/>
                  </a:cubicBezTo>
                  <a:cubicBezTo>
                    <a:pt x="10697" y="390"/>
                    <a:pt x="10359" y="234"/>
                    <a:pt x="10022" y="130"/>
                  </a:cubicBezTo>
                  <a:cubicBezTo>
                    <a:pt x="9736" y="52"/>
                    <a:pt x="9450" y="0"/>
                    <a:pt x="91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" name="Google Shape;277;p16"/>
            <p:cNvSpPr/>
            <p:nvPr/>
          </p:nvSpPr>
          <p:spPr>
            <a:xfrm>
              <a:off x="2674525" y="1713900"/>
              <a:ext cx="749650" cy="607500"/>
            </a:xfrm>
            <a:custGeom>
              <a:avLst/>
              <a:gdLst/>
              <a:ahLst/>
              <a:cxnLst/>
              <a:rect l="l" t="t" r="r" b="b"/>
              <a:pathLst>
                <a:path w="29986" h="24300" extrusionOk="0">
                  <a:moveTo>
                    <a:pt x="6725" y="1"/>
                  </a:moveTo>
                  <a:cubicBezTo>
                    <a:pt x="6647" y="27"/>
                    <a:pt x="6621" y="79"/>
                    <a:pt x="6621" y="156"/>
                  </a:cubicBezTo>
                  <a:cubicBezTo>
                    <a:pt x="6673" y="468"/>
                    <a:pt x="6725" y="831"/>
                    <a:pt x="6802" y="1169"/>
                  </a:cubicBezTo>
                  <a:cubicBezTo>
                    <a:pt x="6854" y="1506"/>
                    <a:pt x="6932" y="1896"/>
                    <a:pt x="6984" y="2259"/>
                  </a:cubicBezTo>
                  <a:cubicBezTo>
                    <a:pt x="7036" y="2597"/>
                    <a:pt x="7088" y="2986"/>
                    <a:pt x="7192" y="3350"/>
                  </a:cubicBezTo>
                  <a:cubicBezTo>
                    <a:pt x="7270" y="3713"/>
                    <a:pt x="7374" y="4102"/>
                    <a:pt x="7477" y="4466"/>
                  </a:cubicBezTo>
                  <a:cubicBezTo>
                    <a:pt x="7607" y="4855"/>
                    <a:pt x="7737" y="5193"/>
                    <a:pt x="7867" y="5556"/>
                  </a:cubicBezTo>
                  <a:cubicBezTo>
                    <a:pt x="8023" y="5894"/>
                    <a:pt x="8178" y="6257"/>
                    <a:pt x="8360" y="6569"/>
                  </a:cubicBezTo>
                  <a:cubicBezTo>
                    <a:pt x="8412" y="6673"/>
                    <a:pt x="8490" y="6776"/>
                    <a:pt x="8542" y="6854"/>
                  </a:cubicBezTo>
                  <a:lnTo>
                    <a:pt x="7685" y="6361"/>
                  </a:lnTo>
                  <a:cubicBezTo>
                    <a:pt x="6828" y="5816"/>
                    <a:pt x="5946" y="5271"/>
                    <a:pt x="5063" y="4751"/>
                  </a:cubicBezTo>
                  <a:cubicBezTo>
                    <a:pt x="4674" y="4492"/>
                    <a:pt x="4258" y="4258"/>
                    <a:pt x="3843" y="4025"/>
                  </a:cubicBezTo>
                  <a:cubicBezTo>
                    <a:pt x="3843" y="3999"/>
                    <a:pt x="3817" y="3999"/>
                    <a:pt x="3817" y="3973"/>
                  </a:cubicBezTo>
                  <a:cubicBezTo>
                    <a:pt x="3687" y="3869"/>
                    <a:pt x="3583" y="3739"/>
                    <a:pt x="3453" y="3609"/>
                  </a:cubicBezTo>
                  <a:cubicBezTo>
                    <a:pt x="3350" y="3479"/>
                    <a:pt x="3220" y="3324"/>
                    <a:pt x="3142" y="3168"/>
                  </a:cubicBezTo>
                  <a:cubicBezTo>
                    <a:pt x="2986" y="2934"/>
                    <a:pt x="2830" y="2675"/>
                    <a:pt x="2701" y="2415"/>
                  </a:cubicBezTo>
                  <a:cubicBezTo>
                    <a:pt x="2571" y="2155"/>
                    <a:pt x="2441" y="1870"/>
                    <a:pt x="2337" y="1584"/>
                  </a:cubicBezTo>
                  <a:cubicBezTo>
                    <a:pt x="2311" y="1558"/>
                    <a:pt x="2285" y="1532"/>
                    <a:pt x="2259" y="1532"/>
                  </a:cubicBezTo>
                  <a:lnTo>
                    <a:pt x="2233" y="1532"/>
                  </a:lnTo>
                  <a:cubicBezTo>
                    <a:pt x="2181" y="1558"/>
                    <a:pt x="2155" y="1610"/>
                    <a:pt x="2181" y="1662"/>
                  </a:cubicBezTo>
                  <a:cubicBezTo>
                    <a:pt x="2285" y="1896"/>
                    <a:pt x="2363" y="2103"/>
                    <a:pt x="2467" y="2337"/>
                  </a:cubicBezTo>
                  <a:cubicBezTo>
                    <a:pt x="2571" y="2571"/>
                    <a:pt x="2675" y="2778"/>
                    <a:pt x="2778" y="2986"/>
                  </a:cubicBezTo>
                  <a:cubicBezTo>
                    <a:pt x="2882" y="3194"/>
                    <a:pt x="3012" y="3402"/>
                    <a:pt x="3142" y="3609"/>
                  </a:cubicBezTo>
                  <a:cubicBezTo>
                    <a:pt x="3142" y="3609"/>
                    <a:pt x="3168" y="3635"/>
                    <a:pt x="3168" y="3635"/>
                  </a:cubicBezTo>
                  <a:cubicBezTo>
                    <a:pt x="2155" y="3090"/>
                    <a:pt x="1091" y="2571"/>
                    <a:pt x="1" y="2129"/>
                  </a:cubicBezTo>
                  <a:lnTo>
                    <a:pt x="1" y="2129"/>
                  </a:lnTo>
                  <a:lnTo>
                    <a:pt x="468" y="2415"/>
                  </a:lnTo>
                  <a:lnTo>
                    <a:pt x="805" y="2649"/>
                  </a:lnTo>
                  <a:lnTo>
                    <a:pt x="1221" y="2908"/>
                  </a:lnTo>
                  <a:lnTo>
                    <a:pt x="1454" y="3064"/>
                  </a:lnTo>
                  <a:cubicBezTo>
                    <a:pt x="1714" y="3194"/>
                    <a:pt x="1948" y="3350"/>
                    <a:pt x="2181" y="3505"/>
                  </a:cubicBezTo>
                  <a:lnTo>
                    <a:pt x="2675" y="3843"/>
                  </a:lnTo>
                  <a:lnTo>
                    <a:pt x="2415" y="3791"/>
                  </a:lnTo>
                  <a:cubicBezTo>
                    <a:pt x="2207" y="3791"/>
                    <a:pt x="2026" y="3765"/>
                    <a:pt x="1818" y="3765"/>
                  </a:cubicBezTo>
                  <a:cubicBezTo>
                    <a:pt x="1454" y="3765"/>
                    <a:pt x="1091" y="3791"/>
                    <a:pt x="728" y="3843"/>
                  </a:cubicBezTo>
                  <a:cubicBezTo>
                    <a:pt x="624" y="3843"/>
                    <a:pt x="624" y="3999"/>
                    <a:pt x="728" y="4025"/>
                  </a:cubicBezTo>
                  <a:cubicBezTo>
                    <a:pt x="857" y="4025"/>
                    <a:pt x="987" y="3999"/>
                    <a:pt x="1091" y="3999"/>
                  </a:cubicBezTo>
                  <a:lnTo>
                    <a:pt x="1532" y="3999"/>
                  </a:lnTo>
                  <a:cubicBezTo>
                    <a:pt x="1792" y="3999"/>
                    <a:pt x="2052" y="4025"/>
                    <a:pt x="2311" y="4077"/>
                  </a:cubicBezTo>
                  <a:cubicBezTo>
                    <a:pt x="2701" y="4128"/>
                    <a:pt x="3090" y="4206"/>
                    <a:pt x="3479" y="4336"/>
                  </a:cubicBezTo>
                  <a:lnTo>
                    <a:pt x="4985" y="5297"/>
                  </a:lnTo>
                  <a:cubicBezTo>
                    <a:pt x="5426" y="5608"/>
                    <a:pt x="5894" y="5920"/>
                    <a:pt x="6361" y="6205"/>
                  </a:cubicBezTo>
                  <a:lnTo>
                    <a:pt x="7036" y="6673"/>
                  </a:lnTo>
                  <a:lnTo>
                    <a:pt x="7737" y="7140"/>
                  </a:lnTo>
                  <a:lnTo>
                    <a:pt x="8100" y="7374"/>
                  </a:lnTo>
                  <a:cubicBezTo>
                    <a:pt x="7477" y="7270"/>
                    <a:pt x="6854" y="7218"/>
                    <a:pt x="6205" y="7218"/>
                  </a:cubicBezTo>
                  <a:lnTo>
                    <a:pt x="5712" y="7218"/>
                  </a:lnTo>
                  <a:cubicBezTo>
                    <a:pt x="5245" y="7244"/>
                    <a:pt x="4777" y="7296"/>
                    <a:pt x="4310" y="7348"/>
                  </a:cubicBezTo>
                  <a:cubicBezTo>
                    <a:pt x="4102" y="7399"/>
                    <a:pt x="3895" y="7425"/>
                    <a:pt x="3661" y="7451"/>
                  </a:cubicBezTo>
                  <a:lnTo>
                    <a:pt x="2960" y="7581"/>
                  </a:lnTo>
                  <a:cubicBezTo>
                    <a:pt x="2753" y="7607"/>
                    <a:pt x="2545" y="7659"/>
                    <a:pt x="2311" y="7711"/>
                  </a:cubicBezTo>
                  <a:lnTo>
                    <a:pt x="1636" y="7841"/>
                  </a:lnTo>
                  <a:cubicBezTo>
                    <a:pt x="1195" y="7919"/>
                    <a:pt x="779" y="8023"/>
                    <a:pt x="364" y="8126"/>
                  </a:cubicBezTo>
                  <a:lnTo>
                    <a:pt x="208" y="8178"/>
                  </a:lnTo>
                  <a:cubicBezTo>
                    <a:pt x="112" y="8202"/>
                    <a:pt x="149" y="8337"/>
                    <a:pt x="237" y="8337"/>
                  </a:cubicBezTo>
                  <a:cubicBezTo>
                    <a:pt x="245" y="8337"/>
                    <a:pt x="252" y="8336"/>
                    <a:pt x="260" y="8334"/>
                  </a:cubicBezTo>
                  <a:cubicBezTo>
                    <a:pt x="624" y="8230"/>
                    <a:pt x="987" y="8152"/>
                    <a:pt x="1377" y="8074"/>
                  </a:cubicBezTo>
                  <a:cubicBezTo>
                    <a:pt x="1740" y="8023"/>
                    <a:pt x="2129" y="7945"/>
                    <a:pt x="2519" y="7893"/>
                  </a:cubicBezTo>
                  <a:cubicBezTo>
                    <a:pt x="2908" y="7841"/>
                    <a:pt x="3272" y="7815"/>
                    <a:pt x="3635" y="7789"/>
                  </a:cubicBezTo>
                  <a:cubicBezTo>
                    <a:pt x="4025" y="7763"/>
                    <a:pt x="4466" y="7763"/>
                    <a:pt x="4855" y="7763"/>
                  </a:cubicBezTo>
                  <a:cubicBezTo>
                    <a:pt x="5271" y="7763"/>
                    <a:pt x="5660" y="7789"/>
                    <a:pt x="6075" y="7815"/>
                  </a:cubicBezTo>
                  <a:cubicBezTo>
                    <a:pt x="6491" y="7841"/>
                    <a:pt x="6828" y="7893"/>
                    <a:pt x="7192" y="7945"/>
                  </a:cubicBezTo>
                  <a:lnTo>
                    <a:pt x="7218" y="7945"/>
                  </a:lnTo>
                  <a:cubicBezTo>
                    <a:pt x="8178" y="8074"/>
                    <a:pt x="9113" y="8334"/>
                    <a:pt x="10022" y="8698"/>
                  </a:cubicBezTo>
                  <a:lnTo>
                    <a:pt x="10437" y="8983"/>
                  </a:lnTo>
                  <a:lnTo>
                    <a:pt x="10567" y="9061"/>
                  </a:lnTo>
                  <a:cubicBezTo>
                    <a:pt x="11086" y="9424"/>
                    <a:pt x="11605" y="9762"/>
                    <a:pt x="12124" y="10125"/>
                  </a:cubicBezTo>
                  <a:cubicBezTo>
                    <a:pt x="12644" y="10489"/>
                    <a:pt x="13163" y="10878"/>
                    <a:pt x="13708" y="11320"/>
                  </a:cubicBezTo>
                  <a:lnTo>
                    <a:pt x="14331" y="11787"/>
                  </a:lnTo>
                  <a:cubicBezTo>
                    <a:pt x="13968" y="11761"/>
                    <a:pt x="13604" y="11709"/>
                    <a:pt x="13215" y="11709"/>
                  </a:cubicBezTo>
                  <a:lnTo>
                    <a:pt x="12981" y="11709"/>
                  </a:lnTo>
                  <a:cubicBezTo>
                    <a:pt x="12566" y="11709"/>
                    <a:pt x="12124" y="11735"/>
                    <a:pt x="11709" y="11787"/>
                  </a:cubicBezTo>
                  <a:cubicBezTo>
                    <a:pt x="11475" y="11787"/>
                    <a:pt x="11216" y="11813"/>
                    <a:pt x="10956" y="11839"/>
                  </a:cubicBezTo>
                  <a:cubicBezTo>
                    <a:pt x="10722" y="11891"/>
                    <a:pt x="10463" y="11917"/>
                    <a:pt x="10203" y="11969"/>
                  </a:cubicBezTo>
                  <a:cubicBezTo>
                    <a:pt x="9944" y="12020"/>
                    <a:pt x="9710" y="12046"/>
                    <a:pt x="9476" y="12098"/>
                  </a:cubicBezTo>
                  <a:cubicBezTo>
                    <a:pt x="9243" y="12150"/>
                    <a:pt x="8983" y="12228"/>
                    <a:pt x="8723" y="12280"/>
                  </a:cubicBezTo>
                  <a:cubicBezTo>
                    <a:pt x="8230" y="12410"/>
                    <a:pt x="7737" y="12540"/>
                    <a:pt x="7270" y="12670"/>
                  </a:cubicBezTo>
                  <a:cubicBezTo>
                    <a:pt x="6309" y="12981"/>
                    <a:pt x="5349" y="13344"/>
                    <a:pt x="4440" y="13760"/>
                  </a:cubicBezTo>
                  <a:cubicBezTo>
                    <a:pt x="4128" y="13890"/>
                    <a:pt x="3817" y="14045"/>
                    <a:pt x="3505" y="14201"/>
                  </a:cubicBezTo>
                  <a:cubicBezTo>
                    <a:pt x="3479" y="14227"/>
                    <a:pt x="3453" y="14279"/>
                    <a:pt x="3479" y="14305"/>
                  </a:cubicBezTo>
                  <a:cubicBezTo>
                    <a:pt x="3505" y="14357"/>
                    <a:pt x="3557" y="14357"/>
                    <a:pt x="3583" y="14357"/>
                  </a:cubicBezTo>
                  <a:cubicBezTo>
                    <a:pt x="4051" y="14123"/>
                    <a:pt x="4518" y="13942"/>
                    <a:pt x="4959" y="13734"/>
                  </a:cubicBezTo>
                  <a:lnTo>
                    <a:pt x="4985" y="13734"/>
                  </a:lnTo>
                  <a:cubicBezTo>
                    <a:pt x="5660" y="13500"/>
                    <a:pt x="6335" y="13267"/>
                    <a:pt x="7036" y="13085"/>
                  </a:cubicBezTo>
                  <a:cubicBezTo>
                    <a:pt x="7737" y="12877"/>
                    <a:pt x="8438" y="12747"/>
                    <a:pt x="9139" y="12644"/>
                  </a:cubicBezTo>
                  <a:lnTo>
                    <a:pt x="9191" y="12644"/>
                  </a:lnTo>
                  <a:lnTo>
                    <a:pt x="9606" y="12592"/>
                  </a:lnTo>
                  <a:cubicBezTo>
                    <a:pt x="10047" y="12540"/>
                    <a:pt x="10489" y="12514"/>
                    <a:pt x="10930" y="12488"/>
                  </a:cubicBezTo>
                  <a:lnTo>
                    <a:pt x="12306" y="12488"/>
                  </a:lnTo>
                  <a:cubicBezTo>
                    <a:pt x="13241" y="12540"/>
                    <a:pt x="14175" y="12618"/>
                    <a:pt x="15084" y="12773"/>
                  </a:cubicBezTo>
                  <a:lnTo>
                    <a:pt x="15681" y="12851"/>
                  </a:lnTo>
                  <a:lnTo>
                    <a:pt x="16304" y="13370"/>
                  </a:lnTo>
                  <a:lnTo>
                    <a:pt x="16590" y="13578"/>
                  </a:lnTo>
                  <a:cubicBezTo>
                    <a:pt x="17083" y="13968"/>
                    <a:pt x="17550" y="14357"/>
                    <a:pt x="18043" y="14746"/>
                  </a:cubicBezTo>
                  <a:cubicBezTo>
                    <a:pt x="18407" y="15006"/>
                    <a:pt x="18744" y="15292"/>
                    <a:pt x="19108" y="15551"/>
                  </a:cubicBezTo>
                  <a:lnTo>
                    <a:pt x="19601" y="15915"/>
                  </a:lnTo>
                  <a:lnTo>
                    <a:pt x="19575" y="15889"/>
                  </a:lnTo>
                  <a:lnTo>
                    <a:pt x="19809" y="16096"/>
                  </a:lnTo>
                  <a:cubicBezTo>
                    <a:pt x="19731" y="16096"/>
                    <a:pt x="19653" y="16070"/>
                    <a:pt x="19549" y="16070"/>
                  </a:cubicBezTo>
                  <a:cubicBezTo>
                    <a:pt x="19290" y="16044"/>
                    <a:pt x="19030" y="16018"/>
                    <a:pt x="18770" y="16018"/>
                  </a:cubicBezTo>
                  <a:cubicBezTo>
                    <a:pt x="18121" y="16018"/>
                    <a:pt x="17472" y="16096"/>
                    <a:pt x="16823" y="16200"/>
                  </a:cubicBezTo>
                  <a:cubicBezTo>
                    <a:pt x="15941" y="16356"/>
                    <a:pt x="15032" y="16590"/>
                    <a:pt x="14175" y="16875"/>
                  </a:cubicBezTo>
                  <a:cubicBezTo>
                    <a:pt x="13968" y="16953"/>
                    <a:pt x="13760" y="17031"/>
                    <a:pt x="13552" y="17109"/>
                  </a:cubicBezTo>
                  <a:cubicBezTo>
                    <a:pt x="13344" y="17187"/>
                    <a:pt x="13111" y="17291"/>
                    <a:pt x="12903" y="17368"/>
                  </a:cubicBezTo>
                  <a:cubicBezTo>
                    <a:pt x="12488" y="17550"/>
                    <a:pt x="12098" y="17732"/>
                    <a:pt x="11683" y="17914"/>
                  </a:cubicBezTo>
                  <a:cubicBezTo>
                    <a:pt x="10904" y="18277"/>
                    <a:pt x="10151" y="18692"/>
                    <a:pt x="9398" y="19108"/>
                  </a:cubicBezTo>
                  <a:cubicBezTo>
                    <a:pt x="9309" y="19152"/>
                    <a:pt x="9354" y="19274"/>
                    <a:pt x="9435" y="19274"/>
                  </a:cubicBezTo>
                  <a:cubicBezTo>
                    <a:pt x="9448" y="19274"/>
                    <a:pt x="9462" y="19271"/>
                    <a:pt x="9476" y="19264"/>
                  </a:cubicBezTo>
                  <a:cubicBezTo>
                    <a:pt x="10125" y="18900"/>
                    <a:pt x="10774" y="18589"/>
                    <a:pt x="11449" y="18303"/>
                  </a:cubicBezTo>
                  <a:lnTo>
                    <a:pt x="11501" y="18303"/>
                  </a:lnTo>
                  <a:cubicBezTo>
                    <a:pt x="11865" y="18173"/>
                    <a:pt x="12228" y="18017"/>
                    <a:pt x="12618" y="17914"/>
                  </a:cubicBezTo>
                  <a:cubicBezTo>
                    <a:pt x="12981" y="17784"/>
                    <a:pt x="13396" y="17654"/>
                    <a:pt x="13812" y="17550"/>
                  </a:cubicBezTo>
                  <a:cubicBezTo>
                    <a:pt x="14227" y="17446"/>
                    <a:pt x="14643" y="17368"/>
                    <a:pt x="15032" y="17291"/>
                  </a:cubicBezTo>
                  <a:cubicBezTo>
                    <a:pt x="15447" y="17213"/>
                    <a:pt x="15837" y="17135"/>
                    <a:pt x="16252" y="17083"/>
                  </a:cubicBezTo>
                  <a:cubicBezTo>
                    <a:pt x="16847" y="17011"/>
                    <a:pt x="17443" y="16978"/>
                    <a:pt x="18038" y="16978"/>
                  </a:cubicBezTo>
                  <a:cubicBezTo>
                    <a:pt x="18741" y="16978"/>
                    <a:pt x="19443" y="17024"/>
                    <a:pt x="20146" y="17109"/>
                  </a:cubicBezTo>
                  <a:cubicBezTo>
                    <a:pt x="20406" y="17161"/>
                    <a:pt x="20691" y="17213"/>
                    <a:pt x="20951" y="17291"/>
                  </a:cubicBezTo>
                  <a:lnTo>
                    <a:pt x="21392" y="17394"/>
                  </a:lnTo>
                  <a:cubicBezTo>
                    <a:pt x="22249" y="18147"/>
                    <a:pt x="23158" y="19030"/>
                    <a:pt x="24196" y="20016"/>
                  </a:cubicBezTo>
                  <a:lnTo>
                    <a:pt x="24326" y="20172"/>
                  </a:lnTo>
                  <a:cubicBezTo>
                    <a:pt x="24534" y="20354"/>
                    <a:pt x="24715" y="20536"/>
                    <a:pt x="24897" y="20743"/>
                  </a:cubicBezTo>
                  <a:lnTo>
                    <a:pt x="25131" y="21003"/>
                  </a:lnTo>
                  <a:lnTo>
                    <a:pt x="25209" y="21081"/>
                  </a:lnTo>
                  <a:cubicBezTo>
                    <a:pt x="25494" y="21392"/>
                    <a:pt x="25858" y="21782"/>
                    <a:pt x="26247" y="22145"/>
                  </a:cubicBezTo>
                  <a:cubicBezTo>
                    <a:pt x="26714" y="22612"/>
                    <a:pt x="27104" y="23002"/>
                    <a:pt x="27493" y="23313"/>
                  </a:cubicBezTo>
                  <a:cubicBezTo>
                    <a:pt x="27727" y="23521"/>
                    <a:pt x="27934" y="23677"/>
                    <a:pt x="28142" y="23833"/>
                  </a:cubicBezTo>
                  <a:cubicBezTo>
                    <a:pt x="28298" y="23962"/>
                    <a:pt x="28480" y="24066"/>
                    <a:pt x="28687" y="24170"/>
                  </a:cubicBezTo>
                  <a:cubicBezTo>
                    <a:pt x="28843" y="24248"/>
                    <a:pt x="29025" y="24300"/>
                    <a:pt x="29232" y="24300"/>
                  </a:cubicBezTo>
                  <a:cubicBezTo>
                    <a:pt x="29336" y="24300"/>
                    <a:pt x="29466" y="24274"/>
                    <a:pt x="29570" y="24222"/>
                  </a:cubicBezTo>
                  <a:cubicBezTo>
                    <a:pt x="29674" y="24170"/>
                    <a:pt x="29752" y="24092"/>
                    <a:pt x="29830" y="23988"/>
                  </a:cubicBezTo>
                  <a:cubicBezTo>
                    <a:pt x="29856" y="23962"/>
                    <a:pt x="29856" y="23936"/>
                    <a:pt x="29881" y="23911"/>
                  </a:cubicBezTo>
                  <a:cubicBezTo>
                    <a:pt x="29959" y="23729"/>
                    <a:pt x="29985" y="23521"/>
                    <a:pt x="29959" y="23339"/>
                  </a:cubicBezTo>
                  <a:lnTo>
                    <a:pt x="29959" y="23313"/>
                  </a:lnTo>
                  <a:cubicBezTo>
                    <a:pt x="29959" y="23184"/>
                    <a:pt x="29933" y="23054"/>
                    <a:pt x="29881" y="22924"/>
                  </a:cubicBezTo>
                  <a:cubicBezTo>
                    <a:pt x="29830" y="22794"/>
                    <a:pt x="29752" y="22638"/>
                    <a:pt x="29700" y="22509"/>
                  </a:cubicBezTo>
                  <a:cubicBezTo>
                    <a:pt x="29518" y="22223"/>
                    <a:pt x="29336" y="21963"/>
                    <a:pt x="29129" y="21730"/>
                  </a:cubicBezTo>
                  <a:cubicBezTo>
                    <a:pt x="28921" y="21444"/>
                    <a:pt x="28687" y="21211"/>
                    <a:pt x="28480" y="21003"/>
                  </a:cubicBezTo>
                  <a:cubicBezTo>
                    <a:pt x="28090" y="20588"/>
                    <a:pt x="27675" y="20198"/>
                    <a:pt x="27259" y="19861"/>
                  </a:cubicBezTo>
                  <a:lnTo>
                    <a:pt x="26870" y="19471"/>
                  </a:lnTo>
                  <a:lnTo>
                    <a:pt x="26740" y="19393"/>
                  </a:lnTo>
                  <a:cubicBezTo>
                    <a:pt x="26403" y="19056"/>
                    <a:pt x="26013" y="18744"/>
                    <a:pt x="25572" y="18355"/>
                  </a:cubicBezTo>
                  <a:cubicBezTo>
                    <a:pt x="24845" y="17758"/>
                    <a:pt x="24040" y="17135"/>
                    <a:pt x="23054" y="16408"/>
                  </a:cubicBezTo>
                  <a:cubicBezTo>
                    <a:pt x="22457" y="15967"/>
                    <a:pt x="21860" y="15525"/>
                    <a:pt x="21159" y="15058"/>
                  </a:cubicBezTo>
                  <a:lnTo>
                    <a:pt x="21055" y="14876"/>
                  </a:lnTo>
                  <a:cubicBezTo>
                    <a:pt x="20873" y="14487"/>
                    <a:pt x="20717" y="14097"/>
                    <a:pt x="20562" y="13682"/>
                  </a:cubicBezTo>
                  <a:lnTo>
                    <a:pt x="20562" y="13656"/>
                  </a:lnTo>
                  <a:cubicBezTo>
                    <a:pt x="20354" y="13085"/>
                    <a:pt x="20198" y="12488"/>
                    <a:pt x="20068" y="11891"/>
                  </a:cubicBezTo>
                  <a:cubicBezTo>
                    <a:pt x="19964" y="11268"/>
                    <a:pt x="19861" y="10645"/>
                    <a:pt x="19835" y="10022"/>
                  </a:cubicBezTo>
                  <a:cubicBezTo>
                    <a:pt x="19783" y="9347"/>
                    <a:pt x="19757" y="8672"/>
                    <a:pt x="19783" y="8023"/>
                  </a:cubicBezTo>
                  <a:cubicBezTo>
                    <a:pt x="19809" y="7374"/>
                    <a:pt x="19861" y="6699"/>
                    <a:pt x="19964" y="6075"/>
                  </a:cubicBezTo>
                  <a:cubicBezTo>
                    <a:pt x="19964" y="6024"/>
                    <a:pt x="19913" y="5972"/>
                    <a:pt x="19887" y="5972"/>
                  </a:cubicBezTo>
                  <a:cubicBezTo>
                    <a:pt x="19835" y="5972"/>
                    <a:pt x="19783" y="5998"/>
                    <a:pt x="19783" y="6050"/>
                  </a:cubicBezTo>
                  <a:cubicBezTo>
                    <a:pt x="19731" y="6439"/>
                    <a:pt x="19679" y="6802"/>
                    <a:pt x="19627" y="7192"/>
                  </a:cubicBezTo>
                  <a:cubicBezTo>
                    <a:pt x="19601" y="7581"/>
                    <a:pt x="19549" y="7971"/>
                    <a:pt x="19523" y="8386"/>
                  </a:cubicBezTo>
                  <a:cubicBezTo>
                    <a:pt x="19497" y="8775"/>
                    <a:pt x="19471" y="9191"/>
                    <a:pt x="19471" y="9606"/>
                  </a:cubicBezTo>
                  <a:cubicBezTo>
                    <a:pt x="19471" y="10022"/>
                    <a:pt x="19471" y="10437"/>
                    <a:pt x="19523" y="10852"/>
                  </a:cubicBezTo>
                  <a:cubicBezTo>
                    <a:pt x="19549" y="11268"/>
                    <a:pt x="19575" y="11709"/>
                    <a:pt x="19653" y="12124"/>
                  </a:cubicBezTo>
                  <a:cubicBezTo>
                    <a:pt x="19705" y="12540"/>
                    <a:pt x="19783" y="12929"/>
                    <a:pt x="19861" y="13344"/>
                  </a:cubicBezTo>
                  <a:cubicBezTo>
                    <a:pt x="19939" y="13682"/>
                    <a:pt x="20042" y="14019"/>
                    <a:pt x="20172" y="14357"/>
                  </a:cubicBezTo>
                  <a:lnTo>
                    <a:pt x="19783" y="14071"/>
                  </a:lnTo>
                  <a:lnTo>
                    <a:pt x="19134" y="13630"/>
                  </a:lnTo>
                  <a:lnTo>
                    <a:pt x="18069" y="12877"/>
                  </a:lnTo>
                  <a:lnTo>
                    <a:pt x="17784" y="12695"/>
                  </a:lnTo>
                  <a:lnTo>
                    <a:pt x="17628" y="12566"/>
                  </a:lnTo>
                  <a:cubicBezTo>
                    <a:pt x="17161" y="12254"/>
                    <a:pt x="16693" y="11969"/>
                    <a:pt x="16226" y="11657"/>
                  </a:cubicBezTo>
                  <a:cubicBezTo>
                    <a:pt x="16096" y="11501"/>
                    <a:pt x="15992" y="11346"/>
                    <a:pt x="15863" y="11190"/>
                  </a:cubicBezTo>
                  <a:cubicBezTo>
                    <a:pt x="15266" y="10281"/>
                    <a:pt x="14772" y="9269"/>
                    <a:pt x="14409" y="8230"/>
                  </a:cubicBezTo>
                  <a:lnTo>
                    <a:pt x="14409" y="8256"/>
                  </a:lnTo>
                  <a:cubicBezTo>
                    <a:pt x="14331" y="8049"/>
                    <a:pt x="14253" y="7841"/>
                    <a:pt x="14201" y="7607"/>
                  </a:cubicBezTo>
                  <a:cubicBezTo>
                    <a:pt x="14123" y="7374"/>
                    <a:pt x="14071" y="7166"/>
                    <a:pt x="13994" y="6958"/>
                  </a:cubicBezTo>
                  <a:cubicBezTo>
                    <a:pt x="13890" y="6517"/>
                    <a:pt x="13786" y="6075"/>
                    <a:pt x="13708" y="5660"/>
                  </a:cubicBezTo>
                  <a:cubicBezTo>
                    <a:pt x="13526" y="4803"/>
                    <a:pt x="13422" y="3921"/>
                    <a:pt x="13344" y="3064"/>
                  </a:cubicBezTo>
                  <a:lnTo>
                    <a:pt x="13344" y="3090"/>
                  </a:lnTo>
                  <a:cubicBezTo>
                    <a:pt x="13319" y="2467"/>
                    <a:pt x="13293" y="1844"/>
                    <a:pt x="13293" y="1221"/>
                  </a:cubicBezTo>
                  <a:cubicBezTo>
                    <a:pt x="13293" y="1169"/>
                    <a:pt x="13241" y="1143"/>
                    <a:pt x="13215" y="1143"/>
                  </a:cubicBezTo>
                  <a:cubicBezTo>
                    <a:pt x="13163" y="1143"/>
                    <a:pt x="13111" y="1169"/>
                    <a:pt x="13111" y="1221"/>
                  </a:cubicBezTo>
                  <a:cubicBezTo>
                    <a:pt x="13111" y="2727"/>
                    <a:pt x="13215" y="4232"/>
                    <a:pt x="13422" y="5712"/>
                  </a:cubicBezTo>
                  <a:cubicBezTo>
                    <a:pt x="13604" y="7296"/>
                    <a:pt x="14045" y="8827"/>
                    <a:pt x="14720" y="10281"/>
                  </a:cubicBezTo>
                  <a:cubicBezTo>
                    <a:pt x="14798" y="10489"/>
                    <a:pt x="14928" y="10696"/>
                    <a:pt x="15032" y="10878"/>
                  </a:cubicBezTo>
                  <a:cubicBezTo>
                    <a:pt x="13474" y="9918"/>
                    <a:pt x="11891" y="8931"/>
                    <a:pt x="10333" y="7997"/>
                  </a:cubicBezTo>
                  <a:lnTo>
                    <a:pt x="10203" y="7919"/>
                  </a:lnTo>
                  <a:cubicBezTo>
                    <a:pt x="10022" y="7737"/>
                    <a:pt x="9866" y="7555"/>
                    <a:pt x="9684" y="7348"/>
                  </a:cubicBezTo>
                  <a:cubicBezTo>
                    <a:pt x="9528" y="7166"/>
                    <a:pt x="9372" y="6958"/>
                    <a:pt x="9217" y="6750"/>
                  </a:cubicBezTo>
                  <a:cubicBezTo>
                    <a:pt x="8957" y="6335"/>
                    <a:pt x="8698" y="5894"/>
                    <a:pt x="8464" y="5452"/>
                  </a:cubicBezTo>
                  <a:cubicBezTo>
                    <a:pt x="8230" y="4985"/>
                    <a:pt x="8049" y="4492"/>
                    <a:pt x="7867" y="3999"/>
                  </a:cubicBezTo>
                  <a:lnTo>
                    <a:pt x="7867" y="3947"/>
                  </a:lnTo>
                  <a:cubicBezTo>
                    <a:pt x="7763" y="3661"/>
                    <a:pt x="7659" y="3350"/>
                    <a:pt x="7555" y="3038"/>
                  </a:cubicBezTo>
                  <a:cubicBezTo>
                    <a:pt x="7451" y="2701"/>
                    <a:pt x="7348" y="2389"/>
                    <a:pt x="7270" y="2052"/>
                  </a:cubicBezTo>
                  <a:cubicBezTo>
                    <a:pt x="7192" y="1714"/>
                    <a:pt x="7114" y="1403"/>
                    <a:pt x="7062" y="1065"/>
                  </a:cubicBezTo>
                  <a:cubicBezTo>
                    <a:pt x="6984" y="754"/>
                    <a:pt x="6932" y="416"/>
                    <a:pt x="6880" y="105"/>
                  </a:cubicBezTo>
                  <a:cubicBezTo>
                    <a:pt x="6854" y="53"/>
                    <a:pt x="6828" y="27"/>
                    <a:pt x="677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78" name="Google Shape;278;p16"/>
          <p:cNvGrpSpPr/>
          <p:nvPr/>
        </p:nvGrpSpPr>
        <p:grpSpPr>
          <a:xfrm>
            <a:off x="10796148" y="907416"/>
            <a:ext cx="653651" cy="474539"/>
            <a:chOff x="8787625" y="134475"/>
            <a:chExt cx="838586" cy="608799"/>
          </a:xfrm>
        </p:grpSpPr>
        <p:sp>
          <p:nvSpPr>
            <p:cNvPr id="279" name="Google Shape;279;p16"/>
            <p:cNvSpPr/>
            <p:nvPr/>
          </p:nvSpPr>
          <p:spPr>
            <a:xfrm>
              <a:off x="8787625" y="134475"/>
              <a:ext cx="838586" cy="608799"/>
            </a:xfrm>
            <a:custGeom>
              <a:avLst/>
              <a:gdLst/>
              <a:ahLst/>
              <a:cxnLst/>
              <a:rect l="l" t="t" r="r" b="b"/>
              <a:pathLst>
                <a:path w="7682" h="5577" extrusionOk="0">
                  <a:moveTo>
                    <a:pt x="4010" y="0"/>
                  </a:moveTo>
                  <a:cubicBezTo>
                    <a:pt x="3863" y="0"/>
                    <a:pt x="3708" y="18"/>
                    <a:pt x="3553" y="46"/>
                  </a:cubicBezTo>
                  <a:cubicBezTo>
                    <a:pt x="3188" y="123"/>
                    <a:pt x="2804" y="296"/>
                    <a:pt x="2459" y="526"/>
                  </a:cubicBezTo>
                  <a:cubicBezTo>
                    <a:pt x="1863" y="968"/>
                    <a:pt x="1402" y="1621"/>
                    <a:pt x="1191" y="2331"/>
                  </a:cubicBezTo>
                  <a:cubicBezTo>
                    <a:pt x="1057" y="2351"/>
                    <a:pt x="903" y="2427"/>
                    <a:pt x="769" y="2504"/>
                  </a:cubicBezTo>
                  <a:cubicBezTo>
                    <a:pt x="634" y="2581"/>
                    <a:pt x="519" y="2677"/>
                    <a:pt x="404" y="2811"/>
                  </a:cubicBezTo>
                  <a:cubicBezTo>
                    <a:pt x="135" y="3119"/>
                    <a:pt x="1" y="3541"/>
                    <a:pt x="1" y="4041"/>
                  </a:cubicBezTo>
                  <a:cubicBezTo>
                    <a:pt x="1" y="4213"/>
                    <a:pt x="20" y="4405"/>
                    <a:pt x="58" y="4597"/>
                  </a:cubicBezTo>
                  <a:cubicBezTo>
                    <a:pt x="97" y="4732"/>
                    <a:pt x="135" y="4847"/>
                    <a:pt x="193" y="5001"/>
                  </a:cubicBezTo>
                  <a:cubicBezTo>
                    <a:pt x="250" y="5327"/>
                    <a:pt x="538" y="5577"/>
                    <a:pt x="884" y="5577"/>
                  </a:cubicBezTo>
                  <a:lnTo>
                    <a:pt x="6818" y="5577"/>
                  </a:lnTo>
                  <a:cubicBezTo>
                    <a:pt x="7106" y="5577"/>
                    <a:pt x="7394" y="5385"/>
                    <a:pt x="7490" y="5116"/>
                  </a:cubicBezTo>
                  <a:cubicBezTo>
                    <a:pt x="7624" y="4751"/>
                    <a:pt x="7682" y="4367"/>
                    <a:pt x="7682" y="3983"/>
                  </a:cubicBezTo>
                  <a:cubicBezTo>
                    <a:pt x="7682" y="3445"/>
                    <a:pt x="7490" y="2984"/>
                    <a:pt x="7144" y="2677"/>
                  </a:cubicBezTo>
                  <a:cubicBezTo>
                    <a:pt x="6952" y="2504"/>
                    <a:pt x="6722" y="2389"/>
                    <a:pt x="6472" y="2331"/>
                  </a:cubicBezTo>
                  <a:cubicBezTo>
                    <a:pt x="6453" y="2139"/>
                    <a:pt x="6395" y="1967"/>
                    <a:pt x="6357" y="1813"/>
                  </a:cubicBezTo>
                  <a:cubicBezTo>
                    <a:pt x="6299" y="1640"/>
                    <a:pt x="6242" y="1467"/>
                    <a:pt x="6165" y="1294"/>
                  </a:cubicBezTo>
                  <a:cubicBezTo>
                    <a:pt x="6088" y="1141"/>
                    <a:pt x="5973" y="968"/>
                    <a:pt x="5858" y="814"/>
                  </a:cubicBezTo>
                  <a:cubicBezTo>
                    <a:pt x="5589" y="507"/>
                    <a:pt x="5224" y="277"/>
                    <a:pt x="4821" y="123"/>
                  </a:cubicBezTo>
                  <a:cubicBezTo>
                    <a:pt x="4629" y="46"/>
                    <a:pt x="4417" y="8"/>
                    <a:pt x="4168" y="8"/>
                  </a:cubicBezTo>
                  <a:cubicBezTo>
                    <a:pt x="4116" y="3"/>
                    <a:pt x="4063" y="0"/>
                    <a:pt x="40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" name="Google Shape;280;p16"/>
            <p:cNvSpPr/>
            <p:nvPr/>
          </p:nvSpPr>
          <p:spPr>
            <a:xfrm>
              <a:off x="8865240" y="212854"/>
              <a:ext cx="679318" cy="450841"/>
            </a:xfrm>
            <a:custGeom>
              <a:avLst/>
              <a:gdLst/>
              <a:ahLst/>
              <a:cxnLst/>
              <a:rect l="l" t="t" r="r" b="b"/>
              <a:pathLst>
                <a:path w="6223" h="4130" extrusionOk="0">
                  <a:moveTo>
                    <a:pt x="3322" y="0"/>
                  </a:moveTo>
                  <a:cubicBezTo>
                    <a:pt x="3226" y="0"/>
                    <a:pt x="3092" y="39"/>
                    <a:pt x="2977" y="39"/>
                  </a:cubicBezTo>
                  <a:cubicBezTo>
                    <a:pt x="2708" y="77"/>
                    <a:pt x="2420" y="192"/>
                    <a:pt x="2189" y="384"/>
                  </a:cubicBezTo>
                  <a:cubicBezTo>
                    <a:pt x="1709" y="749"/>
                    <a:pt x="1325" y="1287"/>
                    <a:pt x="1172" y="1882"/>
                  </a:cubicBezTo>
                  <a:cubicBezTo>
                    <a:pt x="1133" y="2074"/>
                    <a:pt x="1114" y="2286"/>
                    <a:pt x="1114" y="2478"/>
                  </a:cubicBezTo>
                  <a:cubicBezTo>
                    <a:pt x="1076" y="2458"/>
                    <a:pt x="1056" y="2439"/>
                    <a:pt x="1018" y="2401"/>
                  </a:cubicBezTo>
                  <a:cubicBezTo>
                    <a:pt x="960" y="2382"/>
                    <a:pt x="883" y="2362"/>
                    <a:pt x="845" y="2343"/>
                  </a:cubicBezTo>
                  <a:lnTo>
                    <a:pt x="634" y="2343"/>
                  </a:lnTo>
                  <a:cubicBezTo>
                    <a:pt x="576" y="2343"/>
                    <a:pt x="499" y="2382"/>
                    <a:pt x="442" y="2401"/>
                  </a:cubicBezTo>
                  <a:cubicBezTo>
                    <a:pt x="365" y="2458"/>
                    <a:pt x="307" y="2497"/>
                    <a:pt x="250" y="2574"/>
                  </a:cubicBezTo>
                  <a:cubicBezTo>
                    <a:pt x="96" y="2746"/>
                    <a:pt x="0" y="3015"/>
                    <a:pt x="0" y="3323"/>
                  </a:cubicBezTo>
                  <a:cubicBezTo>
                    <a:pt x="0" y="3438"/>
                    <a:pt x="19" y="3591"/>
                    <a:pt x="58" y="3726"/>
                  </a:cubicBezTo>
                  <a:cubicBezTo>
                    <a:pt x="77" y="3841"/>
                    <a:pt x="115" y="3975"/>
                    <a:pt x="154" y="4091"/>
                  </a:cubicBezTo>
                  <a:lnTo>
                    <a:pt x="154" y="4110"/>
                  </a:lnTo>
                  <a:lnTo>
                    <a:pt x="154" y="4129"/>
                  </a:lnTo>
                  <a:lnTo>
                    <a:pt x="6068" y="4129"/>
                  </a:lnTo>
                  <a:cubicBezTo>
                    <a:pt x="6164" y="3879"/>
                    <a:pt x="6222" y="3553"/>
                    <a:pt x="6222" y="3265"/>
                  </a:cubicBezTo>
                  <a:cubicBezTo>
                    <a:pt x="6222" y="2938"/>
                    <a:pt x="6107" y="2650"/>
                    <a:pt x="5915" y="2478"/>
                  </a:cubicBezTo>
                  <a:cubicBezTo>
                    <a:pt x="5819" y="2401"/>
                    <a:pt x="5723" y="2343"/>
                    <a:pt x="5588" y="2343"/>
                  </a:cubicBezTo>
                  <a:lnTo>
                    <a:pt x="5396" y="2343"/>
                  </a:lnTo>
                  <a:cubicBezTo>
                    <a:pt x="5339" y="2343"/>
                    <a:pt x="5281" y="2362"/>
                    <a:pt x="5243" y="2382"/>
                  </a:cubicBezTo>
                  <a:cubicBezTo>
                    <a:pt x="5166" y="2401"/>
                    <a:pt x="5089" y="2458"/>
                    <a:pt x="5051" y="2535"/>
                  </a:cubicBezTo>
                  <a:lnTo>
                    <a:pt x="5051" y="2170"/>
                  </a:lnTo>
                  <a:cubicBezTo>
                    <a:pt x="5012" y="1863"/>
                    <a:pt x="4993" y="1575"/>
                    <a:pt x="4897" y="1325"/>
                  </a:cubicBezTo>
                  <a:cubicBezTo>
                    <a:pt x="4859" y="1172"/>
                    <a:pt x="4801" y="1056"/>
                    <a:pt x="4763" y="941"/>
                  </a:cubicBezTo>
                  <a:cubicBezTo>
                    <a:pt x="4705" y="826"/>
                    <a:pt x="4609" y="692"/>
                    <a:pt x="4532" y="615"/>
                  </a:cubicBezTo>
                  <a:cubicBezTo>
                    <a:pt x="4379" y="384"/>
                    <a:pt x="4110" y="250"/>
                    <a:pt x="3822" y="154"/>
                  </a:cubicBezTo>
                  <a:cubicBezTo>
                    <a:pt x="3668" y="96"/>
                    <a:pt x="3534" y="77"/>
                    <a:pt x="3361" y="58"/>
                  </a:cubicBezTo>
                  <a:cubicBezTo>
                    <a:pt x="3380" y="0"/>
                    <a:pt x="3361" y="0"/>
                    <a:pt x="3322" y="0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645534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1_Section header 1"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6"/>
          <p:cNvSpPr/>
          <p:nvPr/>
        </p:nvSpPr>
        <p:spPr>
          <a:xfrm>
            <a:off x="-306200" y="3370900"/>
            <a:ext cx="14583699" cy="5828392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1" name="Google Shape;251;p16"/>
          <p:cNvSpPr/>
          <p:nvPr/>
        </p:nvSpPr>
        <p:spPr>
          <a:xfrm flipH="1">
            <a:off x="-3563789" y="1957881"/>
            <a:ext cx="18433709" cy="622391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2" name="Google Shape;252;p16"/>
          <p:cNvSpPr/>
          <p:nvPr/>
        </p:nvSpPr>
        <p:spPr>
          <a:xfrm flipH="1">
            <a:off x="7111343" y="3926732"/>
            <a:ext cx="6355283" cy="3369853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3" name="Google Shape;253;p16"/>
          <p:cNvSpPr/>
          <p:nvPr/>
        </p:nvSpPr>
        <p:spPr>
          <a:xfrm flipH="1">
            <a:off x="7353336" y="4047872"/>
            <a:ext cx="6113299" cy="3127608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54" name="Google Shape;254;p16"/>
          <p:cNvGrpSpPr/>
          <p:nvPr/>
        </p:nvGrpSpPr>
        <p:grpSpPr>
          <a:xfrm>
            <a:off x="9043576" y="6530567"/>
            <a:ext cx="672385" cy="507167"/>
            <a:chOff x="2533682" y="3720159"/>
            <a:chExt cx="248847" cy="187691"/>
          </a:xfrm>
        </p:grpSpPr>
        <p:sp>
          <p:nvSpPr>
            <p:cNvPr id="255" name="Google Shape;255;p16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" name="Google Shape;256;p16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" name="Google Shape;257;p16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8" name="Google Shape;258;p16"/>
          <p:cNvGrpSpPr/>
          <p:nvPr/>
        </p:nvGrpSpPr>
        <p:grpSpPr>
          <a:xfrm flipH="1">
            <a:off x="5188890" y="6144667"/>
            <a:ext cx="743789" cy="375535"/>
            <a:chOff x="2855620" y="1802395"/>
            <a:chExt cx="249884" cy="126165"/>
          </a:xfrm>
        </p:grpSpPr>
        <p:sp>
          <p:nvSpPr>
            <p:cNvPr id="259" name="Google Shape;259;p16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" name="Google Shape;260;p16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1" name="Google Shape;261;p16"/>
          <p:cNvGrpSpPr/>
          <p:nvPr/>
        </p:nvGrpSpPr>
        <p:grpSpPr>
          <a:xfrm>
            <a:off x="11052004" y="5759799"/>
            <a:ext cx="672385" cy="507167"/>
            <a:chOff x="2533682" y="3720159"/>
            <a:chExt cx="248847" cy="187691"/>
          </a:xfrm>
        </p:grpSpPr>
        <p:sp>
          <p:nvSpPr>
            <p:cNvPr id="262" name="Google Shape;262;p16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" name="Google Shape;263;p16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" name="Google Shape;264;p16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65" name="Google Shape;265;p16"/>
          <p:cNvSpPr txBox="1">
            <a:spLocks noGrp="1"/>
          </p:cNvSpPr>
          <p:nvPr>
            <p:ph type="title"/>
          </p:nvPr>
        </p:nvSpPr>
        <p:spPr>
          <a:xfrm>
            <a:off x="953400" y="3699600"/>
            <a:ext cx="10285200" cy="8024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66" name="Google Shape;266;p16"/>
          <p:cNvSpPr txBox="1">
            <a:spLocks noGrp="1"/>
          </p:cNvSpPr>
          <p:nvPr>
            <p:ph type="title" idx="2" hasCustomPrompt="1"/>
          </p:nvPr>
        </p:nvSpPr>
        <p:spPr>
          <a:xfrm>
            <a:off x="5193200" y="1953059"/>
            <a:ext cx="1805600" cy="11224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9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67" name="Google Shape;267;p16"/>
          <p:cNvSpPr txBox="1">
            <a:spLocks noGrp="1"/>
          </p:cNvSpPr>
          <p:nvPr>
            <p:ph type="subTitle" idx="1"/>
          </p:nvPr>
        </p:nvSpPr>
        <p:spPr>
          <a:xfrm>
            <a:off x="4073067" y="4764167"/>
            <a:ext cx="4046000" cy="44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68" name="Google Shape;268;p16"/>
          <p:cNvGrpSpPr/>
          <p:nvPr/>
        </p:nvGrpSpPr>
        <p:grpSpPr>
          <a:xfrm>
            <a:off x="1664526" y="5075681"/>
            <a:ext cx="1718652" cy="2274459"/>
            <a:chOff x="4361325" y="3366075"/>
            <a:chExt cx="438775" cy="579175"/>
          </a:xfrm>
        </p:grpSpPr>
        <p:sp>
          <p:nvSpPr>
            <p:cNvPr id="269" name="Google Shape;269;p16"/>
            <p:cNvSpPr/>
            <p:nvPr/>
          </p:nvSpPr>
          <p:spPr>
            <a:xfrm>
              <a:off x="4361325" y="3366075"/>
              <a:ext cx="438775" cy="579175"/>
            </a:xfrm>
            <a:custGeom>
              <a:avLst/>
              <a:gdLst/>
              <a:ahLst/>
              <a:cxnLst/>
              <a:rect l="l" t="t" r="r" b="b"/>
              <a:pathLst>
                <a:path w="17551" h="23167" extrusionOk="0">
                  <a:moveTo>
                    <a:pt x="14567" y="0"/>
                  </a:moveTo>
                  <a:cubicBezTo>
                    <a:pt x="14268" y="0"/>
                    <a:pt x="13964" y="101"/>
                    <a:pt x="13708" y="321"/>
                  </a:cubicBezTo>
                  <a:cubicBezTo>
                    <a:pt x="13656" y="373"/>
                    <a:pt x="13578" y="425"/>
                    <a:pt x="13526" y="477"/>
                  </a:cubicBezTo>
                  <a:cubicBezTo>
                    <a:pt x="13189" y="711"/>
                    <a:pt x="12799" y="892"/>
                    <a:pt x="12410" y="1074"/>
                  </a:cubicBezTo>
                  <a:cubicBezTo>
                    <a:pt x="11605" y="1360"/>
                    <a:pt x="10774" y="1567"/>
                    <a:pt x="9918" y="1697"/>
                  </a:cubicBezTo>
                  <a:lnTo>
                    <a:pt x="9606" y="1749"/>
                  </a:lnTo>
                  <a:cubicBezTo>
                    <a:pt x="9269" y="1801"/>
                    <a:pt x="8983" y="1879"/>
                    <a:pt x="8646" y="1931"/>
                  </a:cubicBezTo>
                  <a:cubicBezTo>
                    <a:pt x="8282" y="2009"/>
                    <a:pt x="7893" y="2113"/>
                    <a:pt x="7529" y="2216"/>
                  </a:cubicBezTo>
                  <a:cubicBezTo>
                    <a:pt x="5946" y="2658"/>
                    <a:pt x="4726" y="3307"/>
                    <a:pt x="3843" y="4189"/>
                  </a:cubicBezTo>
                  <a:cubicBezTo>
                    <a:pt x="3350" y="4683"/>
                    <a:pt x="2934" y="5280"/>
                    <a:pt x="2623" y="5903"/>
                  </a:cubicBezTo>
                  <a:cubicBezTo>
                    <a:pt x="2285" y="6578"/>
                    <a:pt x="2052" y="7331"/>
                    <a:pt x="1922" y="8084"/>
                  </a:cubicBezTo>
                  <a:cubicBezTo>
                    <a:pt x="1844" y="8473"/>
                    <a:pt x="1792" y="8888"/>
                    <a:pt x="1740" y="9330"/>
                  </a:cubicBezTo>
                  <a:cubicBezTo>
                    <a:pt x="1714" y="9849"/>
                    <a:pt x="1714" y="10368"/>
                    <a:pt x="1740" y="10887"/>
                  </a:cubicBezTo>
                  <a:cubicBezTo>
                    <a:pt x="1792" y="11432"/>
                    <a:pt x="1870" y="11952"/>
                    <a:pt x="1948" y="12419"/>
                  </a:cubicBezTo>
                  <a:lnTo>
                    <a:pt x="2052" y="13146"/>
                  </a:lnTo>
                  <a:lnTo>
                    <a:pt x="2181" y="13899"/>
                  </a:lnTo>
                  <a:cubicBezTo>
                    <a:pt x="2207" y="14158"/>
                    <a:pt x="2259" y="14418"/>
                    <a:pt x="2285" y="14678"/>
                  </a:cubicBezTo>
                  <a:cubicBezTo>
                    <a:pt x="2285" y="14678"/>
                    <a:pt x="2285" y="14678"/>
                    <a:pt x="2285" y="14704"/>
                  </a:cubicBezTo>
                  <a:cubicBezTo>
                    <a:pt x="2363" y="15353"/>
                    <a:pt x="2363" y="16002"/>
                    <a:pt x="2285" y="16677"/>
                  </a:cubicBezTo>
                  <a:lnTo>
                    <a:pt x="2285" y="16728"/>
                  </a:lnTo>
                  <a:cubicBezTo>
                    <a:pt x="2181" y="16858"/>
                    <a:pt x="2103" y="16988"/>
                    <a:pt x="2026" y="17144"/>
                  </a:cubicBezTo>
                  <a:cubicBezTo>
                    <a:pt x="1870" y="17403"/>
                    <a:pt x="1714" y="17637"/>
                    <a:pt x="1584" y="17871"/>
                  </a:cubicBezTo>
                  <a:cubicBezTo>
                    <a:pt x="1247" y="18416"/>
                    <a:pt x="961" y="18961"/>
                    <a:pt x="702" y="19558"/>
                  </a:cubicBezTo>
                  <a:cubicBezTo>
                    <a:pt x="572" y="19844"/>
                    <a:pt x="468" y="20181"/>
                    <a:pt x="364" y="20493"/>
                  </a:cubicBezTo>
                  <a:cubicBezTo>
                    <a:pt x="234" y="20882"/>
                    <a:pt x="130" y="21272"/>
                    <a:pt x="79" y="21687"/>
                  </a:cubicBezTo>
                  <a:cubicBezTo>
                    <a:pt x="1" y="22258"/>
                    <a:pt x="312" y="22803"/>
                    <a:pt x="857" y="23037"/>
                  </a:cubicBezTo>
                  <a:cubicBezTo>
                    <a:pt x="1013" y="23115"/>
                    <a:pt x="1195" y="23167"/>
                    <a:pt x="1377" y="23167"/>
                  </a:cubicBezTo>
                  <a:cubicBezTo>
                    <a:pt x="1532" y="23167"/>
                    <a:pt x="1688" y="23141"/>
                    <a:pt x="1818" y="23089"/>
                  </a:cubicBezTo>
                  <a:cubicBezTo>
                    <a:pt x="2181" y="22959"/>
                    <a:pt x="2467" y="22673"/>
                    <a:pt x="2623" y="22336"/>
                  </a:cubicBezTo>
                  <a:cubicBezTo>
                    <a:pt x="2649" y="22180"/>
                    <a:pt x="2701" y="22050"/>
                    <a:pt x="2753" y="21895"/>
                  </a:cubicBezTo>
                  <a:lnTo>
                    <a:pt x="2804" y="21791"/>
                  </a:lnTo>
                  <a:cubicBezTo>
                    <a:pt x="2830" y="21635"/>
                    <a:pt x="2882" y="21453"/>
                    <a:pt x="2960" y="21324"/>
                  </a:cubicBezTo>
                  <a:cubicBezTo>
                    <a:pt x="3064" y="21038"/>
                    <a:pt x="3168" y="20726"/>
                    <a:pt x="3324" y="20415"/>
                  </a:cubicBezTo>
                  <a:cubicBezTo>
                    <a:pt x="3583" y="19818"/>
                    <a:pt x="3895" y="19273"/>
                    <a:pt x="4232" y="18727"/>
                  </a:cubicBezTo>
                  <a:lnTo>
                    <a:pt x="4336" y="18546"/>
                  </a:lnTo>
                  <a:lnTo>
                    <a:pt x="4388" y="18520"/>
                  </a:lnTo>
                  <a:cubicBezTo>
                    <a:pt x="4803" y="18390"/>
                    <a:pt x="5219" y="18286"/>
                    <a:pt x="5660" y="18234"/>
                  </a:cubicBezTo>
                  <a:cubicBezTo>
                    <a:pt x="5964" y="18196"/>
                    <a:pt x="6268" y="18172"/>
                    <a:pt x="6572" y="18172"/>
                  </a:cubicBezTo>
                  <a:cubicBezTo>
                    <a:pt x="6684" y="18172"/>
                    <a:pt x="6795" y="18175"/>
                    <a:pt x="6906" y="18182"/>
                  </a:cubicBezTo>
                  <a:lnTo>
                    <a:pt x="8100" y="18182"/>
                  </a:lnTo>
                  <a:cubicBezTo>
                    <a:pt x="8490" y="18182"/>
                    <a:pt x="8879" y="18208"/>
                    <a:pt x="9295" y="18208"/>
                  </a:cubicBezTo>
                  <a:cubicBezTo>
                    <a:pt x="9840" y="18208"/>
                    <a:pt x="10385" y="18182"/>
                    <a:pt x="10930" y="18130"/>
                  </a:cubicBezTo>
                  <a:cubicBezTo>
                    <a:pt x="11423" y="18078"/>
                    <a:pt x="11917" y="17975"/>
                    <a:pt x="12384" y="17845"/>
                  </a:cubicBezTo>
                  <a:cubicBezTo>
                    <a:pt x="12903" y="17689"/>
                    <a:pt x="13422" y="17481"/>
                    <a:pt x="13890" y="17222"/>
                  </a:cubicBezTo>
                  <a:cubicBezTo>
                    <a:pt x="14357" y="16936"/>
                    <a:pt x="14798" y="16625"/>
                    <a:pt x="15188" y="16261"/>
                  </a:cubicBezTo>
                  <a:cubicBezTo>
                    <a:pt x="15551" y="15924"/>
                    <a:pt x="15863" y="15560"/>
                    <a:pt x="16148" y="15145"/>
                  </a:cubicBezTo>
                  <a:cubicBezTo>
                    <a:pt x="16693" y="14392"/>
                    <a:pt x="17083" y="13535"/>
                    <a:pt x="17291" y="12627"/>
                  </a:cubicBezTo>
                  <a:cubicBezTo>
                    <a:pt x="17498" y="11718"/>
                    <a:pt x="17550" y="10783"/>
                    <a:pt x="17472" y="9875"/>
                  </a:cubicBezTo>
                  <a:cubicBezTo>
                    <a:pt x="17446" y="9408"/>
                    <a:pt x="17368" y="8940"/>
                    <a:pt x="17265" y="8499"/>
                  </a:cubicBezTo>
                  <a:cubicBezTo>
                    <a:pt x="17135" y="8006"/>
                    <a:pt x="17005" y="7538"/>
                    <a:pt x="16849" y="7097"/>
                  </a:cubicBezTo>
                  <a:cubicBezTo>
                    <a:pt x="16719" y="6760"/>
                    <a:pt x="16590" y="6422"/>
                    <a:pt x="16486" y="6085"/>
                  </a:cubicBezTo>
                  <a:cubicBezTo>
                    <a:pt x="16304" y="5591"/>
                    <a:pt x="16122" y="5098"/>
                    <a:pt x="15967" y="4631"/>
                  </a:cubicBezTo>
                  <a:cubicBezTo>
                    <a:pt x="15863" y="4293"/>
                    <a:pt x="15785" y="3930"/>
                    <a:pt x="15733" y="3592"/>
                  </a:cubicBezTo>
                  <a:cubicBezTo>
                    <a:pt x="15681" y="3099"/>
                    <a:pt x="15707" y="2606"/>
                    <a:pt x="15759" y="2139"/>
                  </a:cubicBezTo>
                  <a:cubicBezTo>
                    <a:pt x="15785" y="1957"/>
                    <a:pt x="15811" y="1801"/>
                    <a:pt x="15863" y="1645"/>
                  </a:cubicBezTo>
                  <a:cubicBezTo>
                    <a:pt x="15915" y="1438"/>
                    <a:pt x="15915" y="1204"/>
                    <a:pt x="15863" y="996"/>
                  </a:cubicBezTo>
                  <a:cubicBezTo>
                    <a:pt x="15708" y="379"/>
                    <a:pt x="15147" y="0"/>
                    <a:pt x="145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" name="Google Shape;270;p16"/>
            <p:cNvSpPr/>
            <p:nvPr/>
          </p:nvSpPr>
          <p:spPr>
            <a:xfrm>
              <a:off x="4428175" y="3390975"/>
              <a:ext cx="347900" cy="425125"/>
            </a:xfrm>
            <a:custGeom>
              <a:avLst/>
              <a:gdLst/>
              <a:ahLst/>
              <a:cxnLst/>
              <a:rect l="l" t="t" r="r" b="b"/>
              <a:pathLst>
                <a:path w="13916" h="17005" extrusionOk="0">
                  <a:moveTo>
                    <a:pt x="11917" y="0"/>
                  </a:moveTo>
                  <a:cubicBezTo>
                    <a:pt x="11813" y="0"/>
                    <a:pt x="11735" y="26"/>
                    <a:pt x="11657" y="78"/>
                  </a:cubicBezTo>
                  <a:cubicBezTo>
                    <a:pt x="11579" y="156"/>
                    <a:pt x="11501" y="208"/>
                    <a:pt x="11423" y="286"/>
                  </a:cubicBezTo>
                  <a:cubicBezTo>
                    <a:pt x="11008" y="545"/>
                    <a:pt x="10567" y="805"/>
                    <a:pt x="10099" y="987"/>
                  </a:cubicBezTo>
                  <a:cubicBezTo>
                    <a:pt x="9243" y="1298"/>
                    <a:pt x="8334" y="1506"/>
                    <a:pt x="7425" y="1662"/>
                  </a:cubicBezTo>
                  <a:lnTo>
                    <a:pt x="7114" y="1714"/>
                  </a:lnTo>
                  <a:cubicBezTo>
                    <a:pt x="6802" y="1766"/>
                    <a:pt x="6491" y="1843"/>
                    <a:pt x="6179" y="1895"/>
                  </a:cubicBezTo>
                  <a:cubicBezTo>
                    <a:pt x="5868" y="1973"/>
                    <a:pt x="5478" y="2051"/>
                    <a:pt x="5141" y="2155"/>
                  </a:cubicBezTo>
                  <a:cubicBezTo>
                    <a:pt x="3687" y="2570"/>
                    <a:pt x="2623" y="3141"/>
                    <a:pt x="1844" y="3894"/>
                  </a:cubicBezTo>
                  <a:cubicBezTo>
                    <a:pt x="1428" y="4336"/>
                    <a:pt x="1065" y="4803"/>
                    <a:pt x="831" y="5348"/>
                  </a:cubicBezTo>
                  <a:cubicBezTo>
                    <a:pt x="520" y="5945"/>
                    <a:pt x="312" y="6594"/>
                    <a:pt x="208" y="7269"/>
                  </a:cubicBezTo>
                  <a:cubicBezTo>
                    <a:pt x="130" y="7633"/>
                    <a:pt x="79" y="8022"/>
                    <a:pt x="53" y="8437"/>
                  </a:cubicBezTo>
                  <a:cubicBezTo>
                    <a:pt x="1" y="8905"/>
                    <a:pt x="1" y="9372"/>
                    <a:pt x="53" y="9839"/>
                  </a:cubicBezTo>
                  <a:cubicBezTo>
                    <a:pt x="79" y="10333"/>
                    <a:pt x="156" y="10826"/>
                    <a:pt x="234" y="11293"/>
                  </a:cubicBezTo>
                  <a:lnTo>
                    <a:pt x="338" y="11942"/>
                  </a:lnTo>
                  <a:cubicBezTo>
                    <a:pt x="390" y="12228"/>
                    <a:pt x="416" y="12487"/>
                    <a:pt x="468" y="12747"/>
                  </a:cubicBezTo>
                  <a:cubicBezTo>
                    <a:pt x="494" y="13033"/>
                    <a:pt x="546" y="13292"/>
                    <a:pt x="572" y="13578"/>
                  </a:cubicBezTo>
                  <a:cubicBezTo>
                    <a:pt x="676" y="14331"/>
                    <a:pt x="676" y="15083"/>
                    <a:pt x="572" y="15836"/>
                  </a:cubicBezTo>
                  <a:cubicBezTo>
                    <a:pt x="546" y="15992"/>
                    <a:pt x="520" y="16174"/>
                    <a:pt x="468" y="16304"/>
                  </a:cubicBezTo>
                  <a:lnTo>
                    <a:pt x="416" y="16330"/>
                  </a:lnTo>
                  <a:cubicBezTo>
                    <a:pt x="338" y="16381"/>
                    <a:pt x="286" y="16459"/>
                    <a:pt x="260" y="16537"/>
                  </a:cubicBezTo>
                  <a:cubicBezTo>
                    <a:pt x="208" y="16641"/>
                    <a:pt x="234" y="16719"/>
                    <a:pt x="286" y="16823"/>
                  </a:cubicBezTo>
                  <a:cubicBezTo>
                    <a:pt x="338" y="16927"/>
                    <a:pt x="468" y="17005"/>
                    <a:pt x="598" y="17005"/>
                  </a:cubicBezTo>
                  <a:cubicBezTo>
                    <a:pt x="650" y="17005"/>
                    <a:pt x="702" y="16979"/>
                    <a:pt x="753" y="16953"/>
                  </a:cubicBezTo>
                  <a:cubicBezTo>
                    <a:pt x="961" y="16849"/>
                    <a:pt x="1169" y="16745"/>
                    <a:pt x="1377" y="16641"/>
                  </a:cubicBezTo>
                  <a:cubicBezTo>
                    <a:pt x="1844" y="16485"/>
                    <a:pt x="2363" y="16356"/>
                    <a:pt x="2856" y="16304"/>
                  </a:cubicBezTo>
                  <a:cubicBezTo>
                    <a:pt x="3324" y="16252"/>
                    <a:pt x="3765" y="16226"/>
                    <a:pt x="4232" y="16226"/>
                  </a:cubicBezTo>
                  <a:cubicBezTo>
                    <a:pt x="4622" y="16226"/>
                    <a:pt x="5011" y="16226"/>
                    <a:pt x="5400" y="16252"/>
                  </a:cubicBezTo>
                  <a:lnTo>
                    <a:pt x="5452" y="16252"/>
                  </a:lnTo>
                  <a:cubicBezTo>
                    <a:pt x="5842" y="16252"/>
                    <a:pt x="6231" y="16278"/>
                    <a:pt x="6595" y="16278"/>
                  </a:cubicBezTo>
                  <a:cubicBezTo>
                    <a:pt x="7114" y="16278"/>
                    <a:pt x="7633" y="16252"/>
                    <a:pt x="8126" y="16200"/>
                  </a:cubicBezTo>
                  <a:cubicBezTo>
                    <a:pt x="8568" y="16148"/>
                    <a:pt x="9009" y="16070"/>
                    <a:pt x="9424" y="15940"/>
                  </a:cubicBezTo>
                  <a:cubicBezTo>
                    <a:pt x="11579" y="15317"/>
                    <a:pt x="13189" y="13578"/>
                    <a:pt x="13682" y="11423"/>
                  </a:cubicBezTo>
                  <a:cubicBezTo>
                    <a:pt x="13864" y="10618"/>
                    <a:pt x="13916" y="9813"/>
                    <a:pt x="13838" y="8983"/>
                  </a:cubicBezTo>
                  <a:cubicBezTo>
                    <a:pt x="13786" y="8567"/>
                    <a:pt x="13734" y="8152"/>
                    <a:pt x="13630" y="7711"/>
                  </a:cubicBezTo>
                  <a:cubicBezTo>
                    <a:pt x="13526" y="7295"/>
                    <a:pt x="13396" y="6854"/>
                    <a:pt x="13241" y="6413"/>
                  </a:cubicBezTo>
                  <a:cubicBezTo>
                    <a:pt x="13137" y="6101"/>
                    <a:pt x="13007" y="5764"/>
                    <a:pt x="12903" y="5426"/>
                  </a:cubicBezTo>
                  <a:cubicBezTo>
                    <a:pt x="12695" y="4933"/>
                    <a:pt x="12514" y="4440"/>
                    <a:pt x="12358" y="3920"/>
                  </a:cubicBezTo>
                  <a:cubicBezTo>
                    <a:pt x="12228" y="3531"/>
                    <a:pt x="12150" y="3116"/>
                    <a:pt x="12098" y="2700"/>
                  </a:cubicBezTo>
                  <a:cubicBezTo>
                    <a:pt x="12020" y="2129"/>
                    <a:pt x="12046" y="1558"/>
                    <a:pt x="12124" y="987"/>
                  </a:cubicBezTo>
                  <a:cubicBezTo>
                    <a:pt x="12176" y="805"/>
                    <a:pt x="12202" y="623"/>
                    <a:pt x="12228" y="442"/>
                  </a:cubicBezTo>
                  <a:cubicBezTo>
                    <a:pt x="12254" y="390"/>
                    <a:pt x="12254" y="312"/>
                    <a:pt x="12228" y="260"/>
                  </a:cubicBezTo>
                  <a:cubicBezTo>
                    <a:pt x="12228" y="182"/>
                    <a:pt x="12150" y="104"/>
                    <a:pt x="12072" y="52"/>
                  </a:cubicBezTo>
                  <a:cubicBezTo>
                    <a:pt x="12020" y="26"/>
                    <a:pt x="11969" y="0"/>
                    <a:pt x="119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" name="Google Shape;271;p16"/>
            <p:cNvSpPr/>
            <p:nvPr/>
          </p:nvSpPr>
          <p:spPr>
            <a:xfrm>
              <a:off x="4384950" y="3421475"/>
              <a:ext cx="343100" cy="499400"/>
            </a:xfrm>
            <a:custGeom>
              <a:avLst/>
              <a:gdLst/>
              <a:ahLst/>
              <a:cxnLst/>
              <a:rect l="l" t="t" r="r" b="b"/>
              <a:pathLst>
                <a:path w="13724" h="19976" extrusionOk="0">
                  <a:moveTo>
                    <a:pt x="12945" y="0"/>
                  </a:moveTo>
                  <a:cubicBezTo>
                    <a:pt x="12919" y="0"/>
                    <a:pt x="12867" y="26"/>
                    <a:pt x="12867" y="52"/>
                  </a:cubicBezTo>
                  <a:cubicBezTo>
                    <a:pt x="12322" y="1247"/>
                    <a:pt x="11673" y="2389"/>
                    <a:pt x="10998" y="3505"/>
                  </a:cubicBezTo>
                  <a:cubicBezTo>
                    <a:pt x="10712" y="3946"/>
                    <a:pt x="10452" y="4362"/>
                    <a:pt x="10167" y="4777"/>
                  </a:cubicBezTo>
                  <a:cubicBezTo>
                    <a:pt x="10193" y="4699"/>
                    <a:pt x="10219" y="4621"/>
                    <a:pt x="10219" y="4544"/>
                  </a:cubicBezTo>
                  <a:cubicBezTo>
                    <a:pt x="10297" y="4180"/>
                    <a:pt x="10349" y="3817"/>
                    <a:pt x="10375" y="3453"/>
                  </a:cubicBezTo>
                  <a:cubicBezTo>
                    <a:pt x="10426" y="2752"/>
                    <a:pt x="10401" y="2051"/>
                    <a:pt x="10323" y="1350"/>
                  </a:cubicBezTo>
                  <a:cubicBezTo>
                    <a:pt x="10323" y="1298"/>
                    <a:pt x="10271" y="1272"/>
                    <a:pt x="10245" y="1272"/>
                  </a:cubicBezTo>
                  <a:cubicBezTo>
                    <a:pt x="10193" y="1272"/>
                    <a:pt x="10167" y="1324"/>
                    <a:pt x="10167" y="1350"/>
                  </a:cubicBezTo>
                  <a:cubicBezTo>
                    <a:pt x="10219" y="1870"/>
                    <a:pt x="10245" y="2389"/>
                    <a:pt x="10245" y="2882"/>
                  </a:cubicBezTo>
                  <a:cubicBezTo>
                    <a:pt x="10219" y="3220"/>
                    <a:pt x="10193" y="3531"/>
                    <a:pt x="10141" y="3843"/>
                  </a:cubicBezTo>
                  <a:cubicBezTo>
                    <a:pt x="10089" y="4180"/>
                    <a:pt x="10037" y="4492"/>
                    <a:pt x="9933" y="4829"/>
                  </a:cubicBezTo>
                  <a:cubicBezTo>
                    <a:pt x="9881" y="5011"/>
                    <a:pt x="9829" y="5193"/>
                    <a:pt x="9751" y="5374"/>
                  </a:cubicBezTo>
                  <a:cubicBezTo>
                    <a:pt x="8999" y="6439"/>
                    <a:pt x="8220" y="7477"/>
                    <a:pt x="7441" y="8516"/>
                  </a:cubicBezTo>
                  <a:cubicBezTo>
                    <a:pt x="7104" y="8905"/>
                    <a:pt x="6792" y="9320"/>
                    <a:pt x="6454" y="9710"/>
                  </a:cubicBezTo>
                  <a:lnTo>
                    <a:pt x="6221" y="9995"/>
                  </a:lnTo>
                  <a:cubicBezTo>
                    <a:pt x="6299" y="9762"/>
                    <a:pt x="6377" y="9502"/>
                    <a:pt x="6454" y="9242"/>
                  </a:cubicBezTo>
                  <a:cubicBezTo>
                    <a:pt x="6532" y="8905"/>
                    <a:pt x="6610" y="8567"/>
                    <a:pt x="6662" y="8204"/>
                  </a:cubicBezTo>
                  <a:cubicBezTo>
                    <a:pt x="6740" y="7867"/>
                    <a:pt x="6792" y="7477"/>
                    <a:pt x="6818" y="7088"/>
                  </a:cubicBezTo>
                  <a:cubicBezTo>
                    <a:pt x="6896" y="6387"/>
                    <a:pt x="6896" y="5660"/>
                    <a:pt x="6818" y="4959"/>
                  </a:cubicBezTo>
                  <a:cubicBezTo>
                    <a:pt x="6740" y="4232"/>
                    <a:pt x="6584" y="3557"/>
                    <a:pt x="6351" y="2882"/>
                  </a:cubicBezTo>
                  <a:cubicBezTo>
                    <a:pt x="6351" y="2856"/>
                    <a:pt x="6325" y="2830"/>
                    <a:pt x="6273" y="2830"/>
                  </a:cubicBezTo>
                  <a:lnTo>
                    <a:pt x="6247" y="2830"/>
                  </a:lnTo>
                  <a:cubicBezTo>
                    <a:pt x="6195" y="2856"/>
                    <a:pt x="6195" y="2908"/>
                    <a:pt x="6195" y="2934"/>
                  </a:cubicBezTo>
                  <a:cubicBezTo>
                    <a:pt x="6299" y="3220"/>
                    <a:pt x="6377" y="3479"/>
                    <a:pt x="6429" y="3765"/>
                  </a:cubicBezTo>
                  <a:cubicBezTo>
                    <a:pt x="6610" y="4544"/>
                    <a:pt x="6662" y="5296"/>
                    <a:pt x="6636" y="6075"/>
                  </a:cubicBezTo>
                  <a:lnTo>
                    <a:pt x="6636" y="6049"/>
                  </a:lnTo>
                  <a:cubicBezTo>
                    <a:pt x="6636" y="6309"/>
                    <a:pt x="6610" y="6568"/>
                    <a:pt x="6584" y="6828"/>
                  </a:cubicBezTo>
                  <a:cubicBezTo>
                    <a:pt x="6558" y="7062"/>
                    <a:pt x="6506" y="7373"/>
                    <a:pt x="6454" y="7633"/>
                  </a:cubicBezTo>
                  <a:cubicBezTo>
                    <a:pt x="6377" y="8152"/>
                    <a:pt x="6247" y="8645"/>
                    <a:pt x="6091" y="9139"/>
                  </a:cubicBezTo>
                  <a:cubicBezTo>
                    <a:pt x="5987" y="9476"/>
                    <a:pt x="5883" y="9814"/>
                    <a:pt x="5780" y="10151"/>
                  </a:cubicBezTo>
                  <a:cubicBezTo>
                    <a:pt x="5702" y="10385"/>
                    <a:pt x="5598" y="10618"/>
                    <a:pt x="5520" y="10852"/>
                  </a:cubicBezTo>
                  <a:cubicBezTo>
                    <a:pt x="5494" y="10852"/>
                    <a:pt x="5494" y="10878"/>
                    <a:pt x="5468" y="10904"/>
                  </a:cubicBezTo>
                  <a:lnTo>
                    <a:pt x="4507" y="12072"/>
                  </a:lnTo>
                  <a:lnTo>
                    <a:pt x="3988" y="12721"/>
                  </a:lnTo>
                  <a:cubicBezTo>
                    <a:pt x="4092" y="12046"/>
                    <a:pt x="4170" y="11371"/>
                    <a:pt x="4170" y="10696"/>
                  </a:cubicBezTo>
                  <a:cubicBezTo>
                    <a:pt x="4170" y="10099"/>
                    <a:pt x="4092" y="9502"/>
                    <a:pt x="3988" y="8905"/>
                  </a:cubicBezTo>
                  <a:cubicBezTo>
                    <a:pt x="3858" y="8334"/>
                    <a:pt x="3651" y="7763"/>
                    <a:pt x="3391" y="7243"/>
                  </a:cubicBezTo>
                  <a:cubicBezTo>
                    <a:pt x="3391" y="7192"/>
                    <a:pt x="3339" y="7192"/>
                    <a:pt x="3313" y="7166"/>
                  </a:cubicBezTo>
                  <a:lnTo>
                    <a:pt x="3287" y="7166"/>
                  </a:lnTo>
                  <a:cubicBezTo>
                    <a:pt x="3235" y="7192"/>
                    <a:pt x="3209" y="7243"/>
                    <a:pt x="3235" y="7295"/>
                  </a:cubicBezTo>
                  <a:cubicBezTo>
                    <a:pt x="3443" y="7737"/>
                    <a:pt x="3625" y="8230"/>
                    <a:pt x="3729" y="8697"/>
                  </a:cubicBezTo>
                  <a:cubicBezTo>
                    <a:pt x="3806" y="9035"/>
                    <a:pt x="3858" y="9346"/>
                    <a:pt x="3884" y="9658"/>
                  </a:cubicBezTo>
                  <a:cubicBezTo>
                    <a:pt x="3910" y="10021"/>
                    <a:pt x="3910" y="10359"/>
                    <a:pt x="3910" y="10696"/>
                  </a:cubicBezTo>
                  <a:cubicBezTo>
                    <a:pt x="3910" y="10956"/>
                    <a:pt x="3884" y="11189"/>
                    <a:pt x="3858" y="11423"/>
                  </a:cubicBezTo>
                  <a:cubicBezTo>
                    <a:pt x="3832" y="11683"/>
                    <a:pt x="3781" y="11968"/>
                    <a:pt x="3729" y="12228"/>
                  </a:cubicBezTo>
                  <a:cubicBezTo>
                    <a:pt x="3651" y="12617"/>
                    <a:pt x="3573" y="12981"/>
                    <a:pt x="3469" y="13344"/>
                  </a:cubicBezTo>
                  <a:cubicBezTo>
                    <a:pt x="2716" y="14227"/>
                    <a:pt x="2041" y="15161"/>
                    <a:pt x="1418" y="16148"/>
                  </a:cubicBezTo>
                  <a:cubicBezTo>
                    <a:pt x="1107" y="16641"/>
                    <a:pt x="847" y="17186"/>
                    <a:pt x="613" y="17706"/>
                  </a:cubicBezTo>
                  <a:cubicBezTo>
                    <a:pt x="509" y="17991"/>
                    <a:pt x="406" y="18277"/>
                    <a:pt x="302" y="18562"/>
                  </a:cubicBezTo>
                  <a:cubicBezTo>
                    <a:pt x="172" y="18900"/>
                    <a:pt x="94" y="19237"/>
                    <a:pt x="42" y="19575"/>
                  </a:cubicBezTo>
                  <a:cubicBezTo>
                    <a:pt x="0" y="19783"/>
                    <a:pt x="160" y="19975"/>
                    <a:pt x="359" y="19975"/>
                  </a:cubicBezTo>
                  <a:cubicBezTo>
                    <a:pt x="407" y="19975"/>
                    <a:pt x="458" y="19964"/>
                    <a:pt x="509" y="19938"/>
                  </a:cubicBezTo>
                  <a:cubicBezTo>
                    <a:pt x="587" y="19912"/>
                    <a:pt x="665" y="19860"/>
                    <a:pt x="691" y="19782"/>
                  </a:cubicBezTo>
                  <a:cubicBezTo>
                    <a:pt x="769" y="19601"/>
                    <a:pt x="821" y="19445"/>
                    <a:pt x="873" y="19263"/>
                  </a:cubicBezTo>
                  <a:cubicBezTo>
                    <a:pt x="925" y="19082"/>
                    <a:pt x="977" y="18952"/>
                    <a:pt x="1029" y="18770"/>
                  </a:cubicBezTo>
                  <a:cubicBezTo>
                    <a:pt x="1158" y="18458"/>
                    <a:pt x="1288" y="18121"/>
                    <a:pt x="1444" y="17784"/>
                  </a:cubicBezTo>
                  <a:cubicBezTo>
                    <a:pt x="1730" y="17160"/>
                    <a:pt x="2041" y="16563"/>
                    <a:pt x="2405" y="15992"/>
                  </a:cubicBezTo>
                  <a:cubicBezTo>
                    <a:pt x="2716" y="15499"/>
                    <a:pt x="3054" y="15032"/>
                    <a:pt x="3391" y="14538"/>
                  </a:cubicBezTo>
                  <a:cubicBezTo>
                    <a:pt x="3469" y="14486"/>
                    <a:pt x="3547" y="14409"/>
                    <a:pt x="3625" y="14331"/>
                  </a:cubicBezTo>
                  <a:cubicBezTo>
                    <a:pt x="3832" y="14201"/>
                    <a:pt x="4014" y="14045"/>
                    <a:pt x="4222" y="13915"/>
                  </a:cubicBezTo>
                  <a:cubicBezTo>
                    <a:pt x="4611" y="13630"/>
                    <a:pt x="5027" y="13370"/>
                    <a:pt x="5468" y="13162"/>
                  </a:cubicBezTo>
                  <a:cubicBezTo>
                    <a:pt x="5702" y="13033"/>
                    <a:pt x="5935" y="12929"/>
                    <a:pt x="6169" y="12825"/>
                  </a:cubicBezTo>
                  <a:cubicBezTo>
                    <a:pt x="6403" y="12721"/>
                    <a:pt x="6688" y="12617"/>
                    <a:pt x="6974" y="12513"/>
                  </a:cubicBezTo>
                  <a:cubicBezTo>
                    <a:pt x="7493" y="12332"/>
                    <a:pt x="8012" y="12176"/>
                    <a:pt x="8557" y="12046"/>
                  </a:cubicBezTo>
                  <a:cubicBezTo>
                    <a:pt x="9206" y="11890"/>
                    <a:pt x="9881" y="11787"/>
                    <a:pt x="10556" y="11709"/>
                  </a:cubicBezTo>
                  <a:cubicBezTo>
                    <a:pt x="11179" y="11631"/>
                    <a:pt x="11802" y="11579"/>
                    <a:pt x="12451" y="11579"/>
                  </a:cubicBezTo>
                  <a:cubicBezTo>
                    <a:pt x="12503" y="11579"/>
                    <a:pt x="12529" y="11527"/>
                    <a:pt x="12529" y="11475"/>
                  </a:cubicBezTo>
                  <a:cubicBezTo>
                    <a:pt x="12529" y="11449"/>
                    <a:pt x="12477" y="11397"/>
                    <a:pt x="12425" y="11397"/>
                  </a:cubicBezTo>
                  <a:cubicBezTo>
                    <a:pt x="12036" y="11397"/>
                    <a:pt x="11647" y="11397"/>
                    <a:pt x="11257" y="11449"/>
                  </a:cubicBezTo>
                  <a:cubicBezTo>
                    <a:pt x="10868" y="11475"/>
                    <a:pt x="10452" y="11501"/>
                    <a:pt x="10037" y="11553"/>
                  </a:cubicBezTo>
                  <a:cubicBezTo>
                    <a:pt x="9622" y="11579"/>
                    <a:pt x="9206" y="11657"/>
                    <a:pt x="8765" y="11709"/>
                  </a:cubicBezTo>
                  <a:cubicBezTo>
                    <a:pt x="8350" y="11787"/>
                    <a:pt x="7960" y="11890"/>
                    <a:pt x="7545" y="11994"/>
                  </a:cubicBezTo>
                  <a:cubicBezTo>
                    <a:pt x="7129" y="12098"/>
                    <a:pt x="6714" y="12228"/>
                    <a:pt x="6325" y="12358"/>
                  </a:cubicBezTo>
                  <a:cubicBezTo>
                    <a:pt x="5909" y="12488"/>
                    <a:pt x="5520" y="12643"/>
                    <a:pt x="5156" y="12825"/>
                  </a:cubicBezTo>
                  <a:cubicBezTo>
                    <a:pt x="4845" y="12981"/>
                    <a:pt x="4559" y="13137"/>
                    <a:pt x="4274" y="13318"/>
                  </a:cubicBezTo>
                  <a:lnTo>
                    <a:pt x="4819" y="12591"/>
                  </a:lnTo>
                  <a:cubicBezTo>
                    <a:pt x="5130" y="12176"/>
                    <a:pt x="5442" y="11787"/>
                    <a:pt x="5728" y="11371"/>
                  </a:cubicBezTo>
                  <a:lnTo>
                    <a:pt x="6143" y="10826"/>
                  </a:lnTo>
                  <a:cubicBezTo>
                    <a:pt x="6247" y="10722"/>
                    <a:pt x="6377" y="10592"/>
                    <a:pt x="6506" y="10463"/>
                  </a:cubicBezTo>
                  <a:lnTo>
                    <a:pt x="6506" y="10463"/>
                  </a:lnTo>
                  <a:lnTo>
                    <a:pt x="6480" y="10514"/>
                  </a:lnTo>
                  <a:cubicBezTo>
                    <a:pt x="7000" y="10021"/>
                    <a:pt x="7545" y="9580"/>
                    <a:pt x="8142" y="9165"/>
                  </a:cubicBezTo>
                  <a:cubicBezTo>
                    <a:pt x="8427" y="8957"/>
                    <a:pt x="8713" y="8775"/>
                    <a:pt x="9025" y="8567"/>
                  </a:cubicBezTo>
                  <a:cubicBezTo>
                    <a:pt x="9336" y="8386"/>
                    <a:pt x="9622" y="8230"/>
                    <a:pt x="9933" y="8048"/>
                  </a:cubicBezTo>
                  <a:cubicBezTo>
                    <a:pt x="10504" y="7763"/>
                    <a:pt x="11101" y="7503"/>
                    <a:pt x="11725" y="7269"/>
                  </a:cubicBezTo>
                  <a:cubicBezTo>
                    <a:pt x="12348" y="7036"/>
                    <a:pt x="12997" y="6828"/>
                    <a:pt x="13646" y="6646"/>
                  </a:cubicBezTo>
                  <a:cubicBezTo>
                    <a:pt x="13698" y="6646"/>
                    <a:pt x="13723" y="6594"/>
                    <a:pt x="13698" y="6543"/>
                  </a:cubicBezTo>
                  <a:cubicBezTo>
                    <a:pt x="13698" y="6517"/>
                    <a:pt x="13698" y="6517"/>
                    <a:pt x="13672" y="6491"/>
                  </a:cubicBezTo>
                  <a:lnTo>
                    <a:pt x="13646" y="6491"/>
                  </a:lnTo>
                  <a:cubicBezTo>
                    <a:pt x="12919" y="6672"/>
                    <a:pt x="12192" y="6906"/>
                    <a:pt x="11491" y="7140"/>
                  </a:cubicBezTo>
                  <a:cubicBezTo>
                    <a:pt x="11127" y="7269"/>
                    <a:pt x="10790" y="7399"/>
                    <a:pt x="10426" y="7555"/>
                  </a:cubicBezTo>
                  <a:cubicBezTo>
                    <a:pt x="10089" y="7685"/>
                    <a:pt x="9726" y="7867"/>
                    <a:pt x="9362" y="8048"/>
                  </a:cubicBezTo>
                  <a:cubicBezTo>
                    <a:pt x="8687" y="8360"/>
                    <a:pt x="8064" y="8749"/>
                    <a:pt x="7441" y="9190"/>
                  </a:cubicBezTo>
                  <a:cubicBezTo>
                    <a:pt x="7415" y="9216"/>
                    <a:pt x="7363" y="9268"/>
                    <a:pt x="7311" y="9294"/>
                  </a:cubicBezTo>
                  <a:cubicBezTo>
                    <a:pt x="7415" y="9165"/>
                    <a:pt x="7519" y="9035"/>
                    <a:pt x="7623" y="8879"/>
                  </a:cubicBezTo>
                  <a:cubicBezTo>
                    <a:pt x="8220" y="8048"/>
                    <a:pt x="8843" y="7217"/>
                    <a:pt x="9414" y="6361"/>
                  </a:cubicBezTo>
                  <a:cubicBezTo>
                    <a:pt x="9596" y="6101"/>
                    <a:pt x="9751" y="5842"/>
                    <a:pt x="9933" y="5582"/>
                  </a:cubicBezTo>
                  <a:cubicBezTo>
                    <a:pt x="9959" y="5582"/>
                    <a:pt x="9985" y="5556"/>
                    <a:pt x="10011" y="5556"/>
                  </a:cubicBezTo>
                  <a:cubicBezTo>
                    <a:pt x="10167" y="5374"/>
                    <a:pt x="10323" y="5193"/>
                    <a:pt x="10530" y="5037"/>
                  </a:cubicBezTo>
                  <a:cubicBezTo>
                    <a:pt x="10790" y="4777"/>
                    <a:pt x="11101" y="4518"/>
                    <a:pt x="11413" y="4310"/>
                  </a:cubicBezTo>
                  <a:cubicBezTo>
                    <a:pt x="11725" y="4076"/>
                    <a:pt x="12036" y="3869"/>
                    <a:pt x="12374" y="3713"/>
                  </a:cubicBezTo>
                  <a:cubicBezTo>
                    <a:pt x="12503" y="3635"/>
                    <a:pt x="12633" y="3583"/>
                    <a:pt x="12737" y="3531"/>
                  </a:cubicBezTo>
                  <a:cubicBezTo>
                    <a:pt x="12789" y="3505"/>
                    <a:pt x="12815" y="3453"/>
                    <a:pt x="12789" y="3401"/>
                  </a:cubicBezTo>
                  <a:cubicBezTo>
                    <a:pt x="12789" y="3375"/>
                    <a:pt x="12737" y="3349"/>
                    <a:pt x="12711" y="3349"/>
                  </a:cubicBezTo>
                  <a:lnTo>
                    <a:pt x="12685" y="3349"/>
                  </a:lnTo>
                  <a:cubicBezTo>
                    <a:pt x="12425" y="3479"/>
                    <a:pt x="12192" y="3609"/>
                    <a:pt x="11958" y="3739"/>
                  </a:cubicBezTo>
                  <a:cubicBezTo>
                    <a:pt x="11699" y="3869"/>
                    <a:pt x="11413" y="4050"/>
                    <a:pt x="11179" y="4232"/>
                  </a:cubicBezTo>
                  <a:cubicBezTo>
                    <a:pt x="10920" y="4440"/>
                    <a:pt x="10660" y="4647"/>
                    <a:pt x="10426" y="4855"/>
                  </a:cubicBezTo>
                  <a:cubicBezTo>
                    <a:pt x="10738" y="4336"/>
                    <a:pt x="11050" y="3843"/>
                    <a:pt x="11361" y="3323"/>
                  </a:cubicBezTo>
                  <a:cubicBezTo>
                    <a:pt x="11958" y="2285"/>
                    <a:pt x="12529" y="1221"/>
                    <a:pt x="13023" y="104"/>
                  </a:cubicBezTo>
                  <a:cubicBezTo>
                    <a:pt x="13049" y="52"/>
                    <a:pt x="12997" y="0"/>
                    <a:pt x="129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72" name="Google Shape;272;p16"/>
          <p:cNvSpPr/>
          <p:nvPr/>
        </p:nvSpPr>
        <p:spPr>
          <a:xfrm flipH="1">
            <a:off x="322206" y="632267"/>
            <a:ext cx="1430625" cy="708636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73" name="Google Shape;273;p16"/>
          <p:cNvGrpSpPr/>
          <p:nvPr/>
        </p:nvGrpSpPr>
        <p:grpSpPr>
          <a:xfrm rot="1189966">
            <a:off x="148318" y="4838259"/>
            <a:ext cx="2304197" cy="1841404"/>
            <a:chOff x="2569400" y="1643150"/>
            <a:chExt cx="878775" cy="702275"/>
          </a:xfrm>
        </p:grpSpPr>
        <p:sp>
          <p:nvSpPr>
            <p:cNvPr id="274" name="Google Shape;274;p16"/>
            <p:cNvSpPr/>
            <p:nvPr/>
          </p:nvSpPr>
          <p:spPr>
            <a:xfrm>
              <a:off x="2569400" y="1643150"/>
              <a:ext cx="878775" cy="702275"/>
            </a:xfrm>
            <a:custGeom>
              <a:avLst/>
              <a:gdLst/>
              <a:ahLst/>
              <a:cxnLst/>
              <a:rect l="l" t="t" r="r" b="b"/>
              <a:pathLst>
                <a:path w="35151" h="28091" extrusionOk="0">
                  <a:moveTo>
                    <a:pt x="10410" y="1"/>
                  </a:moveTo>
                  <a:cubicBezTo>
                    <a:pt x="10047" y="27"/>
                    <a:pt x="9683" y="131"/>
                    <a:pt x="9372" y="287"/>
                  </a:cubicBezTo>
                  <a:cubicBezTo>
                    <a:pt x="9008" y="468"/>
                    <a:pt x="8723" y="702"/>
                    <a:pt x="8489" y="1013"/>
                  </a:cubicBezTo>
                  <a:cubicBezTo>
                    <a:pt x="8178" y="1429"/>
                    <a:pt x="7970" y="1896"/>
                    <a:pt x="7892" y="2415"/>
                  </a:cubicBezTo>
                  <a:cubicBezTo>
                    <a:pt x="7529" y="2182"/>
                    <a:pt x="7139" y="1974"/>
                    <a:pt x="6724" y="1792"/>
                  </a:cubicBezTo>
                  <a:cubicBezTo>
                    <a:pt x="6334" y="1611"/>
                    <a:pt x="5919" y="1455"/>
                    <a:pt x="5504" y="1351"/>
                  </a:cubicBezTo>
                  <a:cubicBezTo>
                    <a:pt x="5062" y="1221"/>
                    <a:pt x="4595" y="1169"/>
                    <a:pt x="4154" y="1143"/>
                  </a:cubicBezTo>
                  <a:lnTo>
                    <a:pt x="3998" y="1143"/>
                  </a:lnTo>
                  <a:cubicBezTo>
                    <a:pt x="3816" y="1143"/>
                    <a:pt x="3635" y="1143"/>
                    <a:pt x="3453" y="1169"/>
                  </a:cubicBezTo>
                  <a:cubicBezTo>
                    <a:pt x="3219" y="1195"/>
                    <a:pt x="2960" y="1247"/>
                    <a:pt x="2726" y="1325"/>
                  </a:cubicBezTo>
                  <a:cubicBezTo>
                    <a:pt x="2259" y="1481"/>
                    <a:pt x="1817" y="1714"/>
                    <a:pt x="1454" y="2052"/>
                  </a:cubicBezTo>
                  <a:cubicBezTo>
                    <a:pt x="1246" y="2234"/>
                    <a:pt x="1064" y="2415"/>
                    <a:pt x="909" y="2623"/>
                  </a:cubicBezTo>
                  <a:lnTo>
                    <a:pt x="857" y="2701"/>
                  </a:lnTo>
                  <a:cubicBezTo>
                    <a:pt x="805" y="2753"/>
                    <a:pt x="753" y="2805"/>
                    <a:pt x="727" y="2883"/>
                  </a:cubicBezTo>
                  <a:cubicBezTo>
                    <a:pt x="675" y="2960"/>
                    <a:pt x="675" y="2960"/>
                    <a:pt x="649" y="3012"/>
                  </a:cubicBezTo>
                  <a:cubicBezTo>
                    <a:pt x="571" y="3116"/>
                    <a:pt x="519" y="3220"/>
                    <a:pt x="467" y="3324"/>
                  </a:cubicBezTo>
                  <a:cubicBezTo>
                    <a:pt x="208" y="3791"/>
                    <a:pt x="78" y="4310"/>
                    <a:pt x="26" y="4830"/>
                  </a:cubicBezTo>
                  <a:cubicBezTo>
                    <a:pt x="0" y="5323"/>
                    <a:pt x="78" y="5816"/>
                    <a:pt x="234" y="6309"/>
                  </a:cubicBezTo>
                  <a:cubicBezTo>
                    <a:pt x="389" y="6751"/>
                    <a:pt x="597" y="7166"/>
                    <a:pt x="883" y="7556"/>
                  </a:cubicBezTo>
                  <a:cubicBezTo>
                    <a:pt x="1298" y="8153"/>
                    <a:pt x="1817" y="8698"/>
                    <a:pt x="2388" y="9165"/>
                  </a:cubicBezTo>
                  <a:lnTo>
                    <a:pt x="2336" y="9217"/>
                  </a:lnTo>
                  <a:cubicBezTo>
                    <a:pt x="1973" y="9399"/>
                    <a:pt x="1662" y="9658"/>
                    <a:pt x="1402" y="9944"/>
                  </a:cubicBezTo>
                  <a:cubicBezTo>
                    <a:pt x="1116" y="10281"/>
                    <a:pt x="935" y="10697"/>
                    <a:pt x="857" y="11112"/>
                  </a:cubicBezTo>
                  <a:cubicBezTo>
                    <a:pt x="779" y="11579"/>
                    <a:pt x="831" y="12047"/>
                    <a:pt x="987" y="12462"/>
                  </a:cubicBezTo>
                  <a:cubicBezTo>
                    <a:pt x="1116" y="12877"/>
                    <a:pt x="1324" y="13241"/>
                    <a:pt x="1584" y="13578"/>
                  </a:cubicBezTo>
                  <a:cubicBezTo>
                    <a:pt x="2077" y="14124"/>
                    <a:pt x="2674" y="14565"/>
                    <a:pt x="3349" y="14876"/>
                  </a:cubicBezTo>
                  <a:cubicBezTo>
                    <a:pt x="3920" y="15136"/>
                    <a:pt x="4543" y="15344"/>
                    <a:pt x="5166" y="15474"/>
                  </a:cubicBezTo>
                  <a:cubicBezTo>
                    <a:pt x="5114" y="15551"/>
                    <a:pt x="5062" y="15603"/>
                    <a:pt x="5010" y="15655"/>
                  </a:cubicBezTo>
                  <a:cubicBezTo>
                    <a:pt x="4413" y="16434"/>
                    <a:pt x="4206" y="17447"/>
                    <a:pt x="4465" y="18381"/>
                  </a:cubicBezTo>
                  <a:cubicBezTo>
                    <a:pt x="4699" y="19290"/>
                    <a:pt x="5270" y="20069"/>
                    <a:pt x="6049" y="20588"/>
                  </a:cubicBezTo>
                  <a:cubicBezTo>
                    <a:pt x="6724" y="21029"/>
                    <a:pt x="7503" y="21289"/>
                    <a:pt x="8307" y="21341"/>
                  </a:cubicBezTo>
                  <a:cubicBezTo>
                    <a:pt x="8541" y="21367"/>
                    <a:pt x="8801" y="21393"/>
                    <a:pt x="9034" y="21393"/>
                  </a:cubicBezTo>
                  <a:cubicBezTo>
                    <a:pt x="9476" y="21393"/>
                    <a:pt x="9917" y="21341"/>
                    <a:pt x="10332" y="21289"/>
                  </a:cubicBezTo>
                  <a:lnTo>
                    <a:pt x="10332" y="21289"/>
                  </a:lnTo>
                  <a:cubicBezTo>
                    <a:pt x="10125" y="21938"/>
                    <a:pt x="10073" y="22639"/>
                    <a:pt x="10177" y="23314"/>
                  </a:cubicBezTo>
                  <a:cubicBezTo>
                    <a:pt x="10306" y="24015"/>
                    <a:pt x="10618" y="24664"/>
                    <a:pt x="11111" y="25209"/>
                  </a:cubicBezTo>
                  <a:cubicBezTo>
                    <a:pt x="11708" y="25910"/>
                    <a:pt x="12487" y="26429"/>
                    <a:pt x="13370" y="26715"/>
                  </a:cubicBezTo>
                  <a:cubicBezTo>
                    <a:pt x="13967" y="26896"/>
                    <a:pt x="14590" y="27000"/>
                    <a:pt x="15239" y="27000"/>
                  </a:cubicBezTo>
                  <a:cubicBezTo>
                    <a:pt x="15602" y="27000"/>
                    <a:pt x="15966" y="26974"/>
                    <a:pt x="16355" y="26896"/>
                  </a:cubicBezTo>
                  <a:cubicBezTo>
                    <a:pt x="16875" y="26818"/>
                    <a:pt x="17420" y="26663"/>
                    <a:pt x="17913" y="26429"/>
                  </a:cubicBezTo>
                  <a:cubicBezTo>
                    <a:pt x="18380" y="26247"/>
                    <a:pt x="18848" y="26014"/>
                    <a:pt x="19341" y="25754"/>
                  </a:cubicBezTo>
                  <a:cubicBezTo>
                    <a:pt x="20146" y="25365"/>
                    <a:pt x="20924" y="24897"/>
                    <a:pt x="21625" y="24456"/>
                  </a:cubicBezTo>
                  <a:lnTo>
                    <a:pt x="21989" y="24248"/>
                  </a:lnTo>
                  <a:cubicBezTo>
                    <a:pt x="22897" y="23703"/>
                    <a:pt x="23702" y="23210"/>
                    <a:pt x="24533" y="22794"/>
                  </a:cubicBezTo>
                  <a:cubicBezTo>
                    <a:pt x="25052" y="22535"/>
                    <a:pt x="25597" y="22301"/>
                    <a:pt x="26143" y="22094"/>
                  </a:cubicBezTo>
                  <a:cubicBezTo>
                    <a:pt x="26636" y="22561"/>
                    <a:pt x="27155" y="23028"/>
                    <a:pt x="27674" y="23547"/>
                  </a:cubicBezTo>
                  <a:lnTo>
                    <a:pt x="27882" y="23781"/>
                  </a:lnTo>
                  <a:cubicBezTo>
                    <a:pt x="28038" y="23937"/>
                    <a:pt x="28219" y="24093"/>
                    <a:pt x="28349" y="24248"/>
                  </a:cubicBezTo>
                  <a:lnTo>
                    <a:pt x="28687" y="24586"/>
                  </a:lnTo>
                  <a:cubicBezTo>
                    <a:pt x="29076" y="25001"/>
                    <a:pt x="29414" y="25339"/>
                    <a:pt x="29725" y="25676"/>
                  </a:cubicBezTo>
                  <a:cubicBezTo>
                    <a:pt x="30218" y="26143"/>
                    <a:pt x="30634" y="26533"/>
                    <a:pt x="31023" y="26896"/>
                  </a:cubicBezTo>
                  <a:cubicBezTo>
                    <a:pt x="31283" y="27104"/>
                    <a:pt x="31516" y="27286"/>
                    <a:pt x="31750" y="27467"/>
                  </a:cubicBezTo>
                  <a:cubicBezTo>
                    <a:pt x="31984" y="27623"/>
                    <a:pt x="32191" y="27753"/>
                    <a:pt x="32451" y="27857"/>
                  </a:cubicBezTo>
                  <a:cubicBezTo>
                    <a:pt x="32737" y="28013"/>
                    <a:pt x="33074" y="28090"/>
                    <a:pt x="33386" y="28090"/>
                  </a:cubicBezTo>
                  <a:lnTo>
                    <a:pt x="33412" y="28090"/>
                  </a:lnTo>
                  <a:cubicBezTo>
                    <a:pt x="33671" y="28090"/>
                    <a:pt x="33905" y="28039"/>
                    <a:pt x="34138" y="27909"/>
                  </a:cubicBezTo>
                  <a:cubicBezTo>
                    <a:pt x="34398" y="27805"/>
                    <a:pt x="34632" y="27597"/>
                    <a:pt x="34787" y="27364"/>
                  </a:cubicBezTo>
                  <a:cubicBezTo>
                    <a:pt x="34839" y="27286"/>
                    <a:pt x="34891" y="27208"/>
                    <a:pt x="34917" y="27130"/>
                  </a:cubicBezTo>
                  <a:cubicBezTo>
                    <a:pt x="34995" y="27000"/>
                    <a:pt x="35021" y="26870"/>
                    <a:pt x="35073" y="26741"/>
                  </a:cubicBezTo>
                  <a:cubicBezTo>
                    <a:pt x="35125" y="26507"/>
                    <a:pt x="35151" y="26273"/>
                    <a:pt x="35151" y="26040"/>
                  </a:cubicBezTo>
                  <a:cubicBezTo>
                    <a:pt x="35125" y="25832"/>
                    <a:pt x="35073" y="25624"/>
                    <a:pt x="34995" y="25442"/>
                  </a:cubicBezTo>
                  <a:cubicBezTo>
                    <a:pt x="34943" y="25235"/>
                    <a:pt x="34839" y="25053"/>
                    <a:pt x="34736" y="24871"/>
                  </a:cubicBezTo>
                  <a:cubicBezTo>
                    <a:pt x="34554" y="24534"/>
                    <a:pt x="34346" y="24222"/>
                    <a:pt x="34086" y="23937"/>
                  </a:cubicBezTo>
                  <a:cubicBezTo>
                    <a:pt x="33879" y="23677"/>
                    <a:pt x="33645" y="23418"/>
                    <a:pt x="33386" y="23158"/>
                  </a:cubicBezTo>
                  <a:cubicBezTo>
                    <a:pt x="32970" y="22717"/>
                    <a:pt x="32529" y="22327"/>
                    <a:pt x="32113" y="21964"/>
                  </a:cubicBezTo>
                  <a:lnTo>
                    <a:pt x="31620" y="21496"/>
                  </a:lnTo>
                  <a:cubicBezTo>
                    <a:pt x="31257" y="21185"/>
                    <a:pt x="30867" y="20821"/>
                    <a:pt x="30400" y="20432"/>
                  </a:cubicBezTo>
                  <a:cubicBezTo>
                    <a:pt x="29673" y="19835"/>
                    <a:pt x="28920" y="19238"/>
                    <a:pt x="27986" y="18563"/>
                  </a:cubicBezTo>
                  <a:cubicBezTo>
                    <a:pt x="27986" y="18407"/>
                    <a:pt x="27986" y="18251"/>
                    <a:pt x="27986" y="18096"/>
                  </a:cubicBezTo>
                  <a:cubicBezTo>
                    <a:pt x="27986" y="17135"/>
                    <a:pt x="28064" y="16200"/>
                    <a:pt x="28167" y="15266"/>
                  </a:cubicBezTo>
                  <a:cubicBezTo>
                    <a:pt x="28323" y="14227"/>
                    <a:pt x="28375" y="13163"/>
                    <a:pt x="28401" y="12125"/>
                  </a:cubicBezTo>
                  <a:cubicBezTo>
                    <a:pt x="28401" y="11579"/>
                    <a:pt x="28349" y="11008"/>
                    <a:pt x="28245" y="10463"/>
                  </a:cubicBezTo>
                  <a:cubicBezTo>
                    <a:pt x="28167" y="9892"/>
                    <a:pt x="28012" y="9347"/>
                    <a:pt x="27804" y="8802"/>
                  </a:cubicBezTo>
                  <a:cubicBezTo>
                    <a:pt x="27467" y="7945"/>
                    <a:pt x="26947" y="7192"/>
                    <a:pt x="26220" y="6595"/>
                  </a:cubicBezTo>
                  <a:cubicBezTo>
                    <a:pt x="25701" y="6206"/>
                    <a:pt x="25078" y="5972"/>
                    <a:pt x="24429" y="5920"/>
                  </a:cubicBezTo>
                  <a:lnTo>
                    <a:pt x="24299" y="5920"/>
                  </a:lnTo>
                  <a:cubicBezTo>
                    <a:pt x="24014" y="5920"/>
                    <a:pt x="23728" y="5972"/>
                    <a:pt x="23443" y="6050"/>
                  </a:cubicBezTo>
                  <a:cubicBezTo>
                    <a:pt x="23131" y="6154"/>
                    <a:pt x="22845" y="6283"/>
                    <a:pt x="22586" y="6465"/>
                  </a:cubicBezTo>
                  <a:cubicBezTo>
                    <a:pt x="22404" y="5738"/>
                    <a:pt x="22171" y="5037"/>
                    <a:pt x="21859" y="4362"/>
                  </a:cubicBezTo>
                  <a:cubicBezTo>
                    <a:pt x="21547" y="3661"/>
                    <a:pt x="21106" y="3038"/>
                    <a:pt x="20613" y="2493"/>
                  </a:cubicBezTo>
                  <a:cubicBezTo>
                    <a:pt x="20353" y="2208"/>
                    <a:pt x="20042" y="1974"/>
                    <a:pt x="19730" y="1766"/>
                  </a:cubicBezTo>
                  <a:cubicBezTo>
                    <a:pt x="19081" y="1351"/>
                    <a:pt x="18354" y="1143"/>
                    <a:pt x="17627" y="1143"/>
                  </a:cubicBezTo>
                  <a:cubicBezTo>
                    <a:pt x="17108" y="1143"/>
                    <a:pt x="16589" y="1273"/>
                    <a:pt x="16148" y="1507"/>
                  </a:cubicBezTo>
                  <a:cubicBezTo>
                    <a:pt x="15784" y="1714"/>
                    <a:pt x="15499" y="1974"/>
                    <a:pt x="15239" y="2285"/>
                  </a:cubicBezTo>
                  <a:cubicBezTo>
                    <a:pt x="15135" y="2415"/>
                    <a:pt x="15031" y="2545"/>
                    <a:pt x="14953" y="2701"/>
                  </a:cubicBezTo>
                  <a:cubicBezTo>
                    <a:pt x="14927" y="2649"/>
                    <a:pt x="14901" y="2597"/>
                    <a:pt x="14876" y="2571"/>
                  </a:cubicBezTo>
                  <a:cubicBezTo>
                    <a:pt x="14616" y="2208"/>
                    <a:pt x="14330" y="1896"/>
                    <a:pt x="14045" y="1585"/>
                  </a:cubicBezTo>
                  <a:cubicBezTo>
                    <a:pt x="13733" y="1273"/>
                    <a:pt x="13396" y="987"/>
                    <a:pt x="13006" y="754"/>
                  </a:cubicBezTo>
                  <a:cubicBezTo>
                    <a:pt x="12643" y="494"/>
                    <a:pt x="12228" y="312"/>
                    <a:pt x="11812" y="183"/>
                  </a:cubicBezTo>
                  <a:cubicBezTo>
                    <a:pt x="11423" y="79"/>
                    <a:pt x="11033" y="27"/>
                    <a:pt x="10644" y="1"/>
                  </a:cubicBezTo>
                  <a:close/>
                </a:path>
              </a:pathLst>
            </a:custGeom>
            <a:solidFill>
              <a:srgbClr val="FFFFFF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" name="Google Shape;275;p16"/>
            <p:cNvSpPr/>
            <p:nvPr/>
          </p:nvSpPr>
          <p:spPr>
            <a:xfrm>
              <a:off x="2593400" y="1668475"/>
              <a:ext cx="661375" cy="625675"/>
            </a:xfrm>
            <a:custGeom>
              <a:avLst/>
              <a:gdLst/>
              <a:ahLst/>
              <a:cxnLst/>
              <a:rect l="l" t="t" r="r" b="b"/>
              <a:pathLst>
                <a:path w="26455" h="25027" extrusionOk="0">
                  <a:moveTo>
                    <a:pt x="9502" y="0"/>
                  </a:moveTo>
                  <a:cubicBezTo>
                    <a:pt x="9269" y="26"/>
                    <a:pt x="9035" y="78"/>
                    <a:pt x="8827" y="182"/>
                  </a:cubicBezTo>
                  <a:cubicBezTo>
                    <a:pt x="8620" y="286"/>
                    <a:pt x="8438" y="442"/>
                    <a:pt x="8282" y="623"/>
                  </a:cubicBezTo>
                  <a:cubicBezTo>
                    <a:pt x="8022" y="987"/>
                    <a:pt x="7867" y="1428"/>
                    <a:pt x="7867" y="1896"/>
                  </a:cubicBezTo>
                  <a:cubicBezTo>
                    <a:pt x="7841" y="2389"/>
                    <a:pt x="7893" y="2856"/>
                    <a:pt x="8022" y="3349"/>
                  </a:cubicBezTo>
                  <a:lnTo>
                    <a:pt x="8022" y="3375"/>
                  </a:lnTo>
                  <a:cubicBezTo>
                    <a:pt x="7218" y="2700"/>
                    <a:pt x="6309" y="2129"/>
                    <a:pt x="5348" y="1688"/>
                  </a:cubicBezTo>
                  <a:cubicBezTo>
                    <a:pt x="4985" y="1506"/>
                    <a:pt x="4648" y="1376"/>
                    <a:pt x="4258" y="1272"/>
                  </a:cubicBezTo>
                  <a:cubicBezTo>
                    <a:pt x="3895" y="1169"/>
                    <a:pt x="3531" y="1117"/>
                    <a:pt x="3142" y="1091"/>
                  </a:cubicBezTo>
                  <a:lnTo>
                    <a:pt x="3038" y="1091"/>
                  </a:lnTo>
                  <a:cubicBezTo>
                    <a:pt x="2882" y="1091"/>
                    <a:pt x="2752" y="1117"/>
                    <a:pt x="2597" y="1117"/>
                  </a:cubicBezTo>
                  <a:cubicBezTo>
                    <a:pt x="2415" y="1143"/>
                    <a:pt x="2233" y="1195"/>
                    <a:pt x="2051" y="1247"/>
                  </a:cubicBezTo>
                  <a:cubicBezTo>
                    <a:pt x="1688" y="1350"/>
                    <a:pt x="1376" y="1532"/>
                    <a:pt x="1117" y="1766"/>
                  </a:cubicBezTo>
                  <a:cubicBezTo>
                    <a:pt x="805" y="2051"/>
                    <a:pt x="546" y="2389"/>
                    <a:pt x="338" y="2778"/>
                  </a:cubicBezTo>
                  <a:cubicBezTo>
                    <a:pt x="156" y="3116"/>
                    <a:pt x="52" y="3505"/>
                    <a:pt x="27" y="3869"/>
                  </a:cubicBezTo>
                  <a:cubicBezTo>
                    <a:pt x="1" y="4258"/>
                    <a:pt x="52" y="4647"/>
                    <a:pt x="182" y="4985"/>
                  </a:cubicBezTo>
                  <a:cubicBezTo>
                    <a:pt x="286" y="5348"/>
                    <a:pt x="468" y="5686"/>
                    <a:pt x="702" y="5997"/>
                  </a:cubicBezTo>
                  <a:cubicBezTo>
                    <a:pt x="1169" y="6646"/>
                    <a:pt x="1740" y="7218"/>
                    <a:pt x="2389" y="7685"/>
                  </a:cubicBezTo>
                  <a:cubicBezTo>
                    <a:pt x="2778" y="7996"/>
                    <a:pt x="3194" y="8256"/>
                    <a:pt x="3609" y="8516"/>
                  </a:cubicBezTo>
                  <a:lnTo>
                    <a:pt x="3479" y="8516"/>
                  </a:lnTo>
                  <a:cubicBezTo>
                    <a:pt x="3168" y="8567"/>
                    <a:pt x="2882" y="8619"/>
                    <a:pt x="2571" y="8723"/>
                  </a:cubicBezTo>
                  <a:cubicBezTo>
                    <a:pt x="2311" y="8801"/>
                    <a:pt x="2051" y="8905"/>
                    <a:pt x="1818" y="9035"/>
                  </a:cubicBezTo>
                  <a:cubicBezTo>
                    <a:pt x="1558" y="9191"/>
                    <a:pt x="1351" y="9346"/>
                    <a:pt x="1169" y="9580"/>
                  </a:cubicBezTo>
                  <a:cubicBezTo>
                    <a:pt x="987" y="9762"/>
                    <a:pt x="883" y="10021"/>
                    <a:pt x="831" y="10281"/>
                  </a:cubicBezTo>
                  <a:cubicBezTo>
                    <a:pt x="805" y="10566"/>
                    <a:pt x="831" y="10878"/>
                    <a:pt x="935" y="11164"/>
                  </a:cubicBezTo>
                  <a:cubicBezTo>
                    <a:pt x="1039" y="11449"/>
                    <a:pt x="1169" y="11709"/>
                    <a:pt x="1376" y="11942"/>
                  </a:cubicBezTo>
                  <a:cubicBezTo>
                    <a:pt x="1766" y="12384"/>
                    <a:pt x="2233" y="12747"/>
                    <a:pt x="2778" y="12981"/>
                  </a:cubicBezTo>
                  <a:cubicBezTo>
                    <a:pt x="3401" y="13266"/>
                    <a:pt x="4024" y="13474"/>
                    <a:pt x="4699" y="13578"/>
                  </a:cubicBezTo>
                  <a:cubicBezTo>
                    <a:pt x="5348" y="13734"/>
                    <a:pt x="5998" y="13812"/>
                    <a:pt x="6647" y="13837"/>
                  </a:cubicBezTo>
                  <a:lnTo>
                    <a:pt x="6491" y="13915"/>
                  </a:lnTo>
                  <a:cubicBezTo>
                    <a:pt x="5842" y="14227"/>
                    <a:pt x="5271" y="14668"/>
                    <a:pt x="4829" y="15239"/>
                  </a:cubicBezTo>
                  <a:cubicBezTo>
                    <a:pt x="4414" y="15785"/>
                    <a:pt x="4258" y="16460"/>
                    <a:pt x="4414" y="17135"/>
                  </a:cubicBezTo>
                  <a:cubicBezTo>
                    <a:pt x="4622" y="17809"/>
                    <a:pt x="5037" y="18381"/>
                    <a:pt x="5608" y="18770"/>
                  </a:cubicBezTo>
                  <a:cubicBezTo>
                    <a:pt x="6153" y="19108"/>
                    <a:pt x="6776" y="19315"/>
                    <a:pt x="7425" y="19367"/>
                  </a:cubicBezTo>
                  <a:cubicBezTo>
                    <a:pt x="7633" y="19393"/>
                    <a:pt x="7867" y="19419"/>
                    <a:pt x="8074" y="19419"/>
                  </a:cubicBezTo>
                  <a:cubicBezTo>
                    <a:pt x="8568" y="19393"/>
                    <a:pt x="9035" y="19367"/>
                    <a:pt x="9528" y="19289"/>
                  </a:cubicBezTo>
                  <a:cubicBezTo>
                    <a:pt x="10177" y="19159"/>
                    <a:pt x="10826" y="19030"/>
                    <a:pt x="11475" y="18822"/>
                  </a:cubicBezTo>
                  <a:lnTo>
                    <a:pt x="11475" y="18822"/>
                  </a:lnTo>
                  <a:cubicBezTo>
                    <a:pt x="11294" y="19004"/>
                    <a:pt x="11138" y="19159"/>
                    <a:pt x="10982" y="19367"/>
                  </a:cubicBezTo>
                  <a:cubicBezTo>
                    <a:pt x="10463" y="19990"/>
                    <a:pt x="10151" y="20769"/>
                    <a:pt x="10125" y="21574"/>
                  </a:cubicBezTo>
                  <a:cubicBezTo>
                    <a:pt x="10125" y="22301"/>
                    <a:pt x="10385" y="23028"/>
                    <a:pt x="10878" y="23573"/>
                  </a:cubicBezTo>
                  <a:cubicBezTo>
                    <a:pt x="11371" y="24144"/>
                    <a:pt x="12020" y="24559"/>
                    <a:pt x="12721" y="24767"/>
                  </a:cubicBezTo>
                  <a:cubicBezTo>
                    <a:pt x="13241" y="24949"/>
                    <a:pt x="13760" y="25027"/>
                    <a:pt x="14279" y="25027"/>
                  </a:cubicBezTo>
                  <a:cubicBezTo>
                    <a:pt x="14591" y="25027"/>
                    <a:pt x="14928" y="25001"/>
                    <a:pt x="15240" y="24949"/>
                  </a:cubicBezTo>
                  <a:cubicBezTo>
                    <a:pt x="15707" y="24845"/>
                    <a:pt x="16148" y="24715"/>
                    <a:pt x="16589" y="24533"/>
                  </a:cubicBezTo>
                  <a:cubicBezTo>
                    <a:pt x="17031" y="24352"/>
                    <a:pt x="17472" y="24144"/>
                    <a:pt x="17939" y="23884"/>
                  </a:cubicBezTo>
                  <a:cubicBezTo>
                    <a:pt x="18692" y="23495"/>
                    <a:pt x="19445" y="23054"/>
                    <a:pt x="20146" y="22612"/>
                  </a:cubicBezTo>
                  <a:lnTo>
                    <a:pt x="20536" y="22379"/>
                  </a:lnTo>
                  <a:cubicBezTo>
                    <a:pt x="21444" y="21833"/>
                    <a:pt x="22275" y="21340"/>
                    <a:pt x="23132" y="20925"/>
                  </a:cubicBezTo>
                  <a:cubicBezTo>
                    <a:pt x="23910" y="20509"/>
                    <a:pt x="24741" y="20198"/>
                    <a:pt x="25572" y="19938"/>
                  </a:cubicBezTo>
                  <a:lnTo>
                    <a:pt x="25520" y="19938"/>
                  </a:lnTo>
                  <a:lnTo>
                    <a:pt x="26117" y="19783"/>
                  </a:lnTo>
                  <a:cubicBezTo>
                    <a:pt x="26247" y="19783"/>
                    <a:pt x="26325" y="19653"/>
                    <a:pt x="26299" y="19549"/>
                  </a:cubicBezTo>
                  <a:cubicBezTo>
                    <a:pt x="26299" y="19523"/>
                    <a:pt x="26299" y="19497"/>
                    <a:pt x="26299" y="19471"/>
                  </a:cubicBezTo>
                  <a:cubicBezTo>
                    <a:pt x="26299" y="19471"/>
                    <a:pt x="26299" y="19445"/>
                    <a:pt x="26325" y="19419"/>
                  </a:cubicBezTo>
                  <a:cubicBezTo>
                    <a:pt x="26351" y="19341"/>
                    <a:pt x="26351" y="19263"/>
                    <a:pt x="26325" y="19185"/>
                  </a:cubicBezTo>
                  <a:lnTo>
                    <a:pt x="26221" y="18874"/>
                  </a:lnTo>
                  <a:lnTo>
                    <a:pt x="26221" y="18900"/>
                  </a:lnTo>
                  <a:cubicBezTo>
                    <a:pt x="26195" y="18770"/>
                    <a:pt x="26169" y="18640"/>
                    <a:pt x="26143" y="18510"/>
                  </a:cubicBezTo>
                  <a:cubicBezTo>
                    <a:pt x="26117" y="18381"/>
                    <a:pt x="26117" y="18225"/>
                    <a:pt x="26091" y="18095"/>
                  </a:cubicBezTo>
                  <a:lnTo>
                    <a:pt x="26091" y="18017"/>
                  </a:lnTo>
                  <a:cubicBezTo>
                    <a:pt x="26065" y="17732"/>
                    <a:pt x="26039" y="17446"/>
                    <a:pt x="26039" y="17135"/>
                  </a:cubicBezTo>
                  <a:lnTo>
                    <a:pt x="26039" y="17083"/>
                  </a:lnTo>
                  <a:cubicBezTo>
                    <a:pt x="26039" y="16096"/>
                    <a:pt x="26117" y="15110"/>
                    <a:pt x="26247" y="14149"/>
                  </a:cubicBezTo>
                  <a:cubicBezTo>
                    <a:pt x="26377" y="13137"/>
                    <a:pt x="26455" y="12150"/>
                    <a:pt x="26455" y="11138"/>
                  </a:cubicBezTo>
                  <a:cubicBezTo>
                    <a:pt x="26455" y="10618"/>
                    <a:pt x="26403" y="10125"/>
                    <a:pt x="26325" y="9632"/>
                  </a:cubicBezTo>
                  <a:cubicBezTo>
                    <a:pt x="26247" y="9139"/>
                    <a:pt x="26117" y="8645"/>
                    <a:pt x="25909" y="8178"/>
                  </a:cubicBezTo>
                  <a:cubicBezTo>
                    <a:pt x="25676" y="7477"/>
                    <a:pt x="25234" y="6854"/>
                    <a:pt x="24663" y="6387"/>
                  </a:cubicBezTo>
                  <a:cubicBezTo>
                    <a:pt x="24300" y="6101"/>
                    <a:pt x="23859" y="5945"/>
                    <a:pt x="23417" y="5919"/>
                  </a:cubicBezTo>
                  <a:lnTo>
                    <a:pt x="23339" y="5919"/>
                  </a:lnTo>
                  <a:cubicBezTo>
                    <a:pt x="23132" y="5919"/>
                    <a:pt x="22950" y="5945"/>
                    <a:pt x="22742" y="5997"/>
                  </a:cubicBezTo>
                  <a:cubicBezTo>
                    <a:pt x="22535" y="6075"/>
                    <a:pt x="22327" y="6153"/>
                    <a:pt x="22145" y="6283"/>
                  </a:cubicBezTo>
                  <a:cubicBezTo>
                    <a:pt x="21730" y="6568"/>
                    <a:pt x="21392" y="6958"/>
                    <a:pt x="21159" y="7399"/>
                  </a:cubicBezTo>
                  <a:cubicBezTo>
                    <a:pt x="21107" y="7477"/>
                    <a:pt x="21055" y="7555"/>
                    <a:pt x="21029" y="7659"/>
                  </a:cubicBezTo>
                  <a:cubicBezTo>
                    <a:pt x="20951" y="7010"/>
                    <a:pt x="20821" y="6361"/>
                    <a:pt x="20665" y="5738"/>
                  </a:cubicBezTo>
                  <a:cubicBezTo>
                    <a:pt x="20510" y="5063"/>
                    <a:pt x="20276" y="4414"/>
                    <a:pt x="19990" y="3791"/>
                  </a:cubicBezTo>
                  <a:cubicBezTo>
                    <a:pt x="19731" y="3220"/>
                    <a:pt x="19367" y="2674"/>
                    <a:pt x="18926" y="2207"/>
                  </a:cubicBezTo>
                  <a:cubicBezTo>
                    <a:pt x="18718" y="1973"/>
                    <a:pt x="18485" y="1766"/>
                    <a:pt x="18225" y="1610"/>
                  </a:cubicBezTo>
                  <a:cubicBezTo>
                    <a:pt x="17965" y="1428"/>
                    <a:pt x="17680" y="1324"/>
                    <a:pt x="17394" y="1247"/>
                  </a:cubicBezTo>
                  <a:cubicBezTo>
                    <a:pt x="17161" y="1169"/>
                    <a:pt x="16901" y="1143"/>
                    <a:pt x="16641" y="1143"/>
                  </a:cubicBezTo>
                  <a:cubicBezTo>
                    <a:pt x="16304" y="1143"/>
                    <a:pt x="15940" y="1221"/>
                    <a:pt x="15655" y="1402"/>
                  </a:cubicBezTo>
                  <a:cubicBezTo>
                    <a:pt x="15395" y="1532"/>
                    <a:pt x="15188" y="1714"/>
                    <a:pt x="15032" y="1922"/>
                  </a:cubicBezTo>
                  <a:cubicBezTo>
                    <a:pt x="14876" y="2129"/>
                    <a:pt x="14746" y="2363"/>
                    <a:pt x="14642" y="2622"/>
                  </a:cubicBezTo>
                  <a:cubicBezTo>
                    <a:pt x="14435" y="3142"/>
                    <a:pt x="14305" y="3713"/>
                    <a:pt x="14279" y="4284"/>
                  </a:cubicBezTo>
                  <a:cubicBezTo>
                    <a:pt x="14279" y="4258"/>
                    <a:pt x="14279" y="4258"/>
                    <a:pt x="14253" y="4206"/>
                  </a:cubicBezTo>
                  <a:cubicBezTo>
                    <a:pt x="13941" y="3479"/>
                    <a:pt x="13552" y="2804"/>
                    <a:pt x="13085" y="2155"/>
                  </a:cubicBezTo>
                  <a:cubicBezTo>
                    <a:pt x="12877" y="1844"/>
                    <a:pt x="12643" y="1558"/>
                    <a:pt x="12384" y="1298"/>
                  </a:cubicBezTo>
                  <a:cubicBezTo>
                    <a:pt x="12124" y="1013"/>
                    <a:pt x="11839" y="779"/>
                    <a:pt x="11527" y="572"/>
                  </a:cubicBezTo>
                  <a:cubicBezTo>
                    <a:pt x="11216" y="390"/>
                    <a:pt x="10904" y="234"/>
                    <a:pt x="10567" y="130"/>
                  </a:cubicBezTo>
                  <a:cubicBezTo>
                    <a:pt x="10281" y="52"/>
                    <a:pt x="9970" y="0"/>
                    <a:pt x="968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" name="Google Shape;276;p16"/>
            <p:cNvSpPr/>
            <p:nvPr/>
          </p:nvSpPr>
          <p:spPr>
            <a:xfrm>
              <a:off x="2607025" y="1667825"/>
              <a:ext cx="648400" cy="484850"/>
            </a:xfrm>
            <a:custGeom>
              <a:avLst/>
              <a:gdLst/>
              <a:ahLst/>
              <a:cxnLst/>
              <a:rect l="l" t="t" r="r" b="b"/>
              <a:pathLst>
                <a:path w="25936" h="19394" extrusionOk="0">
                  <a:moveTo>
                    <a:pt x="8983" y="0"/>
                  </a:moveTo>
                  <a:lnTo>
                    <a:pt x="8957" y="26"/>
                  </a:lnTo>
                  <a:cubicBezTo>
                    <a:pt x="8724" y="26"/>
                    <a:pt x="8490" y="104"/>
                    <a:pt x="8282" y="208"/>
                  </a:cubicBezTo>
                  <a:cubicBezTo>
                    <a:pt x="8075" y="312"/>
                    <a:pt x="7893" y="468"/>
                    <a:pt x="7737" y="649"/>
                  </a:cubicBezTo>
                  <a:cubicBezTo>
                    <a:pt x="7477" y="1013"/>
                    <a:pt x="7322" y="1454"/>
                    <a:pt x="7322" y="1922"/>
                  </a:cubicBezTo>
                  <a:cubicBezTo>
                    <a:pt x="7296" y="2415"/>
                    <a:pt x="7348" y="2908"/>
                    <a:pt x="7477" y="3375"/>
                  </a:cubicBezTo>
                  <a:lnTo>
                    <a:pt x="7477" y="3401"/>
                  </a:lnTo>
                  <a:cubicBezTo>
                    <a:pt x="6673" y="2726"/>
                    <a:pt x="5764" y="2155"/>
                    <a:pt x="4803" y="1714"/>
                  </a:cubicBezTo>
                  <a:cubicBezTo>
                    <a:pt x="4466" y="1532"/>
                    <a:pt x="4103" y="1402"/>
                    <a:pt x="3713" y="1298"/>
                  </a:cubicBezTo>
                  <a:cubicBezTo>
                    <a:pt x="3350" y="1195"/>
                    <a:pt x="2986" y="1143"/>
                    <a:pt x="2597" y="1117"/>
                  </a:cubicBezTo>
                  <a:lnTo>
                    <a:pt x="2493" y="1117"/>
                  </a:lnTo>
                  <a:cubicBezTo>
                    <a:pt x="2337" y="1117"/>
                    <a:pt x="2207" y="1143"/>
                    <a:pt x="2052" y="1143"/>
                  </a:cubicBezTo>
                  <a:cubicBezTo>
                    <a:pt x="1870" y="1169"/>
                    <a:pt x="1662" y="1221"/>
                    <a:pt x="1481" y="1273"/>
                  </a:cubicBezTo>
                  <a:cubicBezTo>
                    <a:pt x="1143" y="1402"/>
                    <a:pt x="831" y="1558"/>
                    <a:pt x="572" y="1792"/>
                  </a:cubicBezTo>
                  <a:cubicBezTo>
                    <a:pt x="364" y="1999"/>
                    <a:pt x="157" y="2207"/>
                    <a:pt x="1" y="2441"/>
                  </a:cubicBezTo>
                  <a:cubicBezTo>
                    <a:pt x="1792" y="3453"/>
                    <a:pt x="3583" y="4414"/>
                    <a:pt x="5349" y="5426"/>
                  </a:cubicBezTo>
                  <a:cubicBezTo>
                    <a:pt x="6257" y="5945"/>
                    <a:pt x="7166" y="6491"/>
                    <a:pt x="8075" y="7010"/>
                  </a:cubicBezTo>
                  <a:cubicBezTo>
                    <a:pt x="8983" y="7555"/>
                    <a:pt x="9892" y="8100"/>
                    <a:pt x="10774" y="8671"/>
                  </a:cubicBezTo>
                  <a:cubicBezTo>
                    <a:pt x="14331" y="10904"/>
                    <a:pt x="17810" y="13292"/>
                    <a:pt x="21211" y="15785"/>
                  </a:cubicBezTo>
                  <a:cubicBezTo>
                    <a:pt x="22768" y="16953"/>
                    <a:pt x="24300" y="18147"/>
                    <a:pt x="25806" y="19393"/>
                  </a:cubicBezTo>
                  <a:cubicBezTo>
                    <a:pt x="25806" y="19315"/>
                    <a:pt x="25806" y="19263"/>
                    <a:pt x="25780" y="19185"/>
                  </a:cubicBezTo>
                  <a:cubicBezTo>
                    <a:pt x="25754" y="19082"/>
                    <a:pt x="25728" y="19004"/>
                    <a:pt x="25702" y="18900"/>
                  </a:cubicBezTo>
                  <a:cubicBezTo>
                    <a:pt x="25676" y="18796"/>
                    <a:pt x="25650" y="18640"/>
                    <a:pt x="25624" y="18510"/>
                  </a:cubicBezTo>
                  <a:cubicBezTo>
                    <a:pt x="25598" y="18381"/>
                    <a:pt x="25572" y="18251"/>
                    <a:pt x="25572" y="18147"/>
                  </a:cubicBezTo>
                  <a:lnTo>
                    <a:pt x="25572" y="18043"/>
                  </a:lnTo>
                  <a:cubicBezTo>
                    <a:pt x="25520" y="17758"/>
                    <a:pt x="25520" y="17472"/>
                    <a:pt x="25494" y="17135"/>
                  </a:cubicBezTo>
                  <a:lnTo>
                    <a:pt x="25494" y="17109"/>
                  </a:lnTo>
                  <a:cubicBezTo>
                    <a:pt x="25520" y="16122"/>
                    <a:pt x="25598" y="15136"/>
                    <a:pt x="25728" y="14149"/>
                  </a:cubicBezTo>
                  <a:cubicBezTo>
                    <a:pt x="25858" y="13163"/>
                    <a:pt x="25910" y="12150"/>
                    <a:pt x="25936" y="11138"/>
                  </a:cubicBezTo>
                  <a:cubicBezTo>
                    <a:pt x="25936" y="10644"/>
                    <a:pt x="25884" y="10151"/>
                    <a:pt x="25806" y="9658"/>
                  </a:cubicBezTo>
                  <a:cubicBezTo>
                    <a:pt x="25702" y="9139"/>
                    <a:pt x="25572" y="8671"/>
                    <a:pt x="25390" y="8178"/>
                  </a:cubicBezTo>
                  <a:cubicBezTo>
                    <a:pt x="25131" y="7477"/>
                    <a:pt x="24689" y="6880"/>
                    <a:pt x="24118" y="6387"/>
                  </a:cubicBezTo>
                  <a:cubicBezTo>
                    <a:pt x="23755" y="6101"/>
                    <a:pt x="23339" y="5945"/>
                    <a:pt x="22872" y="5920"/>
                  </a:cubicBezTo>
                  <a:lnTo>
                    <a:pt x="22794" y="5920"/>
                  </a:lnTo>
                  <a:cubicBezTo>
                    <a:pt x="22587" y="5920"/>
                    <a:pt x="22405" y="5945"/>
                    <a:pt x="22197" y="5997"/>
                  </a:cubicBezTo>
                  <a:cubicBezTo>
                    <a:pt x="21990" y="6075"/>
                    <a:pt x="21782" y="6179"/>
                    <a:pt x="21600" y="6309"/>
                  </a:cubicBezTo>
                  <a:cubicBezTo>
                    <a:pt x="21185" y="6594"/>
                    <a:pt x="20847" y="6958"/>
                    <a:pt x="20614" y="7399"/>
                  </a:cubicBezTo>
                  <a:cubicBezTo>
                    <a:pt x="20562" y="7503"/>
                    <a:pt x="20510" y="7581"/>
                    <a:pt x="20484" y="7659"/>
                  </a:cubicBezTo>
                  <a:cubicBezTo>
                    <a:pt x="20406" y="7010"/>
                    <a:pt x="20302" y="6387"/>
                    <a:pt x="20146" y="5764"/>
                  </a:cubicBezTo>
                  <a:cubicBezTo>
                    <a:pt x="19965" y="5089"/>
                    <a:pt x="19757" y="4440"/>
                    <a:pt x="19445" y="3817"/>
                  </a:cubicBezTo>
                  <a:cubicBezTo>
                    <a:pt x="19186" y="3220"/>
                    <a:pt x="18822" y="2674"/>
                    <a:pt x="18407" y="2207"/>
                  </a:cubicBezTo>
                  <a:cubicBezTo>
                    <a:pt x="18173" y="1973"/>
                    <a:pt x="17940" y="1792"/>
                    <a:pt x="17680" y="1610"/>
                  </a:cubicBezTo>
                  <a:cubicBezTo>
                    <a:pt x="17213" y="1324"/>
                    <a:pt x="16668" y="1169"/>
                    <a:pt x="16122" y="1143"/>
                  </a:cubicBezTo>
                  <a:cubicBezTo>
                    <a:pt x="15759" y="1143"/>
                    <a:pt x="15395" y="1221"/>
                    <a:pt x="15110" y="1402"/>
                  </a:cubicBezTo>
                  <a:cubicBezTo>
                    <a:pt x="14850" y="1532"/>
                    <a:pt x="14643" y="1714"/>
                    <a:pt x="14487" y="1922"/>
                  </a:cubicBezTo>
                  <a:cubicBezTo>
                    <a:pt x="14331" y="2129"/>
                    <a:pt x="14175" y="2363"/>
                    <a:pt x="14097" y="2622"/>
                  </a:cubicBezTo>
                  <a:cubicBezTo>
                    <a:pt x="13864" y="3168"/>
                    <a:pt x="13760" y="3739"/>
                    <a:pt x="13734" y="4310"/>
                  </a:cubicBezTo>
                  <a:lnTo>
                    <a:pt x="13734" y="4258"/>
                  </a:lnTo>
                  <a:cubicBezTo>
                    <a:pt x="13422" y="3505"/>
                    <a:pt x="13033" y="2804"/>
                    <a:pt x="12566" y="2155"/>
                  </a:cubicBezTo>
                  <a:cubicBezTo>
                    <a:pt x="12332" y="1844"/>
                    <a:pt x="12098" y="1558"/>
                    <a:pt x="11839" y="1298"/>
                  </a:cubicBezTo>
                  <a:cubicBezTo>
                    <a:pt x="11579" y="1039"/>
                    <a:pt x="11294" y="779"/>
                    <a:pt x="10982" y="572"/>
                  </a:cubicBezTo>
                  <a:cubicBezTo>
                    <a:pt x="10697" y="390"/>
                    <a:pt x="10359" y="234"/>
                    <a:pt x="10022" y="130"/>
                  </a:cubicBezTo>
                  <a:cubicBezTo>
                    <a:pt x="9736" y="52"/>
                    <a:pt x="9450" y="0"/>
                    <a:pt x="91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" name="Google Shape;277;p16"/>
            <p:cNvSpPr/>
            <p:nvPr/>
          </p:nvSpPr>
          <p:spPr>
            <a:xfrm>
              <a:off x="2674525" y="1713900"/>
              <a:ext cx="749650" cy="607500"/>
            </a:xfrm>
            <a:custGeom>
              <a:avLst/>
              <a:gdLst/>
              <a:ahLst/>
              <a:cxnLst/>
              <a:rect l="l" t="t" r="r" b="b"/>
              <a:pathLst>
                <a:path w="29986" h="24300" extrusionOk="0">
                  <a:moveTo>
                    <a:pt x="6725" y="1"/>
                  </a:moveTo>
                  <a:cubicBezTo>
                    <a:pt x="6647" y="27"/>
                    <a:pt x="6621" y="79"/>
                    <a:pt x="6621" y="156"/>
                  </a:cubicBezTo>
                  <a:cubicBezTo>
                    <a:pt x="6673" y="468"/>
                    <a:pt x="6725" y="831"/>
                    <a:pt x="6802" y="1169"/>
                  </a:cubicBezTo>
                  <a:cubicBezTo>
                    <a:pt x="6854" y="1506"/>
                    <a:pt x="6932" y="1896"/>
                    <a:pt x="6984" y="2259"/>
                  </a:cubicBezTo>
                  <a:cubicBezTo>
                    <a:pt x="7036" y="2597"/>
                    <a:pt x="7088" y="2986"/>
                    <a:pt x="7192" y="3350"/>
                  </a:cubicBezTo>
                  <a:cubicBezTo>
                    <a:pt x="7270" y="3713"/>
                    <a:pt x="7374" y="4102"/>
                    <a:pt x="7477" y="4466"/>
                  </a:cubicBezTo>
                  <a:cubicBezTo>
                    <a:pt x="7607" y="4855"/>
                    <a:pt x="7737" y="5193"/>
                    <a:pt x="7867" y="5556"/>
                  </a:cubicBezTo>
                  <a:cubicBezTo>
                    <a:pt x="8023" y="5894"/>
                    <a:pt x="8178" y="6257"/>
                    <a:pt x="8360" y="6569"/>
                  </a:cubicBezTo>
                  <a:cubicBezTo>
                    <a:pt x="8412" y="6673"/>
                    <a:pt x="8490" y="6776"/>
                    <a:pt x="8542" y="6854"/>
                  </a:cubicBezTo>
                  <a:lnTo>
                    <a:pt x="7685" y="6361"/>
                  </a:lnTo>
                  <a:cubicBezTo>
                    <a:pt x="6828" y="5816"/>
                    <a:pt x="5946" y="5271"/>
                    <a:pt x="5063" y="4751"/>
                  </a:cubicBezTo>
                  <a:cubicBezTo>
                    <a:pt x="4674" y="4492"/>
                    <a:pt x="4258" y="4258"/>
                    <a:pt x="3843" y="4025"/>
                  </a:cubicBezTo>
                  <a:cubicBezTo>
                    <a:pt x="3843" y="3999"/>
                    <a:pt x="3817" y="3999"/>
                    <a:pt x="3817" y="3973"/>
                  </a:cubicBezTo>
                  <a:cubicBezTo>
                    <a:pt x="3687" y="3869"/>
                    <a:pt x="3583" y="3739"/>
                    <a:pt x="3453" y="3609"/>
                  </a:cubicBezTo>
                  <a:cubicBezTo>
                    <a:pt x="3350" y="3479"/>
                    <a:pt x="3220" y="3324"/>
                    <a:pt x="3142" y="3168"/>
                  </a:cubicBezTo>
                  <a:cubicBezTo>
                    <a:pt x="2986" y="2934"/>
                    <a:pt x="2830" y="2675"/>
                    <a:pt x="2701" y="2415"/>
                  </a:cubicBezTo>
                  <a:cubicBezTo>
                    <a:pt x="2571" y="2155"/>
                    <a:pt x="2441" y="1870"/>
                    <a:pt x="2337" y="1584"/>
                  </a:cubicBezTo>
                  <a:cubicBezTo>
                    <a:pt x="2311" y="1558"/>
                    <a:pt x="2285" y="1532"/>
                    <a:pt x="2259" y="1532"/>
                  </a:cubicBezTo>
                  <a:lnTo>
                    <a:pt x="2233" y="1532"/>
                  </a:lnTo>
                  <a:cubicBezTo>
                    <a:pt x="2181" y="1558"/>
                    <a:pt x="2155" y="1610"/>
                    <a:pt x="2181" y="1662"/>
                  </a:cubicBezTo>
                  <a:cubicBezTo>
                    <a:pt x="2285" y="1896"/>
                    <a:pt x="2363" y="2103"/>
                    <a:pt x="2467" y="2337"/>
                  </a:cubicBezTo>
                  <a:cubicBezTo>
                    <a:pt x="2571" y="2571"/>
                    <a:pt x="2675" y="2778"/>
                    <a:pt x="2778" y="2986"/>
                  </a:cubicBezTo>
                  <a:cubicBezTo>
                    <a:pt x="2882" y="3194"/>
                    <a:pt x="3012" y="3402"/>
                    <a:pt x="3142" y="3609"/>
                  </a:cubicBezTo>
                  <a:cubicBezTo>
                    <a:pt x="3142" y="3609"/>
                    <a:pt x="3168" y="3635"/>
                    <a:pt x="3168" y="3635"/>
                  </a:cubicBezTo>
                  <a:cubicBezTo>
                    <a:pt x="2155" y="3090"/>
                    <a:pt x="1091" y="2571"/>
                    <a:pt x="1" y="2129"/>
                  </a:cubicBezTo>
                  <a:lnTo>
                    <a:pt x="1" y="2129"/>
                  </a:lnTo>
                  <a:lnTo>
                    <a:pt x="468" y="2415"/>
                  </a:lnTo>
                  <a:lnTo>
                    <a:pt x="805" y="2649"/>
                  </a:lnTo>
                  <a:lnTo>
                    <a:pt x="1221" y="2908"/>
                  </a:lnTo>
                  <a:lnTo>
                    <a:pt x="1454" y="3064"/>
                  </a:lnTo>
                  <a:cubicBezTo>
                    <a:pt x="1714" y="3194"/>
                    <a:pt x="1948" y="3350"/>
                    <a:pt x="2181" y="3505"/>
                  </a:cubicBezTo>
                  <a:lnTo>
                    <a:pt x="2675" y="3843"/>
                  </a:lnTo>
                  <a:lnTo>
                    <a:pt x="2415" y="3791"/>
                  </a:lnTo>
                  <a:cubicBezTo>
                    <a:pt x="2207" y="3791"/>
                    <a:pt x="2026" y="3765"/>
                    <a:pt x="1818" y="3765"/>
                  </a:cubicBezTo>
                  <a:cubicBezTo>
                    <a:pt x="1454" y="3765"/>
                    <a:pt x="1091" y="3791"/>
                    <a:pt x="728" y="3843"/>
                  </a:cubicBezTo>
                  <a:cubicBezTo>
                    <a:pt x="624" y="3843"/>
                    <a:pt x="624" y="3999"/>
                    <a:pt x="728" y="4025"/>
                  </a:cubicBezTo>
                  <a:cubicBezTo>
                    <a:pt x="857" y="4025"/>
                    <a:pt x="987" y="3999"/>
                    <a:pt x="1091" y="3999"/>
                  </a:cubicBezTo>
                  <a:lnTo>
                    <a:pt x="1532" y="3999"/>
                  </a:lnTo>
                  <a:cubicBezTo>
                    <a:pt x="1792" y="3999"/>
                    <a:pt x="2052" y="4025"/>
                    <a:pt x="2311" y="4077"/>
                  </a:cubicBezTo>
                  <a:cubicBezTo>
                    <a:pt x="2701" y="4128"/>
                    <a:pt x="3090" y="4206"/>
                    <a:pt x="3479" y="4336"/>
                  </a:cubicBezTo>
                  <a:lnTo>
                    <a:pt x="4985" y="5297"/>
                  </a:lnTo>
                  <a:cubicBezTo>
                    <a:pt x="5426" y="5608"/>
                    <a:pt x="5894" y="5920"/>
                    <a:pt x="6361" y="6205"/>
                  </a:cubicBezTo>
                  <a:lnTo>
                    <a:pt x="7036" y="6673"/>
                  </a:lnTo>
                  <a:lnTo>
                    <a:pt x="7737" y="7140"/>
                  </a:lnTo>
                  <a:lnTo>
                    <a:pt x="8100" y="7374"/>
                  </a:lnTo>
                  <a:cubicBezTo>
                    <a:pt x="7477" y="7270"/>
                    <a:pt x="6854" y="7218"/>
                    <a:pt x="6205" y="7218"/>
                  </a:cubicBezTo>
                  <a:lnTo>
                    <a:pt x="5712" y="7218"/>
                  </a:lnTo>
                  <a:cubicBezTo>
                    <a:pt x="5245" y="7244"/>
                    <a:pt x="4777" y="7296"/>
                    <a:pt x="4310" y="7348"/>
                  </a:cubicBezTo>
                  <a:cubicBezTo>
                    <a:pt x="4102" y="7399"/>
                    <a:pt x="3895" y="7425"/>
                    <a:pt x="3661" y="7451"/>
                  </a:cubicBezTo>
                  <a:lnTo>
                    <a:pt x="2960" y="7581"/>
                  </a:lnTo>
                  <a:cubicBezTo>
                    <a:pt x="2753" y="7607"/>
                    <a:pt x="2545" y="7659"/>
                    <a:pt x="2311" y="7711"/>
                  </a:cubicBezTo>
                  <a:lnTo>
                    <a:pt x="1636" y="7841"/>
                  </a:lnTo>
                  <a:cubicBezTo>
                    <a:pt x="1195" y="7919"/>
                    <a:pt x="779" y="8023"/>
                    <a:pt x="364" y="8126"/>
                  </a:cubicBezTo>
                  <a:lnTo>
                    <a:pt x="208" y="8178"/>
                  </a:lnTo>
                  <a:cubicBezTo>
                    <a:pt x="112" y="8202"/>
                    <a:pt x="149" y="8337"/>
                    <a:pt x="237" y="8337"/>
                  </a:cubicBezTo>
                  <a:cubicBezTo>
                    <a:pt x="245" y="8337"/>
                    <a:pt x="252" y="8336"/>
                    <a:pt x="260" y="8334"/>
                  </a:cubicBezTo>
                  <a:cubicBezTo>
                    <a:pt x="624" y="8230"/>
                    <a:pt x="987" y="8152"/>
                    <a:pt x="1377" y="8074"/>
                  </a:cubicBezTo>
                  <a:cubicBezTo>
                    <a:pt x="1740" y="8023"/>
                    <a:pt x="2129" y="7945"/>
                    <a:pt x="2519" y="7893"/>
                  </a:cubicBezTo>
                  <a:cubicBezTo>
                    <a:pt x="2908" y="7841"/>
                    <a:pt x="3272" y="7815"/>
                    <a:pt x="3635" y="7789"/>
                  </a:cubicBezTo>
                  <a:cubicBezTo>
                    <a:pt x="4025" y="7763"/>
                    <a:pt x="4466" y="7763"/>
                    <a:pt x="4855" y="7763"/>
                  </a:cubicBezTo>
                  <a:cubicBezTo>
                    <a:pt x="5271" y="7763"/>
                    <a:pt x="5660" y="7789"/>
                    <a:pt x="6075" y="7815"/>
                  </a:cubicBezTo>
                  <a:cubicBezTo>
                    <a:pt x="6491" y="7841"/>
                    <a:pt x="6828" y="7893"/>
                    <a:pt x="7192" y="7945"/>
                  </a:cubicBezTo>
                  <a:lnTo>
                    <a:pt x="7218" y="7945"/>
                  </a:lnTo>
                  <a:cubicBezTo>
                    <a:pt x="8178" y="8074"/>
                    <a:pt x="9113" y="8334"/>
                    <a:pt x="10022" y="8698"/>
                  </a:cubicBezTo>
                  <a:lnTo>
                    <a:pt x="10437" y="8983"/>
                  </a:lnTo>
                  <a:lnTo>
                    <a:pt x="10567" y="9061"/>
                  </a:lnTo>
                  <a:cubicBezTo>
                    <a:pt x="11086" y="9424"/>
                    <a:pt x="11605" y="9762"/>
                    <a:pt x="12124" y="10125"/>
                  </a:cubicBezTo>
                  <a:cubicBezTo>
                    <a:pt x="12644" y="10489"/>
                    <a:pt x="13163" y="10878"/>
                    <a:pt x="13708" y="11320"/>
                  </a:cubicBezTo>
                  <a:lnTo>
                    <a:pt x="14331" y="11787"/>
                  </a:lnTo>
                  <a:cubicBezTo>
                    <a:pt x="13968" y="11761"/>
                    <a:pt x="13604" y="11709"/>
                    <a:pt x="13215" y="11709"/>
                  </a:cubicBezTo>
                  <a:lnTo>
                    <a:pt x="12981" y="11709"/>
                  </a:lnTo>
                  <a:cubicBezTo>
                    <a:pt x="12566" y="11709"/>
                    <a:pt x="12124" y="11735"/>
                    <a:pt x="11709" y="11787"/>
                  </a:cubicBezTo>
                  <a:cubicBezTo>
                    <a:pt x="11475" y="11787"/>
                    <a:pt x="11216" y="11813"/>
                    <a:pt x="10956" y="11839"/>
                  </a:cubicBezTo>
                  <a:cubicBezTo>
                    <a:pt x="10722" y="11891"/>
                    <a:pt x="10463" y="11917"/>
                    <a:pt x="10203" y="11969"/>
                  </a:cubicBezTo>
                  <a:cubicBezTo>
                    <a:pt x="9944" y="12020"/>
                    <a:pt x="9710" y="12046"/>
                    <a:pt x="9476" y="12098"/>
                  </a:cubicBezTo>
                  <a:cubicBezTo>
                    <a:pt x="9243" y="12150"/>
                    <a:pt x="8983" y="12228"/>
                    <a:pt x="8723" y="12280"/>
                  </a:cubicBezTo>
                  <a:cubicBezTo>
                    <a:pt x="8230" y="12410"/>
                    <a:pt x="7737" y="12540"/>
                    <a:pt x="7270" y="12670"/>
                  </a:cubicBezTo>
                  <a:cubicBezTo>
                    <a:pt x="6309" y="12981"/>
                    <a:pt x="5349" y="13344"/>
                    <a:pt x="4440" y="13760"/>
                  </a:cubicBezTo>
                  <a:cubicBezTo>
                    <a:pt x="4128" y="13890"/>
                    <a:pt x="3817" y="14045"/>
                    <a:pt x="3505" y="14201"/>
                  </a:cubicBezTo>
                  <a:cubicBezTo>
                    <a:pt x="3479" y="14227"/>
                    <a:pt x="3453" y="14279"/>
                    <a:pt x="3479" y="14305"/>
                  </a:cubicBezTo>
                  <a:cubicBezTo>
                    <a:pt x="3505" y="14357"/>
                    <a:pt x="3557" y="14357"/>
                    <a:pt x="3583" y="14357"/>
                  </a:cubicBezTo>
                  <a:cubicBezTo>
                    <a:pt x="4051" y="14123"/>
                    <a:pt x="4518" y="13942"/>
                    <a:pt x="4959" y="13734"/>
                  </a:cubicBezTo>
                  <a:lnTo>
                    <a:pt x="4985" y="13734"/>
                  </a:lnTo>
                  <a:cubicBezTo>
                    <a:pt x="5660" y="13500"/>
                    <a:pt x="6335" y="13267"/>
                    <a:pt x="7036" y="13085"/>
                  </a:cubicBezTo>
                  <a:cubicBezTo>
                    <a:pt x="7737" y="12877"/>
                    <a:pt x="8438" y="12747"/>
                    <a:pt x="9139" y="12644"/>
                  </a:cubicBezTo>
                  <a:lnTo>
                    <a:pt x="9191" y="12644"/>
                  </a:lnTo>
                  <a:lnTo>
                    <a:pt x="9606" y="12592"/>
                  </a:lnTo>
                  <a:cubicBezTo>
                    <a:pt x="10047" y="12540"/>
                    <a:pt x="10489" y="12514"/>
                    <a:pt x="10930" y="12488"/>
                  </a:cubicBezTo>
                  <a:lnTo>
                    <a:pt x="12306" y="12488"/>
                  </a:lnTo>
                  <a:cubicBezTo>
                    <a:pt x="13241" y="12540"/>
                    <a:pt x="14175" y="12618"/>
                    <a:pt x="15084" y="12773"/>
                  </a:cubicBezTo>
                  <a:lnTo>
                    <a:pt x="15681" y="12851"/>
                  </a:lnTo>
                  <a:lnTo>
                    <a:pt x="16304" y="13370"/>
                  </a:lnTo>
                  <a:lnTo>
                    <a:pt x="16590" y="13578"/>
                  </a:lnTo>
                  <a:cubicBezTo>
                    <a:pt x="17083" y="13968"/>
                    <a:pt x="17550" y="14357"/>
                    <a:pt x="18043" y="14746"/>
                  </a:cubicBezTo>
                  <a:cubicBezTo>
                    <a:pt x="18407" y="15006"/>
                    <a:pt x="18744" y="15292"/>
                    <a:pt x="19108" y="15551"/>
                  </a:cubicBezTo>
                  <a:lnTo>
                    <a:pt x="19601" y="15915"/>
                  </a:lnTo>
                  <a:lnTo>
                    <a:pt x="19575" y="15889"/>
                  </a:lnTo>
                  <a:lnTo>
                    <a:pt x="19809" y="16096"/>
                  </a:lnTo>
                  <a:cubicBezTo>
                    <a:pt x="19731" y="16096"/>
                    <a:pt x="19653" y="16070"/>
                    <a:pt x="19549" y="16070"/>
                  </a:cubicBezTo>
                  <a:cubicBezTo>
                    <a:pt x="19290" y="16044"/>
                    <a:pt x="19030" y="16018"/>
                    <a:pt x="18770" y="16018"/>
                  </a:cubicBezTo>
                  <a:cubicBezTo>
                    <a:pt x="18121" y="16018"/>
                    <a:pt x="17472" y="16096"/>
                    <a:pt x="16823" y="16200"/>
                  </a:cubicBezTo>
                  <a:cubicBezTo>
                    <a:pt x="15941" y="16356"/>
                    <a:pt x="15032" y="16590"/>
                    <a:pt x="14175" y="16875"/>
                  </a:cubicBezTo>
                  <a:cubicBezTo>
                    <a:pt x="13968" y="16953"/>
                    <a:pt x="13760" y="17031"/>
                    <a:pt x="13552" y="17109"/>
                  </a:cubicBezTo>
                  <a:cubicBezTo>
                    <a:pt x="13344" y="17187"/>
                    <a:pt x="13111" y="17291"/>
                    <a:pt x="12903" y="17368"/>
                  </a:cubicBezTo>
                  <a:cubicBezTo>
                    <a:pt x="12488" y="17550"/>
                    <a:pt x="12098" y="17732"/>
                    <a:pt x="11683" y="17914"/>
                  </a:cubicBezTo>
                  <a:cubicBezTo>
                    <a:pt x="10904" y="18277"/>
                    <a:pt x="10151" y="18692"/>
                    <a:pt x="9398" y="19108"/>
                  </a:cubicBezTo>
                  <a:cubicBezTo>
                    <a:pt x="9309" y="19152"/>
                    <a:pt x="9354" y="19274"/>
                    <a:pt x="9435" y="19274"/>
                  </a:cubicBezTo>
                  <a:cubicBezTo>
                    <a:pt x="9448" y="19274"/>
                    <a:pt x="9462" y="19271"/>
                    <a:pt x="9476" y="19264"/>
                  </a:cubicBezTo>
                  <a:cubicBezTo>
                    <a:pt x="10125" y="18900"/>
                    <a:pt x="10774" y="18589"/>
                    <a:pt x="11449" y="18303"/>
                  </a:cubicBezTo>
                  <a:lnTo>
                    <a:pt x="11501" y="18303"/>
                  </a:lnTo>
                  <a:cubicBezTo>
                    <a:pt x="11865" y="18173"/>
                    <a:pt x="12228" y="18017"/>
                    <a:pt x="12618" y="17914"/>
                  </a:cubicBezTo>
                  <a:cubicBezTo>
                    <a:pt x="12981" y="17784"/>
                    <a:pt x="13396" y="17654"/>
                    <a:pt x="13812" y="17550"/>
                  </a:cubicBezTo>
                  <a:cubicBezTo>
                    <a:pt x="14227" y="17446"/>
                    <a:pt x="14643" y="17368"/>
                    <a:pt x="15032" y="17291"/>
                  </a:cubicBezTo>
                  <a:cubicBezTo>
                    <a:pt x="15447" y="17213"/>
                    <a:pt x="15837" y="17135"/>
                    <a:pt x="16252" y="17083"/>
                  </a:cubicBezTo>
                  <a:cubicBezTo>
                    <a:pt x="16847" y="17011"/>
                    <a:pt x="17443" y="16978"/>
                    <a:pt x="18038" y="16978"/>
                  </a:cubicBezTo>
                  <a:cubicBezTo>
                    <a:pt x="18741" y="16978"/>
                    <a:pt x="19443" y="17024"/>
                    <a:pt x="20146" y="17109"/>
                  </a:cubicBezTo>
                  <a:cubicBezTo>
                    <a:pt x="20406" y="17161"/>
                    <a:pt x="20691" y="17213"/>
                    <a:pt x="20951" y="17291"/>
                  </a:cubicBezTo>
                  <a:lnTo>
                    <a:pt x="21392" y="17394"/>
                  </a:lnTo>
                  <a:cubicBezTo>
                    <a:pt x="22249" y="18147"/>
                    <a:pt x="23158" y="19030"/>
                    <a:pt x="24196" y="20016"/>
                  </a:cubicBezTo>
                  <a:lnTo>
                    <a:pt x="24326" y="20172"/>
                  </a:lnTo>
                  <a:cubicBezTo>
                    <a:pt x="24534" y="20354"/>
                    <a:pt x="24715" y="20536"/>
                    <a:pt x="24897" y="20743"/>
                  </a:cubicBezTo>
                  <a:lnTo>
                    <a:pt x="25131" y="21003"/>
                  </a:lnTo>
                  <a:lnTo>
                    <a:pt x="25209" y="21081"/>
                  </a:lnTo>
                  <a:cubicBezTo>
                    <a:pt x="25494" y="21392"/>
                    <a:pt x="25858" y="21782"/>
                    <a:pt x="26247" y="22145"/>
                  </a:cubicBezTo>
                  <a:cubicBezTo>
                    <a:pt x="26714" y="22612"/>
                    <a:pt x="27104" y="23002"/>
                    <a:pt x="27493" y="23313"/>
                  </a:cubicBezTo>
                  <a:cubicBezTo>
                    <a:pt x="27727" y="23521"/>
                    <a:pt x="27934" y="23677"/>
                    <a:pt x="28142" y="23833"/>
                  </a:cubicBezTo>
                  <a:cubicBezTo>
                    <a:pt x="28298" y="23962"/>
                    <a:pt x="28480" y="24066"/>
                    <a:pt x="28687" y="24170"/>
                  </a:cubicBezTo>
                  <a:cubicBezTo>
                    <a:pt x="28843" y="24248"/>
                    <a:pt x="29025" y="24300"/>
                    <a:pt x="29232" y="24300"/>
                  </a:cubicBezTo>
                  <a:cubicBezTo>
                    <a:pt x="29336" y="24300"/>
                    <a:pt x="29466" y="24274"/>
                    <a:pt x="29570" y="24222"/>
                  </a:cubicBezTo>
                  <a:cubicBezTo>
                    <a:pt x="29674" y="24170"/>
                    <a:pt x="29752" y="24092"/>
                    <a:pt x="29830" y="23988"/>
                  </a:cubicBezTo>
                  <a:cubicBezTo>
                    <a:pt x="29856" y="23962"/>
                    <a:pt x="29856" y="23936"/>
                    <a:pt x="29881" y="23911"/>
                  </a:cubicBezTo>
                  <a:cubicBezTo>
                    <a:pt x="29959" y="23729"/>
                    <a:pt x="29985" y="23521"/>
                    <a:pt x="29959" y="23339"/>
                  </a:cubicBezTo>
                  <a:lnTo>
                    <a:pt x="29959" y="23313"/>
                  </a:lnTo>
                  <a:cubicBezTo>
                    <a:pt x="29959" y="23184"/>
                    <a:pt x="29933" y="23054"/>
                    <a:pt x="29881" y="22924"/>
                  </a:cubicBezTo>
                  <a:cubicBezTo>
                    <a:pt x="29830" y="22794"/>
                    <a:pt x="29752" y="22638"/>
                    <a:pt x="29700" y="22509"/>
                  </a:cubicBezTo>
                  <a:cubicBezTo>
                    <a:pt x="29518" y="22223"/>
                    <a:pt x="29336" y="21963"/>
                    <a:pt x="29129" y="21730"/>
                  </a:cubicBezTo>
                  <a:cubicBezTo>
                    <a:pt x="28921" y="21444"/>
                    <a:pt x="28687" y="21211"/>
                    <a:pt x="28480" y="21003"/>
                  </a:cubicBezTo>
                  <a:cubicBezTo>
                    <a:pt x="28090" y="20588"/>
                    <a:pt x="27675" y="20198"/>
                    <a:pt x="27259" y="19861"/>
                  </a:cubicBezTo>
                  <a:lnTo>
                    <a:pt x="26870" y="19471"/>
                  </a:lnTo>
                  <a:lnTo>
                    <a:pt x="26740" y="19393"/>
                  </a:lnTo>
                  <a:cubicBezTo>
                    <a:pt x="26403" y="19056"/>
                    <a:pt x="26013" y="18744"/>
                    <a:pt x="25572" y="18355"/>
                  </a:cubicBezTo>
                  <a:cubicBezTo>
                    <a:pt x="24845" y="17758"/>
                    <a:pt x="24040" y="17135"/>
                    <a:pt x="23054" y="16408"/>
                  </a:cubicBezTo>
                  <a:cubicBezTo>
                    <a:pt x="22457" y="15967"/>
                    <a:pt x="21860" y="15525"/>
                    <a:pt x="21159" y="15058"/>
                  </a:cubicBezTo>
                  <a:lnTo>
                    <a:pt x="21055" y="14876"/>
                  </a:lnTo>
                  <a:cubicBezTo>
                    <a:pt x="20873" y="14487"/>
                    <a:pt x="20717" y="14097"/>
                    <a:pt x="20562" y="13682"/>
                  </a:cubicBezTo>
                  <a:lnTo>
                    <a:pt x="20562" y="13656"/>
                  </a:lnTo>
                  <a:cubicBezTo>
                    <a:pt x="20354" y="13085"/>
                    <a:pt x="20198" y="12488"/>
                    <a:pt x="20068" y="11891"/>
                  </a:cubicBezTo>
                  <a:cubicBezTo>
                    <a:pt x="19964" y="11268"/>
                    <a:pt x="19861" y="10645"/>
                    <a:pt x="19835" y="10022"/>
                  </a:cubicBezTo>
                  <a:cubicBezTo>
                    <a:pt x="19783" y="9347"/>
                    <a:pt x="19757" y="8672"/>
                    <a:pt x="19783" y="8023"/>
                  </a:cubicBezTo>
                  <a:cubicBezTo>
                    <a:pt x="19809" y="7374"/>
                    <a:pt x="19861" y="6699"/>
                    <a:pt x="19964" y="6075"/>
                  </a:cubicBezTo>
                  <a:cubicBezTo>
                    <a:pt x="19964" y="6024"/>
                    <a:pt x="19913" y="5972"/>
                    <a:pt x="19887" y="5972"/>
                  </a:cubicBezTo>
                  <a:cubicBezTo>
                    <a:pt x="19835" y="5972"/>
                    <a:pt x="19783" y="5998"/>
                    <a:pt x="19783" y="6050"/>
                  </a:cubicBezTo>
                  <a:cubicBezTo>
                    <a:pt x="19731" y="6439"/>
                    <a:pt x="19679" y="6802"/>
                    <a:pt x="19627" y="7192"/>
                  </a:cubicBezTo>
                  <a:cubicBezTo>
                    <a:pt x="19601" y="7581"/>
                    <a:pt x="19549" y="7971"/>
                    <a:pt x="19523" y="8386"/>
                  </a:cubicBezTo>
                  <a:cubicBezTo>
                    <a:pt x="19497" y="8775"/>
                    <a:pt x="19471" y="9191"/>
                    <a:pt x="19471" y="9606"/>
                  </a:cubicBezTo>
                  <a:cubicBezTo>
                    <a:pt x="19471" y="10022"/>
                    <a:pt x="19471" y="10437"/>
                    <a:pt x="19523" y="10852"/>
                  </a:cubicBezTo>
                  <a:cubicBezTo>
                    <a:pt x="19549" y="11268"/>
                    <a:pt x="19575" y="11709"/>
                    <a:pt x="19653" y="12124"/>
                  </a:cubicBezTo>
                  <a:cubicBezTo>
                    <a:pt x="19705" y="12540"/>
                    <a:pt x="19783" y="12929"/>
                    <a:pt x="19861" y="13344"/>
                  </a:cubicBezTo>
                  <a:cubicBezTo>
                    <a:pt x="19939" y="13682"/>
                    <a:pt x="20042" y="14019"/>
                    <a:pt x="20172" y="14357"/>
                  </a:cubicBezTo>
                  <a:lnTo>
                    <a:pt x="19783" y="14071"/>
                  </a:lnTo>
                  <a:lnTo>
                    <a:pt x="19134" y="13630"/>
                  </a:lnTo>
                  <a:lnTo>
                    <a:pt x="18069" y="12877"/>
                  </a:lnTo>
                  <a:lnTo>
                    <a:pt x="17784" y="12695"/>
                  </a:lnTo>
                  <a:lnTo>
                    <a:pt x="17628" y="12566"/>
                  </a:lnTo>
                  <a:cubicBezTo>
                    <a:pt x="17161" y="12254"/>
                    <a:pt x="16693" y="11969"/>
                    <a:pt x="16226" y="11657"/>
                  </a:cubicBezTo>
                  <a:cubicBezTo>
                    <a:pt x="16096" y="11501"/>
                    <a:pt x="15992" y="11346"/>
                    <a:pt x="15863" y="11190"/>
                  </a:cubicBezTo>
                  <a:cubicBezTo>
                    <a:pt x="15266" y="10281"/>
                    <a:pt x="14772" y="9269"/>
                    <a:pt x="14409" y="8230"/>
                  </a:cubicBezTo>
                  <a:lnTo>
                    <a:pt x="14409" y="8256"/>
                  </a:lnTo>
                  <a:cubicBezTo>
                    <a:pt x="14331" y="8049"/>
                    <a:pt x="14253" y="7841"/>
                    <a:pt x="14201" y="7607"/>
                  </a:cubicBezTo>
                  <a:cubicBezTo>
                    <a:pt x="14123" y="7374"/>
                    <a:pt x="14071" y="7166"/>
                    <a:pt x="13994" y="6958"/>
                  </a:cubicBezTo>
                  <a:cubicBezTo>
                    <a:pt x="13890" y="6517"/>
                    <a:pt x="13786" y="6075"/>
                    <a:pt x="13708" y="5660"/>
                  </a:cubicBezTo>
                  <a:cubicBezTo>
                    <a:pt x="13526" y="4803"/>
                    <a:pt x="13422" y="3921"/>
                    <a:pt x="13344" y="3064"/>
                  </a:cubicBezTo>
                  <a:lnTo>
                    <a:pt x="13344" y="3090"/>
                  </a:lnTo>
                  <a:cubicBezTo>
                    <a:pt x="13319" y="2467"/>
                    <a:pt x="13293" y="1844"/>
                    <a:pt x="13293" y="1221"/>
                  </a:cubicBezTo>
                  <a:cubicBezTo>
                    <a:pt x="13293" y="1169"/>
                    <a:pt x="13241" y="1143"/>
                    <a:pt x="13215" y="1143"/>
                  </a:cubicBezTo>
                  <a:cubicBezTo>
                    <a:pt x="13163" y="1143"/>
                    <a:pt x="13111" y="1169"/>
                    <a:pt x="13111" y="1221"/>
                  </a:cubicBezTo>
                  <a:cubicBezTo>
                    <a:pt x="13111" y="2727"/>
                    <a:pt x="13215" y="4232"/>
                    <a:pt x="13422" y="5712"/>
                  </a:cubicBezTo>
                  <a:cubicBezTo>
                    <a:pt x="13604" y="7296"/>
                    <a:pt x="14045" y="8827"/>
                    <a:pt x="14720" y="10281"/>
                  </a:cubicBezTo>
                  <a:cubicBezTo>
                    <a:pt x="14798" y="10489"/>
                    <a:pt x="14928" y="10696"/>
                    <a:pt x="15032" y="10878"/>
                  </a:cubicBezTo>
                  <a:cubicBezTo>
                    <a:pt x="13474" y="9918"/>
                    <a:pt x="11891" y="8931"/>
                    <a:pt x="10333" y="7997"/>
                  </a:cubicBezTo>
                  <a:lnTo>
                    <a:pt x="10203" y="7919"/>
                  </a:lnTo>
                  <a:cubicBezTo>
                    <a:pt x="10022" y="7737"/>
                    <a:pt x="9866" y="7555"/>
                    <a:pt x="9684" y="7348"/>
                  </a:cubicBezTo>
                  <a:cubicBezTo>
                    <a:pt x="9528" y="7166"/>
                    <a:pt x="9372" y="6958"/>
                    <a:pt x="9217" y="6750"/>
                  </a:cubicBezTo>
                  <a:cubicBezTo>
                    <a:pt x="8957" y="6335"/>
                    <a:pt x="8698" y="5894"/>
                    <a:pt x="8464" y="5452"/>
                  </a:cubicBezTo>
                  <a:cubicBezTo>
                    <a:pt x="8230" y="4985"/>
                    <a:pt x="8049" y="4492"/>
                    <a:pt x="7867" y="3999"/>
                  </a:cubicBezTo>
                  <a:lnTo>
                    <a:pt x="7867" y="3947"/>
                  </a:lnTo>
                  <a:cubicBezTo>
                    <a:pt x="7763" y="3661"/>
                    <a:pt x="7659" y="3350"/>
                    <a:pt x="7555" y="3038"/>
                  </a:cubicBezTo>
                  <a:cubicBezTo>
                    <a:pt x="7451" y="2701"/>
                    <a:pt x="7348" y="2389"/>
                    <a:pt x="7270" y="2052"/>
                  </a:cubicBezTo>
                  <a:cubicBezTo>
                    <a:pt x="7192" y="1714"/>
                    <a:pt x="7114" y="1403"/>
                    <a:pt x="7062" y="1065"/>
                  </a:cubicBezTo>
                  <a:cubicBezTo>
                    <a:pt x="6984" y="754"/>
                    <a:pt x="6932" y="416"/>
                    <a:pt x="6880" y="105"/>
                  </a:cubicBezTo>
                  <a:cubicBezTo>
                    <a:pt x="6854" y="53"/>
                    <a:pt x="6828" y="27"/>
                    <a:pt x="677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78" name="Google Shape;278;p16"/>
          <p:cNvGrpSpPr/>
          <p:nvPr/>
        </p:nvGrpSpPr>
        <p:grpSpPr>
          <a:xfrm>
            <a:off x="10796148" y="907416"/>
            <a:ext cx="653651" cy="474539"/>
            <a:chOff x="8787625" y="134475"/>
            <a:chExt cx="838586" cy="608799"/>
          </a:xfrm>
        </p:grpSpPr>
        <p:sp>
          <p:nvSpPr>
            <p:cNvPr id="279" name="Google Shape;279;p16"/>
            <p:cNvSpPr/>
            <p:nvPr/>
          </p:nvSpPr>
          <p:spPr>
            <a:xfrm>
              <a:off x="8787625" y="134475"/>
              <a:ext cx="838586" cy="608799"/>
            </a:xfrm>
            <a:custGeom>
              <a:avLst/>
              <a:gdLst/>
              <a:ahLst/>
              <a:cxnLst/>
              <a:rect l="l" t="t" r="r" b="b"/>
              <a:pathLst>
                <a:path w="7682" h="5577" extrusionOk="0">
                  <a:moveTo>
                    <a:pt x="4010" y="0"/>
                  </a:moveTo>
                  <a:cubicBezTo>
                    <a:pt x="3863" y="0"/>
                    <a:pt x="3708" y="18"/>
                    <a:pt x="3553" y="46"/>
                  </a:cubicBezTo>
                  <a:cubicBezTo>
                    <a:pt x="3188" y="123"/>
                    <a:pt x="2804" y="296"/>
                    <a:pt x="2459" y="526"/>
                  </a:cubicBezTo>
                  <a:cubicBezTo>
                    <a:pt x="1863" y="968"/>
                    <a:pt x="1402" y="1621"/>
                    <a:pt x="1191" y="2331"/>
                  </a:cubicBezTo>
                  <a:cubicBezTo>
                    <a:pt x="1057" y="2351"/>
                    <a:pt x="903" y="2427"/>
                    <a:pt x="769" y="2504"/>
                  </a:cubicBezTo>
                  <a:cubicBezTo>
                    <a:pt x="634" y="2581"/>
                    <a:pt x="519" y="2677"/>
                    <a:pt x="404" y="2811"/>
                  </a:cubicBezTo>
                  <a:cubicBezTo>
                    <a:pt x="135" y="3119"/>
                    <a:pt x="1" y="3541"/>
                    <a:pt x="1" y="4041"/>
                  </a:cubicBezTo>
                  <a:cubicBezTo>
                    <a:pt x="1" y="4213"/>
                    <a:pt x="20" y="4405"/>
                    <a:pt x="58" y="4597"/>
                  </a:cubicBezTo>
                  <a:cubicBezTo>
                    <a:pt x="97" y="4732"/>
                    <a:pt x="135" y="4847"/>
                    <a:pt x="193" y="5001"/>
                  </a:cubicBezTo>
                  <a:cubicBezTo>
                    <a:pt x="250" y="5327"/>
                    <a:pt x="538" y="5577"/>
                    <a:pt x="884" y="5577"/>
                  </a:cubicBezTo>
                  <a:lnTo>
                    <a:pt x="6818" y="5577"/>
                  </a:lnTo>
                  <a:cubicBezTo>
                    <a:pt x="7106" y="5577"/>
                    <a:pt x="7394" y="5385"/>
                    <a:pt x="7490" y="5116"/>
                  </a:cubicBezTo>
                  <a:cubicBezTo>
                    <a:pt x="7624" y="4751"/>
                    <a:pt x="7682" y="4367"/>
                    <a:pt x="7682" y="3983"/>
                  </a:cubicBezTo>
                  <a:cubicBezTo>
                    <a:pt x="7682" y="3445"/>
                    <a:pt x="7490" y="2984"/>
                    <a:pt x="7144" y="2677"/>
                  </a:cubicBezTo>
                  <a:cubicBezTo>
                    <a:pt x="6952" y="2504"/>
                    <a:pt x="6722" y="2389"/>
                    <a:pt x="6472" y="2331"/>
                  </a:cubicBezTo>
                  <a:cubicBezTo>
                    <a:pt x="6453" y="2139"/>
                    <a:pt x="6395" y="1967"/>
                    <a:pt x="6357" y="1813"/>
                  </a:cubicBezTo>
                  <a:cubicBezTo>
                    <a:pt x="6299" y="1640"/>
                    <a:pt x="6242" y="1467"/>
                    <a:pt x="6165" y="1294"/>
                  </a:cubicBezTo>
                  <a:cubicBezTo>
                    <a:pt x="6088" y="1141"/>
                    <a:pt x="5973" y="968"/>
                    <a:pt x="5858" y="814"/>
                  </a:cubicBezTo>
                  <a:cubicBezTo>
                    <a:pt x="5589" y="507"/>
                    <a:pt x="5224" y="277"/>
                    <a:pt x="4821" y="123"/>
                  </a:cubicBezTo>
                  <a:cubicBezTo>
                    <a:pt x="4629" y="46"/>
                    <a:pt x="4417" y="8"/>
                    <a:pt x="4168" y="8"/>
                  </a:cubicBezTo>
                  <a:cubicBezTo>
                    <a:pt x="4116" y="3"/>
                    <a:pt x="4063" y="0"/>
                    <a:pt x="40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" name="Google Shape;280;p16"/>
            <p:cNvSpPr/>
            <p:nvPr/>
          </p:nvSpPr>
          <p:spPr>
            <a:xfrm>
              <a:off x="8865240" y="212854"/>
              <a:ext cx="679318" cy="450841"/>
            </a:xfrm>
            <a:custGeom>
              <a:avLst/>
              <a:gdLst/>
              <a:ahLst/>
              <a:cxnLst/>
              <a:rect l="l" t="t" r="r" b="b"/>
              <a:pathLst>
                <a:path w="6223" h="4130" extrusionOk="0">
                  <a:moveTo>
                    <a:pt x="3322" y="0"/>
                  </a:moveTo>
                  <a:cubicBezTo>
                    <a:pt x="3226" y="0"/>
                    <a:pt x="3092" y="39"/>
                    <a:pt x="2977" y="39"/>
                  </a:cubicBezTo>
                  <a:cubicBezTo>
                    <a:pt x="2708" y="77"/>
                    <a:pt x="2420" y="192"/>
                    <a:pt x="2189" y="384"/>
                  </a:cubicBezTo>
                  <a:cubicBezTo>
                    <a:pt x="1709" y="749"/>
                    <a:pt x="1325" y="1287"/>
                    <a:pt x="1172" y="1882"/>
                  </a:cubicBezTo>
                  <a:cubicBezTo>
                    <a:pt x="1133" y="2074"/>
                    <a:pt x="1114" y="2286"/>
                    <a:pt x="1114" y="2478"/>
                  </a:cubicBezTo>
                  <a:cubicBezTo>
                    <a:pt x="1076" y="2458"/>
                    <a:pt x="1056" y="2439"/>
                    <a:pt x="1018" y="2401"/>
                  </a:cubicBezTo>
                  <a:cubicBezTo>
                    <a:pt x="960" y="2382"/>
                    <a:pt x="883" y="2362"/>
                    <a:pt x="845" y="2343"/>
                  </a:cubicBezTo>
                  <a:lnTo>
                    <a:pt x="634" y="2343"/>
                  </a:lnTo>
                  <a:cubicBezTo>
                    <a:pt x="576" y="2343"/>
                    <a:pt x="499" y="2382"/>
                    <a:pt x="442" y="2401"/>
                  </a:cubicBezTo>
                  <a:cubicBezTo>
                    <a:pt x="365" y="2458"/>
                    <a:pt x="307" y="2497"/>
                    <a:pt x="250" y="2574"/>
                  </a:cubicBezTo>
                  <a:cubicBezTo>
                    <a:pt x="96" y="2746"/>
                    <a:pt x="0" y="3015"/>
                    <a:pt x="0" y="3323"/>
                  </a:cubicBezTo>
                  <a:cubicBezTo>
                    <a:pt x="0" y="3438"/>
                    <a:pt x="19" y="3591"/>
                    <a:pt x="58" y="3726"/>
                  </a:cubicBezTo>
                  <a:cubicBezTo>
                    <a:pt x="77" y="3841"/>
                    <a:pt x="115" y="3975"/>
                    <a:pt x="154" y="4091"/>
                  </a:cubicBezTo>
                  <a:lnTo>
                    <a:pt x="154" y="4110"/>
                  </a:lnTo>
                  <a:lnTo>
                    <a:pt x="154" y="4129"/>
                  </a:lnTo>
                  <a:lnTo>
                    <a:pt x="6068" y="4129"/>
                  </a:lnTo>
                  <a:cubicBezTo>
                    <a:pt x="6164" y="3879"/>
                    <a:pt x="6222" y="3553"/>
                    <a:pt x="6222" y="3265"/>
                  </a:cubicBezTo>
                  <a:cubicBezTo>
                    <a:pt x="6222" y="2938"/>
                    <a:pt x="6107" y="2650"/>
                    <a:pt x="5915" y="2478"/>
                  </a:cubicBezTo>
                  <a:cubicBezTo>
                    <a:pt x="5819" y="2401"/>
                    <a:pt x="5723" y="2343"/>
                    <a:pt x="5588" y="2343"/>
                  </a:cubicBezTo>
                  <a:lnTo>
                    <a:pt x="5396" y="2343"/>
                  </a:lnTo>
                  <a:cubicBezTo>
                    <a:pt x="5339" y="2343"/>
                    <a:pt x="5281" y="2362"/>
                    <a:pt x="5243" y="2382"/>
                  </a:cubicBezTo>
                  <a:cubicBezTo>
                    <a:pt x="5166" y="2401"/>
                    <a:pt x="5089" y="2458"/>
                    <a:pt x="5051" y="2535"/>
                  </a:cubicBezTo>
                  <a:lnTo>
                    <a:pt x="5051" y="2170"/>
                  </a:lnTo>
                  <a:cubicBezTo>
                    <a:pt x="5012" y="1863"/>
                    <a:pt x="4993" y="1575"/>
                    <a:pt x="4897" y="1325"/>
                  </a:cubicBezTo>
                  <a:cubicBezTo>
                    <a:pt x="4859" y="1172"/>
                    <a:pt x="4801" y="1056"/>
                    <a:pt x="4763" y="941"/>
                  </a:cubicBezTo>
                  <a:cubicBezTo>
                    <a:pt x="4705" y="826"/>
                    <a:pt x="4609" y="692"/>
                    <a:pt x="4532" y="615"/>
                  </a:cubicBezTo>
                  <a:cubicBezTo>
                    <a:pt x="4379" y="384"/>
                    <a:pt x="4110" y="250"/>
                    <a:pt x="3822" y="154"/>
                  </a:cubicBezTo>
                  <a:cubicBezTo>
                    <a:pt x="3668" y="96"/>
                    <a:pt x="3534" y="77"/>
                    <a:pt x="3361" y="58"/>
                  </a:cubicBezTo>
                  <a:cubicBezTo>
                    <a:pt x="3380" y="0"/>
                    <a:pt x="3361" y="0"/>
                    <a:pt x="3322" y="0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991926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18"/>
          <p:cNvSpPr/>
          <p:nvPr/>
        </p:nvSpPr>
        <p:spPr>
          <a:xfrm flipH="1">
            <a:off x="-815766" y="5896636"/>
            <a:ext cx="14583699" cy="1867947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8" name="Google Shape;288;p18"/>
          <p:cNvSpPr/>
          <p:nvPr/>
        </p:nvSpPr>
        <p:spPr>
          <a:xfrm rot="10800000">
            <a:off x="-913787" y="-1018559"/>
            <a:ext cx="15976588" cy="2219993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9" name="Google Shape;289;p18"/>
          <p:cNvSpPr txBox="1">
            <a:spLocks noGrp="1"/>
          </p:cNvSpPr>
          <p:nvPr>
            <p:ph type="subTitle" idx="1"/>
          </p:nvPr>
        </p:nvSpPr>
        <p:spPr>
          <a:xfrm>
            <a:off x="1569600" y="3445500"/>
            <a:ext cx="3904800" cy="16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8"/>
          <p:cNvSpPr txBox="1">
            <a:spLocks noGrp="1"/>
          </p:cNvSpPr>
          <p:nvPr>
            <p:ph type="title"/>
          </p:nvPr>
        </p:nvSpPr>
        <p:spPr>
          <a:xfrm>
            <a:off x="1569600" y="2502100"/>
            <a:ext cx="3957600" cy="85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04212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1_Title and text 2"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18"/>
          <p:cNvSpPr/>
          <p:nvPr/>
        </p:nvSpPr>
        <p:spPr>
          <a:xfrm flipH="1">
            <a:off x="-815766" y="5896636"/>
            <a:ext cx="14583699" cy="1867947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8" name="Google Shape;288;p18"/>
          <p:cNvSpPr/>
          <p:nvPr/>
        </p:nvSpPr>
        <p:spPr>
          <a:xfrm rot="10800000">
            <a:off x="-913787" y="-1018559"/>
            <a:ext cx="15976588" cy="2219993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9" name="Google Shape;289;p18"/>
          <p:cNvSpPr txBox="1">
            <a:spLocks noGrp="1"/>
          </p:cNvSpPr>
          <p:nvPr>
            <p:ph type="subTitle" idx="1"/>
          </p:nvPr>
        </p:nvSpPr>
        <p:spPr>
          <a:xfrm>
            <a:off x="1569600" y="3445500"/>
            <a:ext cx="3904800" cy="16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8"/>
          <p:cNvSpPr txBox="1">
            <a:spLocks noGrp="1"/>
          </p:cNvSpPr>
          <p:nvPr>
            <p:ph type="title"/>
          </p:nvPr>
        </p:nvSpPr>
        <p:spPr>
          <a:xfrm>
            <a:off x="1569600" y="2502100"/>
            <a:ext cx="3957600" cy="85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3846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1_Title and two columns 1"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20"/>
          <p:cNvSpPr/>
          <p:nvPr/>
        </p:nvSpPr>
        <p:spPr>
          <a:xfrm flipH="1">
            <a:off x="-4095589" y="1639447"/>
            <a:ext cx="18433709" cy="622391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8" name="Google Shape;298;p20"/>
          <p:cNvSpPr/>
          <p:nvPr/>
        </p:nvSpPr>
        <p:spPr>
          <a:xfrm>
            <a:off x="-1089334" y="3991167"/>
            <a:ext cx="14583699" cy="4689648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9" name="Google Shape;299;p20"/>
          <p:cNvSpPr txBox="1">
            <a:spLocks noGrp="1"/>
          </p:cNvSpPr>
          <p:nvPr>
            <p:ph type="subTitle" idx="1"/>
          </p:nvPr>
        </p:nvSpPr>
        <p:spPr>
          <a:xfrm>
            <a:off x="1778433" y="4697200"/>
            <a:ext cx="3876800" cy="54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chemeClr val="lt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300" name="Google Shape;300;p20"/>
          <p:cNvSpPr txBox="1">
            <a:spLocks noGrp="1"/>
          </p:cNvSpPr>
          <p:nvPr>
            <p:ph type="subTitle" idx="2"/>
          </p:nvPr>
        </p:nvSpPr>
        <p:spPr>
          <a:xfrm>
            <a:off x="6448400" y="4392467"/>
            <a:ext cx="3876800" cy="54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301" name="Google Shape;301;p20"/>
          <p:cNvSpPr txBox="1">
            <a:spLocks noGrp="1"/>
          </p:cNvSpPr>
          <p:nvPr>
            <p:ph type="subTitle" idx="3"/>
          </p:nvPr>
        </p:nvSpPr>
        <p:spPr>
          <a:xfrm>
            <a:off x="1778433" y="5210333"/>
            <a:ext cx="3876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20"/>
          <p:cNvSpPr txBox="1">
            <a:spLocks noGrp="1"/>
          </p:cNvSpPr>
          <p:nvPr>
            <p:ph type="subTitle" idx="4"/>
          </p:nvPr>
        </p:nvSpPr>
        <p:spPr>
          <a:xfrm>
            <a:off x="6448400" y="4905533"/>
            <a:ext cx="3876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3" name="Google Shape;303;p20"/>
          <p:cNvSpPr txBox="1">
            <a:spLocks noGrp="1"/>
          </p:cNvSpPr>
          <p:nvPr>
            <p:ph type="title"/>
          </p:nvPr>
        </p:nvSpPr>
        <p:spPr>
          <a:xfrm>
            <a:off x="960000" y="719328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04" name="Google Shape;304;p20"/>
          <p:cNvSpPr/>
          <p:nvPr/>
        </p:nvSpPr>
        <p:spPr>
          <a:xfrm>
            <a:off x="382133" y="3249134"/>
            <a:ext cx="1579603" cy="474564"/>
          </a:xfrm>
          <a:custGeom>
            <a:avLst/>
            <a:gdLst/>
            <a:ahLst/>
            <a:cxnLst/>
            <a:rect l="l" t="t" r="r" b="b"/>
            <a:pathLst>
              <a:path w="9949" h="2989" extrusionOk="0">
                <a:moveTo>
                  <a:pt x="8508" y="2009"/>
                </a:moveTo>
                <a:cubicBezTo>
                  <a:pt x="8508" y="2009"/>
                  <a:pt x="8527" y="2009"/>
                  <a:pt x="8527" y="2028"/>
                </a:cubicBezTo>
                <a:cubicBezTo>
                  <a:pt x="8527" y="2009"/>
                  <a:pt x="8527" y="2009"/>
                  <a:pt x="8508" y="2009"/>
                </a:cubicBezTo>
                <a:close/>
                <a:moveTo>
                  <a:pt x="4425" y="1"/>
                </a:moveTo>
                <a:cubicBezTo>
                  <a:pt x="4386" y="1"/>
                  <a:pt x="4354" y="5"/>
                  <a:pt x="4322" y="12"/>
                </a:cubicBezTo>
                <a:cubicBezTo>
                  <a:pt x="4187" y="50"/>
                  <a:pt x="4033" y="88"/>
                  <a:pt x="3899" y="127"/>
                </a:cubicBezTo>
                <a:cubicBezTo>
                  <a:pt x="3438" y="300"/>
                  <a:pt x="3035" y="588"/>
                  <a:pt x="2670" y="933"/>
                </a:cubicBezTo>
                <a:cubicBezTo>
                  <a:pt x="2478" y="1125"/>
                  <a:pt x="2286" y="1337"/>
                  <a:pt x="2152" y="1548"/>
                </a:cubicBezTo>
                <a:lnTo>
                  <a:pt x="1921" y="1913"/>
                </a:lnTo>
                <a:cubicBezTo>
                  <a:pt x="1902" y="1990"/>
                  <a:pt x="1863" y="2028"/>
                  <a:pt x="1825" y="2105"/>
                </a:cubicBezTo>
                <a:cubicBezTo>
                  <a:pt x="1710" y="1894"/>
                  <a:pt x="1575" y="1721"/>
                  <a:pt x="1345" y="1605"/>
                </a:cubicBezTo>
                <a:cubicBezTo>
                  <a:pt x="1236" y="1529"/>
                  <a:pt x="1114" y="1496"/>
                  <a:pt x="990" y="1496"/>
                </a:cubicBezTo>
                <a:cubicBezTo>
                  <a:pt x="897" y="1496"/>
                  <a:pt x="802" y="1515"/>
                  <a:pt x="711" y="1548"/>
                </a:cubicBezTo>
                <a:cubicBezTo>
                  <a:pt x="481" y="1625"/>
                  <a:pt x="289" y="1817"/>
                  <a:pt x="193" y="2009"/>
                </a:cubicBezTo>
                <a:cubicBezTo>
                  <a:pt x="58" y="2278"/>
                  <a:pt x="1" y="2604"/>
                  <a:pt x="58" y="2911"/>
                </a:cubicBezTo>
                <a:cubicBezTo>
                  <a:pt x="58" y="2969"/>
                  <a:pt x="78" y="2988"/>
                  <a:pt x="135" y="2988"/>
                </a:cubicBezTo>
                <a:cubicBezTo>
                  <a:pt x="154" y="2988"/>
                  <a:pt x="193" y="2969"/>
                  <a:pt x="193" y="2911"/>
                </a:cubicBezTo>
                <a:cubicBezTo>
                  <a:pt x="174" y="2777"/>
                  <a:pt x="174" y="2662"/>
                  <a:pt x="193" y="2508"/>
                </a:cubicBezTo>
                <a:lnTo>
                  <a:pt x="193" y="2527"/>
                </a:lnTo>
                <a:cubicBezTo>
                  <a:pt x="231" y="2412"/>
                  <a:pt x="250" y="2297"/>
                  <a:pt x="289" y="2201"/>
                </a:cubicBezTo>
                <a:lnTo>
                  <a:pt x="289" y="2220"/>
                </a:lnTo>
                <a:cubicBezTo>
                  <a:pt x="346" y="2124"/>
                  <a:pt x="366" y="2047"/>
                  <a:pt x="442" y="1990"/>
                </a:cubicBezTo>
                <a:lnTo>
                  <a:pt x="577" y="1836"/>
                </a:lnTo>
                <a:cubicBezTo>
                  <a:pt x="634" y="1798"/>
                  <a:pt x="673" y="1759"/>
                  <a:pt x="750" y="1740"/>
                </a:cubicBezTo>
                <a:cubicBezTo>
                  <a:pt x="807" y="1721"/>
                  <a:pt x="846" y="1721"/>
                  <a:pt x="922" y="1701"/>
                </a:cubicBezTo>
                <a:lnTo>
                  <a:pt x="1095" y="1701"/>
                </a:lnTo>
                <a:cubicBezTo>
                  <a:pt x="1134" y="1701"/>
                  <a:pt x="1211" y="1721"/>
                  <a:pt x="1249" y="1740"/>
                </a:cubicBezTo>
                <a:cubicBezTo>
                  <a:pt x="1307" y="1759"/>
                  <a:pt x="1345" y="1798"/>
                  <a:pt x="1403" y="1836"/>
                </a:cubicBezTo>
                <a:cubicBezTo>
                  <a:pt x="1479" y="1894"/>
                  <a:pt x="1537" y="1951"/>
                  <a:pt x="1595" y="2028"/>
                </a:cubicBezTo>
                <a:cubicBezTo>
                  <a:pt x="1671" y="2143"/>
                  <a:pt x="1729" y="2239"/>
                  <a:pt x="1787" y="2393"/>
                </a:cubicBezTo>
                <a:lnTo>
                  <a:pt x="1787" y="2412"/>
                </a:lnTo>
                <a:cubicBezTo>
                  <a:pt x="1806" y="2431"/>
                  <a:pt x="1806" y="2470"/>
                  <a:pt x="1863" y="2489"/>
                </a:cubicBezTo>
                <a:cubicBezTo>
                  <a:pt x="1902" y="2489"/>
                  <a:pt x="1959" y="2489"/>
                  <a:pt x="1979" y="2431"/>
                </a:cubicBezTo>
                <a:cubicBezTo>
                  <a:pt x="2056" y="2297"/>
                  <a:pt x="2113" y="2182"/>
                  <a:pt x="2190" y="2028"/>
                </a:cubicBezTo>
                <a:cubicBezTo>
                  <a:pt x="2267" y="1913"/>
                  <a:pt x="2344" y="1798"/>
                  <a:pt x="2440" y="1663"/>
                </a:cubicBezTo>
                <a:cubicBezTo>
                  <a:pt x="2632" y="1413"/>
                  <a:pt x="2862" y="1164"/>
                  <a:pt x="3131" y="972"/>
                </a:cubicBezTo>
                <a:cubicBezTo>
                  <a:pt x="3131" y="972"/>
                  <a:pt x="3150" y="972"/>
                  <a:pt x="3150" y="953"/>
                </a:cubicBezTo>
                <a:cubicBezTo>
                  <a:pt x="3400" y="780"/>
                  <a:pt x="3630" y="607"/>
                  <a:pt x="3899" y="511"/>
                </a:cubicBezTo>
                <a:cubicBezTo>
                  <a:pt x="4091" y="453"/>
                  <a:pt x="4283" y="376"/>
                  <a:pt x="4475" y="357"/>
                </a:cubicBezTo>
                <a:cubicBezTo>
                  <a:pt x="4533" y="338"/>
                  <a:pt x="4586" y="328"/>
                  <a:pt x="4638" y="328"/>
                </a:cubicBezTo>
                <a:cubicBezTo>
                  <a:pt x="4691" y="328"/>
                  <a:pt x="4744" y="338"/>
                  <a:pt x="4802" y="357"/>
                </a:cubicBezTo>
                <a:cubicBezTo>
                  <a:pt x="4878" y="357"/>
                  <a:pt x="4955" y="376"/>
                  <a:pt x="5032" y="396"/>
                </a:cubicBezTo>
                <a:cubicBezTo>
                  <a:pt x="5070" y="415"/>
                  <a:pt x="5090" y="453"/>
                  <a:pt x="5147" y="472"/>
                </a:cubicBezTo>
                <a:cubicBezTo>
                  <a:pt x="5166" y="492"/>
                  <a:pt x="5224" y="511"/>
                  <a:pt x="5243" y="568"/>
                </a:cubicBezTo>
                <a:cubicBezTo>
                  <a:pt x="5263" y="607"/>
                  <a:pt x="5282" y="664"/>
                  <a:pt x="5301" y="684"/>
                </a:cubicBezTo>
                <a:cubicBezTo>
                  <a:pt x="5339" y="761"/>
                  <a:pt x="5359" y="837"/>
                  <a:pt x="5359" y="895"/>
                </a:cubicBezTo>
                <a:cubicBezTo>
                  <a:pt x="5378" y="1049"/>
                  <a:pt x="5359" y="1183"/>
                  <a:pt x="5359" y="1337"/>
                </a:cubicBezTo>
                <a:cubicBezTo>
                  <a:pt x="5301" y="1625"/>
                  <a:pt x="5205" y="1913"/>
                  <a:pt x="5090" y="2201"/>
                </a:cubicBezTo>
                <a:cubicBezTo>
                  <a:pt x="5070" y="2278"/>
                  <a:pt x="5013" y="2335"/>
                  <a:pt x="4994" y="2412"/>
                </a:cubicBezTo>
                <a:cubicBezTo>
                  <a:pt x="4974" y="2431"/>
                  <a:pt x="4974" y="2489"/>
                  <a:pt x="4974" y="2508"/>
                </a:cubicBezTo>
                <a:cubicBezTo>
                  <a:pt x="4974" y="2566"/>
                  <a:pt x="4994" y="2623"/>
                  <a:pt x="5051" y="2662"/>
                </a:cubicBezTo>
                <a:cubicBezTo>
                  <a:pt x="5083" y="2693"/>
                  <a:pt x="5126" y="2708"/>
                  <a:pt x="5175" y="2708"/>
                </a:cubicBezTo>
                <a:cubicBezTo>
                  <a:pt x="5215" y="2708"/>
                  <a:pt x="5258" y="2698"/>
                  <a:pt x="5301" y="2681"/>
                </a:cubicBezTo>
                <a:cubicBezTo>
                  <a:pt x="5474" y="2585"/>
                  <a:pt x="5627" y="2508"/>
                  <a:pt x="5781" y="2431"/>
                </a:cubicBezTo>
                <a:cubicBezTo>
                  <a:pt x="5877" y="2393"/>
                  <a:pt x="5954" y="2374"/>
                  <a:pt x="6050" y="2316"/>
                </a:cubicBezTo>
                <a:lnTo>
                  <a:pt x="6088" y="2316"/>
                </a:lnTo>
                <a:cubicBezTo>
                  <a:pt x="6088" y="2316"/>
                  <a:pt x="6107" y="2316"/>
                  <a:pt x="6107" y="2297"/>
                </a:cubicBezTo>
                <a:cubicBezTo>
                  <a:pt x="6530" y="2105"/>
                  <a:pt x="6991" y="1990"/>
                  <a:pt x="7471" y="1913"/>
                </a:cubicBezTo>
                <a:cubicBezTo>
                  <a:pt x="7596" y="1903"/>
                  <a:pt x="7716" y="1898"/>
                  <a:pt x="7836" y="1898"/>
                </a:cubicBezTo>
                <a:cubicBezTo>
                  <a:pt x="7956" y="1898"/>
                  <a:pt x="8076" y="1903"/>
                  <a:pt x="8201" y="1913"/>
                </a:cubicBezTo>
                <a:cubicBezTo>
                  <a:pt x="8354" y="1932"/>
                  <a:pt x="8527" y="1990"/>
                  <a:pt x="8700" y="2028"/>
                </a:cubicBezTo>
                <a:cubicBezTo>
                  <a:pt x="8815" y="2086"/>
                  <a:pt x="8930" y="2143"/>
                  <a:pt x="9065" y="2239"/>
                </a:cubicBezTo>
                <a:cubicBezTo>
                  <a:pt x="9161" y="2335"/>
                  <a:pt x="9257" y="2412"/>
                  <a:pt x="9353" y="2527"/>
                </a:cubicBezTo>
                <a:cubicBezTo>
                  <a:pt x="9372" y="2585"/>
                  <a:pt x="9391" y="2604"/>
                  <a:pt x="9410" y="2662"/>
                </a:cubicBezTo>
                <a:cubicBezTo>
                  <a:pt x="9468" y="2700"/>
                  <a:pt x="9506" y="2758"/>
                  <a:pt x="9583" y="2777"/>
                </a:cubicBezTo>
                <a:cubicBezTo>
                  <a:pt x="9606" y="2783"/>
                  <a:pt x="9628" y="2785"/>
                  <a:pt x="9650" y="2785"/>
                </a:cubicBezTo>
                <a:cubicBezTo>
                  <a:pt x="9703" y="2785"/>
                  <a:pt x="9754" y="2771"/>
                  <a:pt x="9795" y="2758"/>
                </a:cubicBezTo>
                <a:cubicBezTo>
                  <a:pt x="9852" y="2719"/>
                  <a:pt x="9891" y="2662"/>
                  <a:pt x="9929" y="2585"/>
                </a:cubicBezTo>
                <a:cubicBezTo>
                  <a:pt x="9948" y="2508"/>
                  <a:pt x="9948" y="2431"/>
                  <a:pt x="9891" y="2374"/>
                </a:cubicBezTo>
                <a:cubicBezTo>
                  <a:pt x="9756" y="2182"/>
                  <a:pt x="9603" y="2009"/>
                  <a:pt x="9449" y="1855"/>
                </a:cubicBezTo>
                <a:cubicBezTo>
                  <a:pt x="9353" y="1798"/>
                  <a:pt x="9276" y="1740"/>
                  <a:pt x="9180" y="1663"/>
                </a:cubicBezTo>
                <a:cubicBezTo>
                  <a:pt x="9084" y="1625"/>
                  <a:pt x="8969" y="1567"/>
                  <a:pt x="8873" y="1529"/>
                </a:cubicBezTo>
                <a:cubicBezTo>
                  <a:pt x="8662" y="1452"/>
                  <a:pt x="8450" y="1413"/>
                  <a:pt x="8239" y="1375"/>
                </a:cubicBezTo>
                <a:cubicBezTo>
                  <a:pt x="8133" y="1365"/>
                  <a:pt x="8023" y="1361"/>
                  <a:pt x="7913" y="1361"/>
                </a:cubicBezTo>
                <a:cubicBezTo>
                  <a:pt x="7802" y="1361"/>
                  <a:pt x="7692" y="1365"/>
                  <a:pt x="7586" y="1375"/>
                </a:cubicBezTo>
                <a:cubicBezTo>
                  <a:pt x="7164" y="1433"/>
                  <a:pt x="6722" y="1548"/>
                  <a:pt x="6299" y="1721"/>
                </a:cubicBezTo>
                <a:cubicBezTo>
                  <a:pt x="6088" y="1798"/>
                  <a:pt x="5896" y="1894"/>
                  <a:pt x="5704" y="1990"/>
                </a:cubicBezTo>
                <a:cubicBezTo>
                  <a:pt x="5704" y="1990"/>
                  <a:pt x="5676" y="1990"/>
                  <a:pt x="5668" y="2002"/>
                </a:cubicBezTo>
                <a:lnTo>
                  <a:pt x="5668" y="2002"/>
                </a:lnTo>
                <a:cubicBezTo>
                  <a:pt x="5744" y="1735"/>
                  <a:pt x="5820" y="1469"/>
                  <a:pt x="5839" y="1221"/>
                </a:cubicBezTo>
                <a:cubicBezTo>
                  <a:pt x="5839" y="1049"/>
                  <a:pt x="5839" y="876"/>
                  <a:pt x="5781" y="741"/>
                </a:cubicBezTo>
                <a:cubicBezTo>
                  <a:pt x="5762" y="664"/>
                  <a:pt x="5743" y="588"/>
                  <a:pt x="5723" y="549"/>
                </a:cubicBezTo>
                <a:cubicBezTo>
                  <a:pt x="5685" y="472"/>
                  <a:pt x="5647" y="415"/>
                  <a:pt x="5589" y="376"/>
                </a:cubicBezTo>
                <a:cubicBezTo>
                  <a:pt x="5531" y="280"/>
                  <a:pt x="5435" y="204"/>
                  <a:pt x="5301" y="165"/>
                </a:cubicBezTo>
                <a:cubicBezTo>
                  <a:pt x="5186" y="88"/>
                  <a:pt x="5051" y="69"/>
                  <a:pt x="4917" y="69"/>
                </a:cubicBezTo>
                <a:lnTo>
                  <a:pt x="4802" y="69"/>
                </a:lnTo>
                <a:cubicBezTo>
                  <a:pt x="4610" y="18"/>
                  <a:pt x="4503" y="1"/>
                  <a:pt x="4425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5" name="Google Shape;305;p20"/>
          <p:cNvSpPr/>
          <p:nvPr/>
        </p:nvSpPr>
        <p:spPr>
          <a:xfrm>
            <a:off x="9793567" y="5907385"/>
            <a:ext cx="1579603" cy="474564"/>
          </a:xfrm>
          <a:custGeom>
            <a:avLst/>
            <a:gdLst/>
            <a:ahLst/>
            <a:cxnLst/>
            <a:rect l="l" t="t" r="r" b="b"/>
            <a:pathLst>
              <a:path w="9949" h="2989" extrusionOk="0">
                <a:moveTo>
                  <a:pt x="8508" y="2009"/>
                </a:moveTo>
                <a:cubicBezTo>
                  <a:pt x="8508" y="2009"/>
                  <a:pt x="8527" y="2009"/>
                  <a:pt x="8527" y="2028"/>
                </a:cubicBezTo>
                <a:cubicBezTo>
                  <a:pt x="8527" y="2009"/>
                  <a:pt x="8527" y="2009"/>
                  <a:pt x="8508" y="2009"/>
                </a:cubicBezTo>
                <a:close/>
                <a:moveTo>
                  <a:pt x="4425" y="1"/>
                </a:moveTo>
                <a:cubicBezTo>
                  <a:pt x="4386" y="1"/>
                  <a:pt x="4354" y="5"/>
                  <a:pt x="4322" y="12"/>
                </a:cubicBezTo>
                <a:cubicBezTo>
                  <a:pt x="4187" y="50"/>
                  <a:pt x="4033" y="88"/>
                  <a:pt x="3899" y="127"/>
                </a:cubicBezTo>
                <a:cubicBezTo>
                  <a:pt x="3438" y="300"/>
                  <a:pt x="3035" y="588"/>
                  <a:pt x="2670" y="933"/>
                </a:cubicBezTo>
                <a:cubicBezTo>
                  <a:pt x="2478" y="1125"/>
                  <a:pt x="2286" y="1337"/>
                  <a:pt x="2152" y="1548"/>
                </a:cubicBezTo>
                <a:lnTo>
                  <a:pt x="1921" y="1913"/>
                </a:lnTo>
                <a:cubicBezTo>
                  <a:pt x="1902" y="1990"/>
                  <a:pt x="1863" y="2028"/>
                  <a:pt x="1825" y="2105"/>
                </a:cubicBezTo>
                <a:cubicBezTo>
                  <a:pt x="1710" y="1894"/>
                  <a:pt x="1575" y="1721"/>
                  <a:pt x="1345" y="1605"/>
                </a:cubicBezTo>
                <a:cubicBezTo>
                  <a:pt x="1236" y="1529"/>
                  <a:pt x="1114" y="1496"/>
                  <a:pt x="990" y="1496"/>
                </a:cubicBezTo>
                <a:cubicBezTo>
                  <a:pt x="897" y="1496"/>
                  <a:pt x="802" y="1515"/>
                  <a:pt x="711" y="1548"/>
                </a:cubicBezTo>
                <a:cubicBezTo>
                  <a:pt x="481" y="1625"/>
                  <a:pt x="289" y="1817"/>
                  <a:pt x="193" y="2009"/>
                </a:cubicBezTo>
                <a:cubicBezTo>
                  <a:pt x="58" y="2278"/>
                  <a:pt x="1" y="2604"/>
                  <a:pt x="58" y="2911"/>
                </a:cubicBezTo>
                <a:cubicBezTo>
                  <a:pt x="58" y="2969"/>
                  <a:pt x="78" y="2988"/>
                  <a:pt x="135" y="2988"/>
                </a:cubicBezTo>
                <a:cubicBezTo>
                  <a:pt x="154" y="2988"/>
                  <a:pt x="193" y="2969"/>
                  <a:pt x="193" y="2911"/>
                </a:cubicBezTo>
                <a:cubicBezTo>
                  <a:pt x="174" y="2777"/>
                  <a:pt x="174" y="2662"/>
                  <a:pt x="193" y="2508"/>
                </a:cubicBezTo>
                <a:lnTo>
                  <a:pt x="193" y="2527"/>
                </a:lnTo>
                <a:cubicBezTo>
                  <a:pt x="231" y="2412"/>
                  <a:pt x="250" y="2297"/>
                  <a:pt x="289" y="2201"/>
                </a:cubicBezTo>
                <a:lnTo>
                  <a:pt x="289" y="2220"/>
                </a:lnTo>
                <a:cubicBezTo>
                  <a:pt x="346" y="2124"/>
                  <a:pt x="366" y="2047"/>
                  <a:pt x="442" y="1990"/>
                </a:cubicBezTo>
                <a:lnTo>
                  <a:pt x="577" y="1836"/>
                </a:lnTo>
                <a:cubicBezTo>
                  <a:pt x="634" y="1798"/>
                  <a:pt x="673" y="1759"/>
                  <a:pt x="750" y="1740"/>
                </a:cubicBezTo>
                <a:cubicBezTo>
                  <a:pt x="807" y="1721"/>
                  <a:pt x="846" y="1721"/>
                  <a:pt x="922" y="1701"/>
                </a:cubicBezTo>
                <a:lnTo>
                  <a:pt x="1095" y="1701"/>
                </a:lnTo>
                <a:cubicBezTo>
                  <a:pt x="1134" y="1701"/>
                  <a:pt x="1211" y="1721"/>
                  <a:pt x="1249" y="1740"/>
                </a:cubicBezTo>
                <a:cubicBezTo>
                  <a:pt x="1307" y="1759"/>
                  <a:pt x="1345" y="1798"/>
                  <a:pt x="1403" y="1836"/>
                </a:cubicBezTo>
                <a:cubicBezTo>
                  <a:pt x="1479" y="1894"/>
                  <a:pt x="1537" y="1951"/>
                  <a:pt x="1595" y="2028"/>
                </a:cubicBezTo>
                <a:cubicBezTo>
                  <a:pt x="1671" y="2143"/>
                  <a:pt x="1729" y="2239"/>
                  <a:pt x="1787" y="2393"/>
                </a:cubicBezTo>
                <a:lnTo>
                  <a:pt x="1787" y="2412"/>
                </a:lnTo>
                <a:cubicBezTo>
                  <a:pt x="1806" y="2431"/>
                  <a:pt x="1806" y="2470"/>
                  <a:pt x="1863" y="2489"/>
                </a:cubicBezTo>
                <a:cubicBezTo>
                  <a:pt x="1902" y="2489"/>
                  <a:pt x="1959" y="2489"/>
                  <a:pt x="1979" y="2431"/>
                </a:cubicBezTo>
                <a:cubicBezTo>
                  <a:pt x="2056" y="2297"/>
                  <a:pt x="2113" y="2182"/>
                  <a:pt x="2190" y="2028"/>
                </a:cubicBezTo>
                <a:cubicBezTo>
                  <a:pt x="2267" y="1913"/>
                  <a:pt x="2344" y="1798"/>
                  <a:pt x="2440" y="1663"/>
                </a:cubicBezTo>
                <a:cubicBezTo>
                  <a:pt x="2632" y="1413"/>
                  <a:pt x="2862" y="1164"/>
                  <a:pt x="3131" y="972"/>
                </a:cubicBezTo>
                <a:cubicBezTo>
                  <a:pt x="3131" y="972"/>
                  <a:pt x="3150" y="972"/>
                  <a:pt x="3150" y="953"/>
                </a:cubicBezTo>
                <a:cubicBezTo>
                  <a:pt x="3400" y="780"/>
                  <a:pt x="3630" y="607"/>
                  <a:pt x="3899" y="511"/>
                </a:cubicBezTo>
                <a:cubicBezTo>
                  <a:pt x="4091" y="453"/>
                  <a:pt x="4283" y="376"/>
                  <a:pt x="4475" y="357"/>
                </a:cubicBezTo>
                <a:cubicBezTo>
                  <a:pt x="4533" y="338"/>
                  <a:pt x="4586" y="328"/>
                  <a:pt x="4638" y="328"/>
                </a:cubicBezTo>
                <a:cubicBezTo>
                  <a:pt x="4691" y="328"/>
                  <a:pt x="4744" y="338"/>
                  <a:pt x="4802" y="357"/>
                </a:cubicBezTo>
                <a:cubicBezTo>
                  <a:pt x="4878" y="357"/>
                  <a:pt x="4955" y="376"/>
                  <a:pt x="5032" y="396"/>
                </a:cubicBezTo>
                <a:cubicBezTo>
                  <a:pt x="5070" y="415"/>
                  <a:pt x="5090" y="453"/>
                  <a:pt x="5147" y="472"/>
                </a:cubicBezTo>
                <a:cubicBezTo>
                  <a:pt x="5166" y="492"/>
                  <a:pt x="5224" y="511"/>
                  <a:pt x="5243" y="568"/>
                </a:cubicBezTo>
                <a:cubicBezTo>
                  <a:pt x="5263" y="607"/>
                  <a:pt x="5282" y="664"/>
                  <a:pt x="5301" y="684"/>
                </a:cubicBezTo>
                <a:cubicBezTo>
                  <a:pt x="5339" y="761"/>
                  <a:pt x="5359" y="837"/>
                  <a:pt x="5359" y="895"/>
                </a:cubicBezTo>
                <a:cubicBezTo>
                  <a:pt x="5378" y="1049"/>
                  <a:pt x="5359" y="1183"/>
                  <a:pt x="5359" y="1337"/>
                </a:cubicBezTo>
                <a:cubicBezTo>
                  <a:pt x="5301" y="1625"/>
                  <a:pt x="5205" y="1913"/>
                  <a:pt x="5090" y="2201"/>
                </a:cubicBezTo>
                <a:cubicBezTo>
                  <a:pt x="5070" y="2278"/>
                  <a:pt x="5013" y="2335"/>
                  <a:pt x="4994" y="2412"/>
                </a:cubicBezTo>
                <a:cubicBezTo>
                  <a:pt x="4974" y="2431"/>
                  <a:pt x="4974" y="2489"/>
                  <a:pt x="4974" y="2508"/>
                </a:cubicBezTo>
                <a:cubicBezTo>
                  <a:pt x="4974" y="2566"/>
                  <a:pt x="4994" y="2623"/>
                  <a:pt x="5051" y="2662"/>
                </a:cubicBezTo>
                <a:cubicBezTo>
                  <a:pt x="5083" y="2693"/>
                  <a:pt x="5126" y="2708"/>
                  <a:pt x="5175" y="2708"/>
                </a:cubicBezTo>
                <a:cubicBezTo>
                  <a:pt x="5215" y="2708"/>
                  <a:pt x="5258" y="2698"/>
                  <a:pt x="5301" y="2681"/>
                </a:cubicBezTo>
                <a:cubicBezTo>
                  <a:pt x="5474" y="2585"/>
                  <a:pt x="5627" y="2508"/>
                  <a:pt x="5781" y="2431"/>
                </a:cubicBezTo>
                <a:cubicBezTo>
                  <a:pt x="5877" y="2393"/>
                  <a:pt x="5954" y="2374"/>
                  <a:pt x="6050" y="2316"/>
                </a:cubicBezTo>
                <a:lnTo>
                  <a:pt x="6088" y="2316"/>
                </a:lnTo>
                <a:cubicBezTo>
                  <a:pt x="6088" y="2316"/>
                  <a:pt x="6107" y="2316"/>
                  <a:pt x="6107" y="2297"/>
                </a:cubicBezTo>
                <a:cubicBezTo>
                  <a:pt x="6530" y="2105"/>
                  <a:pt x="6991" y="1990"/>
                  <a:pt x="7471" y="1913"/>
                </a:cubicBezTo>
                <a:cubicBezTo>
                  <a:pt x="7596" y="1903"/>
                  <a:pt x="7716" y="1898"/>
                  <a:pt x="7836" y="1898"/>
                </a:cubicBezTo>
                <a:cubicBezTo>
                  <a:pt x="7956" y="1898"/>
                  <a:pt x="8076" y="1903"/>
                  <a:pt x="8201" y="1913"/>
                </a:cubicBezTo>
                <a:cubicBezTo>
                  <a:pt x="8354" y="1932"/>
                  <a:pt x="8527" y="1990"/>
                  <a:pt x="8700" y="2028"/>
                </a:cubicBezTo>
                <a:cubicBezTo>
                  <a:pt x="8815" y="2086"/>
                  <a:pt x="8930" y="2143"/>
                  <a:pt x="9065" y="2239"/>
                </a:cubicBezTo>
                <a:cubicBezTo>
                  <a:pt x="9161" y="2335"/>
                  <a:pt x="9257" y="2412"/>
                  <a:pt x="9353" y="2527"/>
                </a:cubicBezTo>
                <a:cubicBezTo>
                  <a:pt x="9372" y="2585"/>
                  <a:pt x="9391" y="2604"/>
                  <a:pt x="9410" y="2662"/>
                </a:cubicBezTo>
                <a:cubicBezTo>
                  <a:pt x="9468" y="2700"/>
                  <a:pt x="9506" y="2758"/>
                  <a:pt x="9583" y="2777"/>
                </a:cubicBezTo>
                <a:cubicBezTo>
                  <a:pt x="9606" y="2783"/>
                  <a:pt x="9628" y="2785"/>
                  <a:pt x="9650" y="2785"/>
                </a:cubicBezTo>
                <a:cubicBezTo>
                  <a:pt x="9703" y="2785"/>
                  <a:pt x="9754" y="2771"/>
                  <a:pt x="9795" y="2758"/>
                </a:cubicBezTo>
                <a:cubicBezTo>
                  <a:pt x="9852" y="2719"/>
                  <a:pt x="9891" y="2662"/>
                  <a:pt x="9929" y="2585"/>
                </a:cubicBezTo>
                <a:cubicBezTo>
                  <a:pt x="9948" y="2508"/>
                  <a:pt x="9948" y="2431"/>
                  <a:pt x="9891" y="2374"/>
                </a:cubicBezTo>
                <a:cubicBezTo>
                  <a:pt x="9756" y="2182"/>
                  <a:pt x="9603" y="2009"/>
                  <a:pt x="9449" y="1855"/>
                </a:cubicBezTo>
                <a:cubicBezTo>
                  <a:pt x="9353" y="1798"/>
                  <a:pt x="9276" y="1740"/>
                  <a:pt x="9180" y="1663"/>
                </a:cubicBezTo>
                <a:cubicBezTo>
                  <a:pt x="9084" y="1625"/>
                  <a:pt x="8969" y="1567"/>
                  <a:pt x="8873" y="1529"/>
                </a:cubicBezTo>
                <a:cubicBezTo>
                  <a:pt x="8662" y="1452"/>
                  <a:pt x="8450" y="1413"/>
                  <a:pt x="8239" y="1375"/>
                </a:cubicBezTo>
                <a:cubicBezTo>
                  <a:pt x="8133" y="1365"/>
                  <a:pt x="8023" y="1361"/>
                  <a:pt x="7913" y="1361"/>
                </a:cubicBezTo>
                <a:cubicBezTo>
                  <a:pt x="7802" y="1361"/>
                  <a:pt x="7692" y="1365"/>
                  <a:pt x="7586" y="1375"/>
                </a:cubicBezTo>
                <a:cubicBezTo>
                  <a:pt x="7164" y="1433"/>
                  <a:pt x="6722" y="1548"/>
                  <a:pt x="6299" y="1721"/>
                </a:cubicBezTo>
                <a:cubicBezTo>
                  <a:pt x="6088" y="1798"/>
                  <a:pt x="5896" y="1894"/>
                  <a:pt x="5704" y="1990"/>
                </a:cubicBezTo>
                <a:cubicBezTo>
                  <a:pt x="5704" y="1990"/>
                  <a:pt x="5676" y="1990"/>
                  <a:pt x="5668" y="2002"/>
                </a:cubicBezTo>
                <a:lnTo>
                  <a:pt x="5668" y="2002"/>
                </a:lnTo>
                <a:cubicBezTo>
                  <a:pt x="5744" y="1735"/>
                  <a:pt x="5820" y="1469"/>
                  <a:pt x="5839" y="1221"/>
                </a:cubicBezTo>
                <a:cubicBezTo>
                  <a:pt x="5839" y="1049"/>
                  <a:pt x="5839" y="876"/>
                  <a:pt x="5781" y="741"/>
                </a:cubicBezTo>
                <a:cubicBezTo>
                  <a:pt x="5762" y="664"/>
                  <a:pt x="5743" y="588"/>
                  <a:pt x="5723" y="549"/>
                </a:cubicBezTo>
                <a:cubicBezTo>
                  <a:pt x="5685" y="472"/>
                  <a:pt x="5647" y="415"/>
                  <a:pt x="5589" y="376"/>
                </a:cubicBezTo>
                <a:cubicBezTo>
                  <a:pt x="5531" y="280"/>
                  <a:pt x="5435" y="204"/>
                  <a:pt x="5301" y="165"/>
                </a:cubicBezTo>
                <a:cubicBezTo>
                  <a:pt x="5186" y="88"/>
                  <a:pt x="5051" y="69"/>
                  <a:pt x="4917" y="69"/>
                </a:cubicBezTo>
                <a:lnTo>
                  <a:pt x="4802" y="69"/>
                </a:lnTo>
                <a:cubicBezTo>
                  <a:pt x="4610" y="18"/>
                  <a:pt x="4503" y="1"/>
                  <a:pt x="4425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06" name="Google Shape;306;p20"/>
          <p:cNvGrpSpPr/>
          <p:nvPr/>
        </p:nvGrpSpPr>
        <p:grpSpPr>
          <a:xfrm flipH="1">
            <a:off x="1152758" y="5852305"/>
            <a:ext cx="893999" cy="584699"/>
            <a:chOff x="7555450" y="377766"/>
            <a:chExt cx="670499" cy="438524"/>
          </a:xfrm>
        </p:grpSpPr>
        <p:sp>
          <p:nvSpPr>
            <p:cNvPr id="307" name="Google Shape;307;p20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" name="Google Shape;308;p20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" name="Google Shape;309;p20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10" name="Google Shape;310;p20"/>
          <p:cNvGrpSpPr/>
          <p:nvPr/>
        </p:nvGrpSpPr>
        <p:grpSpPr>
          <a:xfrm>
            <a:off x="10846951" y="2742154"/>
            <a:ext cx="653637" cy="811748"/>
            <a:chOff x="7376250" y="1989890"/>
            <a:chExt cx="490228" cy="608811"/>
          </a:xfrm>
        </p:grpSpPr>
        <p:sp>
          <p:nvSpPr>
            <p:cNvPr id="311" name="Google Shape;311;p20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" name="Google Shape;312;p20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" name="Google Shape;313;p20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14" name="Google Shape;314;p20"/>
          <p:cNvSpPr/>
          <p:nvPr/>
        </p:nvSpPr>
        <p:spPr>
          <a:xfrm>
            <a:off x="9254068" y="784030"/>
            <a:ext cx="1430625" cy="543209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5" name="Google Shape;315;p20"/>
          <p:cNvSpPr/>
          <p:nvPr/>
        </p:nvSpPr>
        <p:spPr>
          <a:xfrm>
            <a:off x="2477036" y="1482932"/>
            <a:ext cx="895449" cy="340011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784229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1_Title and two columns 1"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20"/>
          <p:cNvSpPr/>
          <p:nvPr/>
        </p:nvSpPr>
        <p:spPr>
          <a:xfrm flipH="1">
            <a:off x="-4095589" y="1639447"/>
            <a:ext cx="18433709" cy="622391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8" name="Google Shape;298;p20"/>
          <p:cNvSpPr/>
          <p:nvPr/>
        </p:nvSpPr>
        <p:spPr>
          <a:xfrm>
            <a:off x="-1089334" y="3991167"/>
            <a:ext cx="14583699" cy="4689648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9" name="Google Shape;299;p20"/>
          <p:cNvSpPr txBox="1">
            <a:spLocks noGrp="1"/>
          </p:cNvSpPr>
          <p:nvPr>
            <p:ph type="subTitle" idx="1"/>
          </p:nvPr>
        </p:nvSpPr>
        <p:spPr>
          <a:xfrm>
            <a:off x="1778433" y="4697200"/>
            <a:ext cx="3876800" cy="54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chemeClr val="lt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300" name="Google Shape;300;p20"/>
          <p:cNvSpPr txBox="1">
            <a:spLocks noGrp="1"/>
          </p:cNvSpPr>
          <p:nvPr>
            <p:ph type="subTitle" idx="2"/>
          </p:nvPr>
        </p:nvSpPr>
        <p:spPr>
          <a:xfrm>
            <a:off x="6448400" y="4392467"/>
            <a:ext cx="3876800" cy="54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301" name="Google Shape;301;p20"/>
          <p:cNvSpPr txBox="1">
            <a:spLocks noGrp="1"/>
          </p:cNvSpPr>
          <p:nvPr>
            <p:ph type="subTitle" idx="3"/>
          </p:nvPr>
        </p:nvSpPr>
        <p:spPr>
          <a:xfrm>
            <a:off x="1778433" y="5210333"/>
            <a:ext cx="3876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20"/>
          <p:cNvSpPr txBox="1">
            <a:spLocks noGrp="1"/>
          </p:cNvSpPr>
          <p:nvPr>
            <p:ph type="subTitle" idx="4"/>
          </p:nvPr>
        </p:nvSpPr>
        <p:spPr>
          <a:xfrm>
            <a:off x="6448400" y="4905533"/>
            <a:ext cx="3876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3" name="Google Shape;303;p20"/>
          <p:cNvSpPr txBox="1">
            <a:spLocks noGrp="1"/>
          </p:cNvSpPr>
          <p:nvPr>
            <p:ph type="title"/>
          </p:nvPr>
        </p:nvSpPr>
        <p:spPr>
          <a:xfrm>
            <a:off x="960000" y="719328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04" name="Google Shape;304;p20"/>
          <p:cNvSpPr/>
          <p:nvPr/>
        </p:nvSpPr>
        <p:spPr>
          <a:xfrm>
            <a:off x="382133" y="3249134"/>
            <a:ext cx="1579603" cy="474564"/>
          </a:xfrm>
          <a:custGeom>
            <a:avLst/>
            <a:gdLst/>
            <a:ahLst/>
            <a:cxnLst/>
            <a:rect l="l" t="t" r="r" b="b"/>
            <a:pathLst>
              <a:path w="9949" h="2989" extrusionOk="0">
                <a:moveTo>
                  <a:pt x="8508" y="2009"/>
                </a:moveTo>
                <a:cubicBezTo>
                  <a:pt x="8508" y="2009"/>
                  <a:pt x="8527" y="2009"/>
                  <a:pt x="8527" y="2028"/>
                </a:cubicBezTo>
                <a:cubicBezTo>
                  <a:pt x="8527" y="2009"/>
                  <a:pt x="8527" y="2009"/>
                  <a:pt x="8508" y="2009"/>
                </a:cubicBezTo>
                <a:close/>
                <a:moveTo>
                  <a:pt x="4425" y="1"/>
                </a:moveTo>
                <a:cubicBezTo>
                  <a:pt x="4386" y="1"/>
                  <a:pt x="4354" y="5"/>
                  <a:pt x="4322" y="12"/>
                </a:cubicBezTo>
                <a:cubicBezTo>
                  <a:pt x="4187" y="50"/>
                  <a:pt x="4033" y="88"/>
                  <a:pt x="3899" y="127"/>
                </a:cubicBezTo>
                <a:cubicBezTo>
                  <a:pt x="3438" y="300"/>
                  <a:pt x="3035" y="588"/>
                  <a:pt x="2670" y="933"/>
                </a:cubicBezTo>
                <a:cubicBezTo>
                  <a:pt x="2478" y="1125"/>
                  <a:pt x="2286" y="1337"/>
                  <a:pt x="2152" y="1548"/>
                </a:cubicBezTo>
                <a:lnTo>
                  <a:pt x="1921" y="1913"/>
                </a:lnTo>
                <a:cubicBezTo>
                  <a:pt x="1902" y="1990"/>
                  <a:pt x="1863" y="2028"/>
                  <a:pt x="1825" y="2105"/>
                </a:cubicBezTo>
                <a:cubicBezTo>
                  <a:pt x="1710" y="1894"/>
                  <a:pt x="1575" y="1721"/>
                  <a:pt x="1345" y="1605"/>
                </a:cubicBezTo>
                <a:cubicBezTo>
                  <a:pt x="1236" y="1529"/>
                  <a:pt x="1114" y="1496"/>
                  <a:pt x="990" y="1496"/>
                </a:cubicBezTo>
                <a:cubicBezTo>
                  <a:pt x="897" y="1496"/>
                  <a:pt x="802" y="1515"/>
                  <a:pt x="711" y="1548"/>
                </a:cubicBezTo>
                <a:cubicBezTo>
                  <a:pt x="481" y="1625"/>
                  <a:pt x="289" y="1817"/>
                  <a:pt x="193" y="2009"/>
                </a:cubicBezTo>
                <a:cubicBezTo>
                  <a:pt x="58" y="2278"/>
                  <a:pt x="1" y="2604"/>
                  <a:pt x="58" y="2911"/>
                </a:cubicBezTo>
                <a:cubicBezTo>
                  <a:pt x="58" y="2969"/>
                  <a:pt x="78" y="2988"/>
                  <a:pt x="135" y="2988"/>
                </a:cubicBezTo>
                <a:cubicBezTo>
                  <a:pt x="154" y="2988"/>
                  <a:pt x="193" y="2969"/>
                  <a:pt x="193" y="2911"/>
                </a:cubicBezTo>
                <a:cubicBezTo>
                  <a:pt x="174" y="2777"/>
                  <a:pt x="174" y="2662"/>
                  <a:pt x="193" y="2508"/>
                </a:cubicBezTo>
                <a:lnTo>
                  <a:pt x="193" y="2527"/>
                </a:lnTo>
                <a:cubicBezTo>
                  <a:pt x="231" y="2412"/>
                  <a:pt x="250" y="2297"/>
                  <a:pt x="289" y="2201"/>
                </a:cubicBezTo>
                <a:lnTo>
                  <a:pt x="289" y="2220"/>
                </a:lnTo>
                <a:cubicBezTo>
                  <a:pt x="346" y="2124"/>
                  <a:pt x="366" y="2047"/>
                  <a:pt x="442" y="1990"/>
                </a:cubicBezTo>
                <a:lnTo>
                  <a:pt x="577" y="1836"/>
                </a:lnTo>
                <a:cubicBezTo>
                  <a:pt x="634" y="1798"/>
                  <a:pt x="673" y="1759"/>
                  <a:pt x="750" y="1740"/>
                </a:cubicBezTo>
                <a:cubicBezTo>
                  <a:pt x="807" y="1721"/>
                  <a:pt x="846" y="1721"/>
                  <a:pt x="922" y="1701"/>
                </a:cubicBezTo>
                <a:lnTo>
                  <a:pt x="1095" y="1701"/>
                </a:lnTo>
                <a:cubicBezTo>
                  <a:pt x="1134" y="1701"/>
                  <a:pt x="1211" y="1721"/>
                  <a:pt x="1249" y="1740"/>
                </a:cubicBezTo>
                <a:cubicBezTo>
                  <a:pt x="1307" y="1759"/>
                  <a:pt x="1345" y="1798"/>
                  <a:pt x="1403" y="1836"/>
                </a:cubicBezTo>
                <a:cubicBezTo>
                  <a:pt x="1479" y="1894"/>
                  <a:pt x="1537" y="1951"/>
                  <a:pt x="1595" y="2028"/>
                </a:cubicBezTo>
                <a:cubicBezTo>
                  <a:pt x="1671" y="2143"/>
                  <a:pt x="1729" y="2239"/>
                  <a:pt x="1787" y="2393"/>
                </a:cubicBezTo>
                <a:lnTo>
                  <a:pt x="1787" y="2412"/>
                </a:lnTo>
                <a:cubicBezTo>
                  <a:pt x="1806" y="2431"/>
                  <a:pt x="1806" y="2470"/>
                  <a:pt x="1863" y="2489"/>
                </a:cubicBezTo>
                <a:cubicBezTo>
                  <a:pt x="1902" y="2489"/>
                  <a:pt x="1959" y="2489"/>
                  <a:pt x="1979" y="2431"/>
                </a:cubicBezTo>
                <a:cubicBezTo>
                  <a:pt x="2056" y="2297"/>
                  <a:pt x="2113" y="2182"/>
                  <a:pt x="2190" y="2028"/>
                </a:cubicBezTo>
                <a:cubicBezTo>
                  <a:pt x="2267" y="1913"/>
                  <a:pt x="2344" y="1798"/>
                  <a:pt x="2440" y="1663"/>
                </a:cubicBezTo>
                <a:cubicBezTo>
                  <a:pt x="2632" y="1413"/>
                  <a:pt x="2862" y="1164"/>
                  <a:pt x="3131" y="972"/>
                </a:cubicBezTo>
                <a:cubicBezTo>
                  <a:pt x="3131" y="972"/>
                  <a:pt x="3150" y="972"/>
                  <a:pt x="3150" y="953"/>
                </a:cubicBezTo>
                <a:cubicBezTo>
                  <a:pt x="3400" y="780"/>
                  <a:pt x="3630" y="607"/>
                  <a:pt x="3899" y="511"/>
                </a:cubicBezTo>
                <a:cubicBezTo>
                  <a:pt x="4091" y="453"/>
                  <a:pt x="4283" y="376"/>
                  <a:pt x="4475" y="357"/>
                </a:cubicBezTo>
                <a:cubicBezTo>
                  <a:pt x="4533" y="338"/>
                  <a:pt x="4586" y="328"/>
                  <a:pt x="4638" y="328"/>
                </a:cubicBezTo>
                <a:cubicBezTo>
                  <a:pt x="4691" y="328"/>
                  <a:pt x="4744" y="338"/>
                  <a:pt x="4802" y="357"/>
                </a:cubicBezTo>
                <a:cubicBezTo>
                  <a:pt x="4878" y="357"/>
                  <a:pt x="4955" y="376"/>
                  <a:pt x="5032" y="396"/>
                </a:cubicBezTo>
                <a:cubicBezTo>
                  <a:pt x="5070" y="415"/>
                  <a:pt x="5090" y="453"/>
                  <a:pt x="5147" y="472"/>
                </a:cubicBezTo>
                <a:cubicBezTo>
                  <a:pt x="5166" y="492"/>
                  <a:pt x="5224" y="511"/>
                  <a:pt x="5243" y="568"/>
                </a:cubicBezTo>
                <a:cubicBezTo>
                  <a:pt x="5263" y="607"/>
                  <a:pt x="5282" y="664"/>
                  <a:pt x="5301" y="684"/>
                </a:cubicBezTo>
                <a:cubicBezTo>
                  <a:pt x="5339" y="761"/>
                  <a:pt x="5359" y="837"/>
                  <a:pt x="5359" y="895"/>
                </a:cubicBezTo>
                <a:cubicBezTo>
                  <a:pt x="5378" y="1049"/>
                  <a:pt x="5359" y="1183"/>
                  <a:pt x="5359" y="1337"/>
                </a:cubicBezTo>
                <a:cubicBezTo>
                  <a:pt x="5301" y="1625"/>
                  <a:pt x="5205" y="1913"/>
                  <a:pt x="5090" y="2201"/>
                </a:cubicBezTo>
                <a:cubicBezTo>
                  <a:pt x="5070" y="2278"/>
                  <a:pt x="5013" y="2335"/>
                  <a:pt x="4994" y="2412"/>
                </a:cubicBezTo>
                <a:cubicBezTo>
                  <a:pt x="4974" y="2431"/>
                  <a:pt x="4974" y="2489"/>
                  <a:pt x="4974" y="2508"/>
                </a:cubicBezTo>
                <a:cubicBezTo>
                  <a:pt x="4974" y="2566"/>
                  <a:pt x="4994" y="2623"/>
                  <a:pt x="5051" y="2662"/>
                </a:cubicBezTo>
                <a:cubicBezTo>
                  <a:pt x="5083" y="2693"/>
                  <a:pt x="5126" y="2708"/>
                  <a:pt x="5175" y="2708"/>
                </a:cubicBezTo>
                <a:cubicBezTo>
                  <a:pt x="5215" y="2708"/>
                  <a:pt x="5258" y="2698"/>
                  <a:pt x="5301" y="2681"/>
                </a:cubicBezTo>
                <a:cubicBezTo>
                  <a:pt x="5474" y="2585"/>
                  <a:pt x="5627" y="2508"/>
                  <a:pt x="5781" y="2431"/>
                </a:cubicBezTo>
                <a:cubicBezTo>
                  <a:pt x="5877" y="2393"/>
                  <a:pt x="5954" y="2374"/>
                  <a:pt x="6050" y="2316"/>
                </a:cubicBezTo>
                <a:lnTo>
                  <a:pt x="6088" y="2316"/>
                </a:lnTo>
                <a:cubicBezTo>
                  <a:pt x="6088" y="2316"/>
                  <a:pt x="6107" y="2316"/>
                  <a:pt x="6107" y="2297"/>
                </a:cubicBezTo>
                <a:cubicBezTo>
                  <a:pt x="6530" y="2105"/>
                  <a:pt x="6991" y="1990"/>
                  <a:pt x="7471" y="1913"/>
                </a:cubicBezTo>
                <a:cubicBezTo>
                  <a:pt x="7596" y="1903"/>
                  <a:pt x="7716" y="1898"/>
                  <a:pt x="7836" y="1898"/>
                </a:cubicBezTo>
                <a:cubicBezTo>
                  <a:pt x="7956" y="1898"/>
                  <a:pt x="8076" y="1903"/>
                  <a:pt x="8201" y="1913"/>
                </a:cubicBezTo>
                <a:cubicBezTo>
                  <a:pt x="8354" y="1932"/>
                  <a:pt x="8527" y="1990"/>
                  <a:pt x="8700" y="2028"/>
                </a:cubicBezTo>
                <a:cubicBezTo>
                  <a:pt x="8815" y="2086"/>
                  <a:pt x="8930" y="2143"/>
                  <a:pt x="9065" y="2239"/>
                </a:cubicBezTo>
                <a:cubicBezTo>
                  <a:pt x="9161" y="2335"/>
                  <a:pt x="9257" y="2412"/>
                  <a:pt x="9353" y="2527"/>
                </a:cubicBezTo>
                <a:cubicBezTo>
                  <a:pt x="9372" y="2585"/>
                  <a:pt x="9391" y="2604"/>
                  <a:pt x="9410" y="2662"/>
                </a:cubicBezTo>
                <a:cubicBezTo>
                  <a:pt x="9468" y="2700"/>
                  <a:pt x="9506" y="2758"/>
                  <a:pt x="9583" y="2777"/>
                </a:cubicBezTo>
                <a:cubicBezTo>
                  <a:pt x="9606" y="2783"/>
                  <a:pt x="9628" y="2785"/>
                  <a:pt x="9650" y="2785"/>
                </a:cubicBezTo>
                <a:cubicBezTo>
                  <a:pt x="9703" y="2785"/>
                  <a:pt x="9754" y="2771"/>
                  <a:pt x="9795" y="2758"/>
                </a:cubicBezTo>
                <a:cubicBezTo>
                  <a:pt x="9852" y="2719"/>
                  <a:pt x="9891" y="2662"/>
                  <a:pt x="9929" y="2585"/>
                </a:cubicBezTo>
                <a:cubicBezTo>
                  <a:pt x="9948" y="2508"/>
                  <a:pt x="9948" y="2431"/>
                  <a:pt x="9891" y="2374"/>
                </a:cubicBezTo>
                <a:cubicBezTo>
                  <a:pt x="9756" y="2182"/>
                  <a:pt x="9603" y="2009"/>
                  <a:pt x="9449" y="1855"/>
                </a:cubicBezTo>
                <a:cubicBezTo>
                  <a:pt x="9353" y="1798"/>
                  <a:pt x="9276" y="1740"/>
                  <a:pt x="9180" y="1663"/>
                </a:cubicBezTo>
                <a:cubicBezTo>
                  <a:pt x="9084" y="1625"/>
                  <a:pt x="8969" y="1567"/>
                  <a:pt x="8873" y="1529"/>
                </a:cubicBezTo>
                <a:cubicBezTo>
                  <a:pt x="8662" y="1452"/>
                  <a:pt x="8450" y="1413"/>
                  <a:pt x="8239" y="1375"/>
                </a:cubicBezTo>
                <a:cubicBezTo>
                  <a:pt x="8133" y="1365"/>
                  <a:pt x="8023" y="1361"/>
                  <a:pt x="7913" y="1361"/>
                </a:cubicBezTo>
                <a:cubicBezTo>
                  <a:pt x="7802" y="1361"/>
                  <a:pt x="7692" y="1365"/>
                  <a:pt x="7586" y="1375"/>
                </a:cubicBezTo>
                <a:cubicBezTo>
                  <a:pt x="7164" y="1433"/>
                  <a:pt x="6722" y="1548"/>
                  <a:pt x="6299" y="1721"/>
                </a:cubicBezTo>
                <a:cubicBezTo>
                  <a:pt x="6088" y="1798"/>
                  <a:pt x="5896" y="1894"/>
                  <a:pt x="5704" y="1990"/>
                </a:cubicBezTo>
                <a:cubicBezTo>
                  <a:pt x="5704" y="1990"/>
                  <a:pt x="5676" y="1990"/>
                  <a:pt x="5668" y="2002"/>
                </a:cubicBezTo>
                <a:lnTo>
                  <a:pt x="5668" y="2002"/>
                </a:lnTo>
                <a:cubicBezTo>
                  <a:pt x="5744" y="1735"/>
                  <a:pt x="5820" y="1469"/>
                  <a:pt x="5839" y="1221"/>
                </a:cubicBezTo>
                <a:cubicBezTo>
                  <a:pt x="5839" y="1049"/>
                  <a:pt x="5839" y="876"/>
                  <a:pt x="5781" y="741"/>
                </a:cubicBezTo>
                <a:cubicBezTo>
                  <a:pt x="5762" y="664"/>
                  <a:pt x="5743" y="588"/>
                  <a:pt x="5723" y="549"/>
                </a:cubicBezTo>
                <a:cubicBezTo>
                  <a:pt x="5685" y="472"/>
                  <a:pt x="5647" y="415"/>
                  <a:pt x="5589" y="376"/>
                </a:cubicBezTo>
                <a:cubicBezTo>
                  <a:pt x="5531" y="280"/>
                  <a:pt x="5435" y="204"/>
                  <a:pt x="5301" y="165"/>
                </a:cubicBezTo>
                <a:cubicBezTo>
                  <a:pt x="5186" y="88"/>
                  <a:pt x="5051" y="69"/>
                  <a:pt x="4917" y="69"/>
                </a:cubicBezTo>
                <a:lnTo>
                  <a:pt x="4802" y="69"/>
                </a:lnTo>
                <a:cubicBezTo>
                  <a:pt x="4610" y="18"/>
                  <a:pt x="4503" y="1"/>
                  <a:pt x="4425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5" name="Google Shape;305;p20"/>
          <p:cNvSpPr/>
          <p:nvPr/>
        </p:nvSpPr>
        <p:spPr>
          <a:xfrm>
            <a:off x="9793567" y="5907385"/>
            <a:ext cx="1579603" cy="474564"/>
          </a:xfrm>
          <a:custGeom>
            <a:avLst/>
            <a:gdLst/>
            <a:ahLst/>
            <a:cxnLst/>
            <a:rect l="l" t="t" r="r" b="b"/>
            <a:pathLst>
              <a:path w="9949" h="2989" extrusionOk="0">
                <a:moveTo>
                  <a:pt x="8508" y="2009"/>
                </a:moveTo>
                <a:cubicBezTo>
                  <a:pt x="8508" y="2009"/>
                  <a:pt x="8527" y="2009"/>
                  <a:pt x="8527" y="2028"/>
                </a:cubicBezTo>
                <a:cubicBezTo>
                  <a:pt x="8527" y="2009"/>
                  <a:pt x="8527" y="2009"/>
                  <a:pt x="8508" y="2009"/>
                </a:cubicBezTo>
                <a:close/>
                <a:moveTo>
                  <a:pt x="4425" y="1"/>
                </a:moveTo>
                <a:cubicBezTo>
                  <a:pt x="4386" y="1"/>
                  <a:pt x="4354" y="5"/>
                  <a:pt x="4322" y="12"/>
                </a:cubicBezTo>
                <a:cubicBezTo>
                  <a:pt x="4187" y="50"/>
                  <a:pt x="4033" y="88"/>
                  <a:pt x="3899" y="127"/>
                </a:cubicBezTo>
                <a:cubicBezTo>
                  <a:pt x="3438" y="300"/>
                  <a:pt x="3035" y="588"/>
                  <a:pt x="2670" y="933"/>
                </a:cubicBezTo>
                <a:cubicBezTo>
                  <a:pt x="2478" y="1125"/>
                  <a:pt x="2286" y="1337"/>
                  <a:pt x="2152" y="1548"/>
                </a:cubicBezTo>
                <a:lnTo>
                  <a:pt x="1921" y="1913"/>
                </a:lnTo>
                <a:cubicBezTo>
                  <a:pt x="1902" y="1990"/>
                  <a:pt x="1863" y="2028"/>
                  <a:pt x="1825" y="2105"/>
                </a:cubicBezTo>
                <a:cubicBezTo>
                  <a:pt x="1710" y="1894"/>
                  <a:pt x="1575" y="1721"/>
                  <a:pt x="1345" y="1605"/>
                </a:cubicBezTo>
                <a:cubicBezTo>
                  <a:pt x="1236" y="1529"/>
                  <a:pt x="1114" y="1496"/>
                  <a:pt x="990" y="1496"/>
                </a:cubicBezTo>
                <a:cubicBezTo>
                  <a:pt x="897" y="1496"/>
                  <a:pt x="802" y="1515"/>
                  <a:pt x="711" y="1548"/>
                </a:cubicBezTo>
                <a:cubicBezTo>
                  <a:pt x="481" y="1625"/>
                  <a:pt x="289" y="1817"/>
                  <a:pt x="193" y="2009"/>
                </a:cubicBezTo>
                <a:cubicBezTo>
                  <a:pt x="58" y="2278"/>
                  <a:pt x="1" y="2604"/>
                  <a:pt x="58" y="2911"/>
                </a:cubicBezTo>
                <a:cubicBezTo>
                  <a:pt x="58" y="2969"/>
                  <a:pt x="78" y="2988"/>
                  <a:pt x="135" y="2988"/>
                </a:cubicBezTo>
                <a:cubicBezTo>
                  <a:pt x="154" y="2988"/>
                  <a:pt x="193" y="2969"/>
                  <a:pt x="193" y="2911"/>
                </a:cubicBezTo>
                <a:cubicBezTo>
                  <a:pt x="174" y="2777"/>
                  <a:pt x="174" y="2662"/>
                  <a:pt x="193" y="2508"/>
                </a:cubicBezTo>
                <a:lnTo>
                  <a:pt x="193" y="2527"/>
                </a:lnTo>
                <a:cubicBezTo>
                  <a:pt x="231" y="2412"/>
                  <a:pt x="250" y="2297"/>
                  <a:pt x="289" y="2201"/>
                </a:cubicBezTo>
                <a:lnTo>
                  <a:pt x="289" y="2220"/>
                </a:lnTo>
                <a:cubicBezTo>
                  <a:pt x="346" y="2124"/>
                  <a:pt x="366" y="2047"/>
                  <a:pt x="442" y="1990"/>
                </a:cubicBezTo>
                <a:lnTo>
                  <a:pt x="577" y="1836"/>
                </a:lnTo>
                <a:cubicBezTo>
                  <a:pt x="634" y="1798"/>
                  <a:pt x="673" y="1759"/>
                  <a:pt x="750" y="1740"/>
                </a:cubicBezTo>
                <a:cubicBezTo>
                  <a:pt x="807" y="1721"/>
                  <a:pt x="846" y="1721"/>
                  <a:pt x="922" y="1701"/>
                </a:cubicBezTo>
                <a:lnTo>
                  <a:pt x="1095" y="1701"/>
                </a:lnTo>
                <a:cubicBezTo>
                  <a:pt x="1134" y="1701"/>
                  <a:pt x="1211" y="1721"/>
                  <a:pt x="1249" y="1740"/>
                </a:cubicBezTo>
                <a:cubicBezTo>
                  <a:pt x="1307" y="1759"/>
                  <a:pt x="1345" y="1798"/>
                  <a:pt x="1403" y="1836"/>
                </a:cubicBezTo>
                <a:cubicBezTo>
                  <a:pt x="1479" y="1894"/>
                  <a:pt x="1537" y="1951"/>
                  <a:pt x="1595" y="2028"/>
                </a:cubicBezTo>
                <a:cubicBezTo>
                  <a:pt x="1671" y="2143"/>
                  <a:pt x="1729" y="2239"/>
                  <a:pt x="1787" y="2393"/>
                </a:cubicBezTo>
                <a:lnTo>
                  <a:pt x="1787" y="2412"/>
                </a:lnTo>
                <a:cubicBezTo>
                  <a:pt x="1806" y="2431"/>
                  <a:pt x="1806" y="2470"/>
                  <a:pt x="1863" y="2489"/>
                </a:cubicBezTo>
                <a:cubicBezTo>
                  <a:pt x="1902" y="2489"/>
                  <a:pt x="1959" y="2489"/>
                  <a:pt x="1979" y="2431"/>
                </a:cubicBezTo>
                <a:cubicBezTo>
                  <a:pt x="2056" y="2297"/>
                  <a:pt x="2113" y="2182"/>
                  <a:pt x="2190" y="2028"/>
                </a:cubicBezTo>
                <a:cubicBezTo>
                  <a:pt x="2267" y="1913"/>
                  <a:pt x="2344" y="1798"/>
                  <a:pt x="2440" y="1663"/>
                </a:cubicBezTo>
                <a:cubicBezTo>
                  <a:pt x="2632" y="1413"/>
                  <a:pt x="2862" y="1164"/>
                  <a:pt x="3131" y="972"/>
                </a:cubicBezTo>
                <a:cubicBezTo>
                  <a:pt x="3131" y="972"/>
                  <a:pt x="3150" y="972"/>
                  <a:pt x="3150" y="953"/>
                </a:cubicBezTo>
                <a:cubicBezTo>
                  <a:pt x="3400" y="780"/>
                  <a:pt x="3630" y="607"/>
                  <a:pt x="3899" y="511"/>
                </a:cubicBezTo>
                <a:cubicBezTo>
                  <a:pt x="4091" y="453"/>
                  <a:pt x="4283" y="376"/>
                  <a:pt x="4475" y="357"/>
                </a:cubicBezTo>
                <a:cubicBezTo>
                  <a:pt x="4533" y="338"/>
                  <a:pt x="4586" y="328"/>
                  <a:pt x="4638" y="328"/>
                </a:cubicBezTo>
                <a:cubicBezTo>
                  <a:pt x="4691" y="328"/>
                  <a:pt x="4744" y="338"/>
                  <a:pt x="4802" y="357"/>
                </a:cubicBezTo>
                <a:cubicBezTo>
                  <a:pt x="4878" y="357"/>
                  <a:pt x="4955" y="376"/>
                  <a:pt x="5032" y="396"/>
                </a:cubicBezTo>
                <a:cubicBezTo>
                  <a:pt x="5070" y="415"/>
                  <a:pt x="5090" y="453"/>
                  <a:pt x="5147" y="472"/>
                </a:cubicBezTo>
                <a:cubicBezTo>
                  <a:pt x="5166" y="492"/>
                  <a:pt x="5224" y="511"/>
                  <a:pt x="5243" y="568"/>
                </a:cubicBezTo>
                <a:cubicBezTo>
                  <a:pt x="5263" y="607"/>
                  <a:pt x="5282" y="664"/>
                  <a:pt x="5301" y="684"/>
                </a:cubicBezTo>
                <a:cubicBezTo>
                  <a:pt x="5339" y="761"/>
                  <a:pt x="5359" y="837"/>
                  <a:pt x="5359" y="895"/>
                </a:cubicBezTo>
                <a:cubicBezTo>
                  <a:pt x="5378" y="1049"/>
                  <a:pt x="5359" y="1183"/>
                  <a:pt x="5359" y="1337"/>
                </a:cubicBezTo>
                <a:cubicBezTo>
                  <a:pt x="5301" y="1625"/>
                  <a:pt x="5205" y="1913"/>
                  <a:pt x="5090" y="2201"/>
                </a:cubicBezTo>
                <a:cubicBezTo>
                  <a:pt x="5070" y="2278"/>
                  <a:pt x="5013" y="2335"/>
                  <a:pt x="4994" y="2412"/>
                </a:cubicBezTo>
                <a:cubicBezTo>
                  <a:pt x="4974" y="2431"/>
                  <a:pt x="4974" y="2489"/>
                  <a:pt x="4974" y="2508"/>
                </a:cubicBezTo>
                <a:cubicBezTo>
                  <a:pt x="4974" y="2566"/>
                  <a:pt x="4994" y="2623"/>
                  <a:pt x="5051" y="2662"/>
                </a:cubicBezTo>
                <a:cubicBezTo>
                  <a:pt x="5083" y="2693"/>
                  <a:pt x="5126" y="2708"/>
                  <a:pt x="5175" y="2708"/>
                </a:cubicBezTo>
                <a:cubicBezTo>
                  <a:pt x="5215" y="2708"/>
                  <a:pt x="5258" y="2698"/>
                  <a:pt x="5301" y="2681"/>
                </a:cubicBezTo>
                <a:cubicBezTo>
                  <a:pt x="5474" y="2585"/>
                  <a:pt x="5627" y="2508"/>
                  <a:pt x="5781" y="2431"/>
                </a:cubicBezTo>
                <a:cubicBezTo>
                  <a:pt x="5877" y="2393"/>
                  <a:pt x="5954" y="2374"/>
                  <a:pt x="6050" y="2316"/>
                </a:cubicBezTo>
                <a:lnTo>
                  <a:pt x="6088" y="2316"/>
                </a:lnTo>
                <a:cubicBezTo>
                  <a:pt x="6088" y="2316"/>
                  <a:pt x="6107" y="2316"/>
                  <a:pt x="6107" y="2297"/>
                </a:cubicBezTo>
                <a:cubicBezTo>
                  <a:pt x="6530" y="2105"/>
                  <a:pt x="6991" y="1990"/>
                  <a:pt x="7471" y="1913"/>
                </a:cubicBezTo>
                <a:cubicBezTo>
                  <a:pt x="7596" y="1903"/>
                  <a:pt x="7716" y="1898"/>
                  <a:pt x="7836" y="1898"/>
                </a:cubicBezTo>
                <a:cubicBezTo>
                  <a:pt x="7956" y="1898"/>
                  <a:pt x="8076" y="1903"/>
                  <a:pt x="8201" y="1913"/>
                </a:cubicBezTo>
                <a:cubicBezTo>
                  <a:pt x="8354" y="1932"/>
                  <a:pt x="8527" y="1990"/>
                  <a:pt x="8700" y="2028"/>
                </a:cubicBezTo>
                <a:cubicBezTo>
                  <a:pt x="8815" y="2086"/>
                  <a:pt x="8930" y="2143"/>
                  <a:pt x="9065" y="2239"/>
                </a:cubicBezTo>
                <a:cubicBezTo>
                  <a:pt x="9161" y="2335"/>
                  <a:pt x="9257" y="2412"/>
                  <a:pt x="9353" y="2527"/>
                </a:cubicBezTo>
                <a:cubicBezTo>
                  <a:pt x="9372" y="2585"/>
                  <a:pt x="9391" y="2604"/>
                  <a:pt x="9410" y="2662"/>
                </a:cubicBezTo>
                <a:cubicBezTo>
                  <a:pt x="9468" y="2700"/>
                  <a:pt x="9506" y="2758"/>
                  <a:pt x="9583" y="2777"/>
                </a:cubicBezTo>
                <a:cubicBezTo>
                  <a:pt x="9606" y="2783"/>
                  <a:pt x="9628" y="2785"/>
                  <a:pt x="9650" y="2785"/>
                </a:cubicBezTo>
                <a:cubicBezTo>
                  <a:pt x="9703" y="2785"/>
                  <a:pt x="9754" y="2771"/>
                  <a:pt x="9795" y="2758"/>
                </a:cubicBezTo>
                <a:cubicBezTo>
                  <a:pt x="9852" y="2719"/>
                  <a:pt x="9891" y="2662"/>
                  <a:pt x="9929" y="2585"/>
                </a:cubicBezTo>
                <a:cubicBezTo>
                  <a:pt x="9948" y="2508"/>
                  <a:pt x="9948" y="2431"/>
                  <a:pt x="9891" y="2374"/>
                </a:cubicBezTo>
                <a:cubicBezTo>
                  <a:pt x="9756" y="2182"/>
                  <a:pt x="9603" y="2009"/>
                  <a:pt x="9449" y="1855"/>
                </a:cubicBezTo>
                <a:cubicBezTo>
                  <a:pt x="9353" y="1798"/>
                  <a:pt x="9276" y="1740"/>
                  <a:pt x="9180" y="1663"/>
                </a:cubicBezTo>
                <a:cubicBezTo>
                  <a:pt x="9084" y="1625"/>
                  <a:pt x="8969" y="1567"/>
                  <a:pt x="8873" y="1529"/>
                </a:cubicBezTo>
                <a:cubicBezTo>
                  <a:pt x="8662" y="1452"/>
                  <a:pt x="8450" y="1413"/>
                  <a:pt x="8239" y="1375"/>
                </a:cubicBezTo>
                <a:cubicBezTo>
                  <a:pt x="8133" y="1365"/>
                  <a:pt x="8023" y="1361"/>
                  <a:pt x="7913" y="1361"/>
                </a:cubicBezTo>
                <a:cubicBezTo>
                  <a:pt x="7802" y="1361"/>
                  <a:pt x="7692" y="1365"/>
                  <a:pt x="7586" y="1375"/>
                </a:cubicBezTo>
                <a:cubicBezTo>
                  <a:pt x="7164" y="1433"/>
                  <a:pt x="6722" y="1548"/>
                  <a:pt x="6299" y="1721"/>
                </a:cubicBezTo>
                <a:cubicBezTo>
                  <a:pt x="6088" y="1798"/>
                  <a:pt x="5896" y="1894"/>
                  <a:pt x="5704" y="1990"/>
                </a:cubicBezTo>
                <a:cubicBezTo>
                  <a:pt x="5704" y="1990"/>
                  <a:pt x="5676" y="1990"/>
                  <a:pt x="5668" y="2002"/>
                </a:cubicBezTo>
                <a:lnTo>
                  <a:pt x="5668" y="2002"/>
                </a:lnTo>
                <a:cubicBezTo>
                  <a:pt x="5744" y="1735"/>
                  <a:pt x="5820" y="1469"/>
                  <a:pt x="5839" y="1221"/>
                </a:cubicBezTo>
                <a:cubicBezTo>
                  <a:pt x="5839" y="1049"/>
                  <a:pt x="5839" y="876"/>
                  <a:pt x="5781" y="741"/>
                </a:cubicBezTo>
                <a:cubicBezTo>
                  <a:pt x="5762" y="664"/>
                  <a:pt x="5743" y="588"/>
                  <a:pt x="5723" y="549"/>
                </a:cubicBezTo>
                <a:cubicBezTo>
                  <a:pt x="5685" y="472"/>
                  <a:pt x="5647" y="415"/>
                  <a:pt x="5589" y="376"/>
                </a:cubicBezTo>
                <a:cubicBezTo>
                  <a:pt x="5531" y="280"/>
                  <a:pt x="5435" y="204"/>
                  <a:pt x="5301" y="165"/>
                </a:cubicBezTo>
                <a:cubicBezTo>
                  <a:pt x="5186" y="88"/>
                  <a:pt x="5051" y="69"/>
                  <a:pt x="4917" y="69"/>
                </a:cubicBezTo>
                <a:lnTo>
                  <a:pt x="4802" y="69"/>
                </a:lnTo>
                <a:cubicBezTo>
                  <a:pt x="4610" y="18"/>
                  <a:pt x="4503" y="1"/>
                  <a:pt x="4425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06" name="Google Shape;306;p20"/>
          <p:cNvGrpSpPr/>
          <p:nvPr/>
        </p:nvGrpSpPr>
        <p:grpSpPr>
          <a:xfrm flipH="1">
            <a:off x="1152758" y="5852305"/>
            <a:ext cx="893999" cy="584699"/>
            <a:chOff x="7555450" y="377766"/>
            <a:chExt cx="670499" cy="438524"/>
          </a:xfrm>
        </p:grpSpPr>
        <p:sp>
          <p:nvSpPr>
            <p:cNvPr id="307" name="Google Shape;307;p20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" name="Google Shape;308;p20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" name="Google Shape;309;p20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10" name="Google Shape;310;p20"/>
          <p:cNvGrpSpPr/>
          <p:nvPr/>
        </p:nvGrpSpPr>
        <p:grpSpPr>
          <a:xfrm>
            <a:off x="10846951" y="2742154"/>
            <a:ext cx="653637" cy="811748"/>
            <a:chOff x="7376250" y="1989890"/>
            <a:chExt cx="490228" cy="608811"/>
          </a:xfrm>
        </p:grpSpPr>
        <p:sp>
          <p:nvSpPr>
            <p:cNvPr id="311" name="Google Shape;311;p20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" name="Google Shape;312;p20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" name="Google Shape;313;p20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14" name="Google Shape;314;p20"/>
          <p:cNvSpPr/>
          <p:nvPr/>
        </p:nvSpPr>
        <p:spPr>
          <a:xfrm>
            <a:off x="9254068" y="784030"/>
            <a:ext cx="1430625" cy="543209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5" name="Google Shape;315;p20"/>
          <p:cNvSpPr/>
          <p:nvPr/>
        </p:nvSpPr>
        <p:spPr>
          <a:xfrm>
            <a:off x="2477036" y="1482932"/>
            <a:ext cx="895449" cy="340011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018507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/>
          <p:nvPr/>
        </p:nvSpPr>
        <p:spPr>
          <a:xfrm flipH="1">
            <a:off x="-1195851" y="4196133"/>
            <a:ext cx="14583699" cy="4689648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" name="Google Shape;20;p3"/>
          <p:cNvSpPr/>
          <p:nvPr/>
        </p:nvSpPr>
        <p:spPr>
          <a:xfrm rot="10800000" flipH="1">
            <a:off x="-2447923" y="-3679619"/>
            <a:ext cx="18433709" cy="622391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1" name="Google Shape;21;p3"/>
          <p:cNvGrpSpPr/>
          <p:nvPr/>
        </p:nvGrpSpPr>
        <p:grpSpPr>
          <a:xfrm rot="10800000">
            <a:off x="8087946" y="5299585"/>
            <a:ext cx="2570361" cy="1690153"/>
            <a:chOff x="2972001" y="3277838"/>
            <a:chExt cx="987082" cy="649060"/>
          </a:xfrm>
        </p:grpSpPr>
        <p:sp>
          <p:nvSpPr>
            <p:cNvPr id="22" name="Google Shape;22;p3"/>
            <p:cNvSpPr/>
            <p:nvPr/>
          </p:nvSpPr>
          <p:spPr>
            <a:xfrm>
              <a:off x="2983046" y="3277838"/>
              <a:ext cx="976037" cy="649060"/>
            </a:xfrm>
            <a:custGeom>
              <a:avLst/>
              <a:gdLst/>
              <a:ahLst/>
              <a:cxnLst/>
              <a:rect l="l" t="t" r="r" b="b"/>
              <a:pathLst>
                <a:path w="13167" h="8756" extrusionOk="0">
                  <a:moveTo>
                    <a:pt x="271" y="501"/>
                  </a:moveTo>
                  <a:cubicBezTo>
                    <a:pt x="285" y="515"/>
                    <a:pt x="285" y="528"/>
                    <a:pt x="298" y="542"/>
                  </a:cubicBezTo>
                  <a:cubicBezTo>
                    <a:pt x="352" y="596"/>
                    <a:pt x="393" y="650"/>
                    <a:pt x="433" y="704"/>
                  </a:cubicBezTo>
                  <a:cubicBezTo>
                    <a:pt x="433" y="745"/>
                    <a:pt x="433" y="772"/>
                    <a:pt x="433" y="812"/>
                  </a:cubicBezTo>
                  <a:cubicBezTo>
                    <a:pt x="447" y="839"/>
                    <a:pt x="460" y="867"/>
                    <a:pt x="474" y="880"/>
                  </a:cubicBezTo>
                  <a:lnTo>
                    <a:pt x="447" y="867"/>
                  </a:lnTo>
                  <a:cubicBezTo>
                    <a:pt x="366" y="772"/>
                    <a:pt x="298" y="650"/>
                    <a:pt x="244" y="542"/>
                  </a:cubicBezTo>
                  <a:lnTo>
                    <a:pt x="244" y="515"/>
                  </a:lnTo>
                  <a:cubicBezTo>
                    <a:pt x="257" y="515"/>
                    <a:pt x="257" y="501"/>
                    <a:pt x="271" y="501"/>
                  </a:cubicBezTo>
                  <a:close/>
                  <a:moveTo>
                    <a:pt x="636" y="1"/>
                  </a:moveTo>
                  <a:cubicBezTo>
                    <a:pt x="569" y="1"/>
                    <a:pt x="501" y="1"/>
                    <a:pt x="433" y="14"/>
                  </a:cubicBezTo>
                  <a:cubicBezTo>
                    <a:pt x="366" y="41"/>
                    <a:pt x="312" y="55"/>
                    <a:pt x="244" y="95"/>
                  </a:cubicBezTo>
                  <a:cubicBezTo>
                    <a:pt x="176" y="136"/>
                    <a:pt x="122" y="190"/>
                    <a:pt x="68" y="244"/>
                  </a:cubicBezTo>
                  <a:cubicBezTo>
                    <a:pt x="0" y="312"/>
                    <a:pt x="0" y="406"/>
                    <a:pt x="68" y="474"/>
                  </a:cubicBezTo>
                  <a:cubicBezTo>
                    <a:pt x="82" y="488"/>
                    <a:pt x="109" y="501"/>
                    <a:pt x="136" y="515"/>
                  </a:cubicBezTo>
                  <a:cubicBezTo>
                    <a:pt x="136" y="542"/>
                    <a:pt x="149" y="555"/>
                    <a:pt x="149" y="582"/>
                  </a:cubicBezTo>
                  <a:cubicBezTo>
                    <a:pt x="190" y="691"/>
                    <a:pt x="257" y="785"/>
                    <a:pt x="325" y="880"/>
                  </a:cubicBezTo>
                  <a:cubicBezTo>
                    <a:pt x="406" y="988"/>
                    <a:pt x="488" y="1097"/>
                    <a:pt x="582" y="1205"/>
                  </a:cubicBezTo>
                  <a:cubicBezTo>
                    <a:pt x="704" y="1340"/>
                    <a:pt x="839" y="1489"/>
                    <a:pt x="975" y="1624"/>
                  </a:cubicBezTo>
                  <a:cubicBezTo>
                    <a:pt x="1015" y="1665"/>
                    <a:pt x="1069" y="1719"/>
                    <a:pt x="1110" y="1760"/>
                  </a:cubicBezTo>
                  <a:cubicBezTo>
                    <a:pt x="1584" y="3180"/>
                    <a:pt x="2368" y="4479"/>
                    <a:pt x="3424" y="5535"/>
                  </a:cubicBezTo>
                  <a:cubicBezTo>
                    <a:pt x="4033" y="6157"/>
                    <a:pt x="4696" y="6712"/>
                    <a:pt x="5426" y="7199"/>
                  </a:cubicBezTo>
                  <a:cubicBezTo>
                    <a:pt x="6130" y="7659"/>
                    <a:pt x="6888" y="8038"/>
                    <a:pt x="7673" y="8322"/>
                  </a:cubicBezTo>
                  <a:cubicBezTo>
                    <a:pt x="8403" y="8593"/>
                    <a:pt x="9188" y="8742"/>
                    <a:pt x="9973" y="8755"/>
                  </a:cubicBezTo>
                  <a:lnTo>
                    <a:pt x="10135" y="8755"/>
                  </a:lnTo>
                  <a:cubicBezTo>
                    <a:pt x="10555" y="8742"/>
                    <a:pt x="10974" y="8647"/>
                    <a:pt x="11367" y="8498"/>
                  </a:cubicBezTo>
                  <a:cubicBezTo>
                    <a:pt x="11786" y="8336"/>
                    <a:pt x="12165" y="8092"/>
                    <a:pt x="12490" y="7794"/>
                  </a:cubicBezTo>
                  <a:cubicBezTo>
                    <a:pt x="12814" y="7524"/>
                    <a:pt x="13031" y="7172"/>
                    <a:pt x="13139" y="6780"/>
                  </a:cubicBezTo>
                  <a:cubicBezTo>
                    <a:pt x="13166" y="6590"/>
                    <a:pt x="13166" y="6414"/>
                    <a:pt x="13112" y="6238"/>
                  </a:cubicBezTo>
                  <a:cubicBezTo>
                    <a:pt x="13085" y="6144"/>
                    <a:pt x="13058" y="6062"/>
                    <a:pt x="13017" y="5981"/>
                  </a:cubicBezTo>
                  <a:cubicBezTo>
                    <a:pt x="12963" y="5900"/>
                    <a:pt x="12909" y="5819"/>
                    <a:pt x="12841" y="5738"/>
                  </a:cubicBezTo>
                  <a:cubicBezTo>
                    <a:pt x="12693" y="5562"/>
                    <a:pt x="12517" y="5413"/>
                    <a:pt x="12314" y="5291"/>
                  </a:cubicBezTo>
                  <a:cubicBezTo>
                    <a:pt x="12138" y="5183"/>
                    <a:pt x="11948" y="5088"/>
                    <a:pt x="11745" y="5007"/>
                  </a:cubicBezTo>
                  <a:cubicBezTo>
                    <a:pt x="11326" y="4845"/>
                    <a:pt x="10906" y="4709"/>
                    <a:pt x="10473" y="4628"/>
                  </a:cubicBezTo>
                  <a:cubicBezTo>
                    <a:pt x="10257" y="4574"/>
                    <a:pt x="10040" y="4533"/>
                    <a:pt x="9824" y="4493"/>
                  </a:cubicBezTo>
                  <a:lnTo>
                    <a:pt x="9364" y="4398"/>
                  </a:lnTo>
                  <a:cubicBezTo>
                    <a:pt x="9202" y="4358"/>
                    <a:pt x="9026" y="4317"/>
                    <a:pt x="8850" y="4276"/>
                  </a:cubicBezTo>
                  <a:cubicBezTo>
                    <a:pt x="8633" y="4222"/>
                    <a:pt x="8417" y="4155"/>
                    <a:pt x="8214" y="4087"/>
                  </a:cubicBezTo>
                  <a:cubicBezTo>
                    <a:pt x="7361" y="3803"/>
                    <a:pt x="6536" y="3464"/>
                    <a:pt x="5738" y="3086"/>
                  </a:cubicBezTo>
                  <a:cubicBezTo>
                    <a:pt x="4953" y="2734"/>
                    <a:pt x="4209" y="2328"/>
                    <a:pt x="3491" y="1868"/>
                  </a:cubicBezTo>
                  <a:lnTo>
                    <a:pt x="3478" y="1868"/>
                  </a:lnTo>
                  <a:cubicBezTo>
                    <a:pt x="3167" y="1651"/>
                    <a:pt x="2842" y="1421"/>
                    <a:pt x="2517" y="1191"/>
                  </a:cubicBezTo>
                  <a:cubicBezTo>
                    <a:pt x="2355" y="1069"/>
                    <a:pt x="2192" y="934"/>
                    <a:pt x="2030" y="812"/>
                  </a:cubicBezTo>
                  <a:cubicBezTo>
                    <a:pt x="1881" y="691"/>
                    <a:pt x="1719" y="555"/>
                    <a:pt x="1570" y="420"/>
                  </a:cubicBezTo>
                  <a:cubicBezTo>
                    <a:pt x="1556" y="406"/>
                    <a:pt x="1543" y="393"/>
                    <a:pt x="1529" y="393"/>
                  </a:cubicBezTo>
                  <a:cubicBezTo>
                    <a:pt x="1516" y="379"/>
                    <a:pt x="1502" y="366"/>
                    <a:pt x="1489" y="352"/>
                  </a:cubicBezTo>
                  <a:cubicBezTo>
                    <a:pt x="1475" y="339"/>
                    <a:pt x="1448" y="325"/>
                    <a:pt x="1421" y="325"/>
                  </a:cubicBezTo>
                  <a:cubicBezTo>
                    <a:pt x="1340" y="258"/>
                    <a:pt x="1259" y="203"/>
                    <a:pt x="1164" y="149"/>
                  </a:cubicBezTo>
                  <a:cubicBezTo>
                    <a:pt x="1096" y="122"/>
                    <a:pt x="1042" y="95"/>
                    <a:pt x="975" y="82"/>
                  </a:cubicBezTo>
                  <a:cubicBezTo>
                    <a:pt x="921" y="55"/>
                    <a:pt x="853" y="28"/>
                    <a:pt x="799" y="14"/>
                  </a:cubicBezTo>
                  <a:cubicBezTo>
                    <a:pt x="745" y="1"/>
                    <a:pt x="690" y="1"/>
                    <a:pt x="636" y="1"/>
                  </a:cubicBezTo>
                  <a:close/>
                </a:path>
              </a:pathLst>
            </a:custGeom>
            <a:solidFill>
              <a:srgbClr val="FFAD00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" name="Google Shape;23;p3"/>
            <p:cNvSpPr/>
            <p:nvPr/>
          </p:nvSpPr>
          <p:spPr>
            <a:xfrm>
              <a:off x="2972001" y="3287845"/>
              <a:ext cx="911546" cy="569225"/>
            </a:xfrm>
            <a:custGeom>
              <a:avLst/>
              <a:gdLst/>
              <a:ahLst/>
              <a:cxnLst/>
              <a:rect l="l" t="t" r="r" b="b"/>
              <a:pathLst>
                <a:path w="12297" h="7679" extrusionOk="0">
                  <a:moveTo>
                    <a:pt x="258" y="1"/>
                  </a:moveTo>
                  <a:cubicBezTo>
                    <a:pt x="231" y="1"/>
                    <a:pt x="204" y="1"/>
                    <a:pt x="176" y="14"/>
                  </a:cubicBezTo>
                  <a:cubicBezTo>
                    <a:pt x="109" y="41"/>
                    <a:pt x="55" y="82"/>
                    <a:pt x="28" y="150"/>
                  </a:cubicBezTo>
                  <a:cubicBezTo>
                    <a:pt x="1" y="204"/>
                    <a:pt x="1" y="285"/>
                    <a:pt x="28" y="339"/>
                  </a:cubicBezTo>
                  <a:cubicBezTo>
                    <a:pt x="136" y="542"/>
                    <a:pt x="244" y="745"/>
                    <a:pt x="366" y="934"/>
                  </a:cubicBezTo>
                  <a:cubicBezTo>
                    <a:pt x="488" y="1124"/>
                    <a:pt x="596" y="1300"/>
                    <a:pt x="731" y="1476"/>
                  </a:cubicBezTo>
                  <a:cubicBezTo>
                    <a:pt x="961" y="1814"/>
                    <a:pt x="1218" y="2139"/>
                    <a:pt x="1503" y="2450"/>
                  </a:cubicBezTo>
                  <a:cubicBezTo>
                    <a:pt x="2044" y="3086"/>
                    <a:pt x="2666" y="3654"/>
                    <a:pt x="3329" y="4141"/>
                  </a:cubicBezTo>
                  <a:cubicBezTo>
                    <a:pt x="3857" y="4534"/>
                    <a:pt x="4412" y="4886"/>
                    <a:pt x="4994" y="5197"/>
                  </a:cubicBezTo>
                  <a:cubicBezTo>
                    <a:pt x="5129" y="5522"/>
                    <a:pt x="5345" y="5806"/>
                    <a:pt x="5602" y="6036"/>
                  </a:cubicBezTo>
                  <a:cubicBezTo>
                    <a:pt x="5657" y="6103"/>
                    <a:pt x="5724" y="6157"/>
                    <a:pt x="5792" y="6212"/>
                  </a:cubicBezTo>
                  <a:lnTo>
                    <a:pt x="5995" y="6374"/>
                  </a:lnTo>
                  <a:cubicBezTo>
                    <a:pt x="6144" y="6482"/>
                    <a:pt x="6293" y="6590"/>
                    <a:pt x="6441" y="6685"/>
                  </a:cubicBezTo>
                  <a:cubicBezTo>
                    <a:pt x="6445" y="6689"/>
                    <a:pt x="6450" y="6691"/>
                    <a:pt x="6456" y="6691"/>
                  </a:cubicBezTo>
                  <a:cubicBezTo>
                    <a:pt x="6470" y="6691"/>
                    <a:pt x="6486" y="6681"/>
                    <a:pt x="6495" y="6672"/>
                  </a:cubicBezTo>
                  <a:cubicBezTo>
                    <a:pt x="6509" y="6645"/>
                    <a:pt x="6509" y="6618"/>
                    <a:pt x="6482" y="6604"/>
                  </a:cubicBezTo>
                  <a:cubicBezTo>
                    <a:pt x="6414" y="6563"/>
                    <a:pt x="6347" y="6523"/>
                    <a:pt x="6293" y="6469"/>
                  </a:cubicBezTo>
                  <a:cubicBezTo>
                    <a:pt x="6171" y="6388"/>
                    <a:pt x="6063" y="6293"/>
                    <a:pt x="5954" y="6185"/>
                  </a:cubicBezTo>
                  <a:cubicBezTo>
                    <a:pt x="5900" y="6130"/>
                    <a:pt x="5846" y="6076"/>
                    <a:pt x="5805" y="6022"/>
                  </a:cubicBezTo>
                  <a:cubicBezTo>
                    <a:pt x="5751" y="5968"/>
                    <a:pt x="5697" y="5900"/>
                    <a:pt x="5657" y="5846"/>
                  </a:cubicBezTo>
                  <a:cubicBezTo>
                    <a:pt x="5535" y="5711"/>
                    <a:pt x="5440" y="5562"/>
                    <a:pt x="5359" y="5400"/>
                  </a:cubicBezTo>
                  <a:lnTo>
                    <a:pt x="5359" y="5400"/>
                  </a:lnTo>
                  <a:lnTo>
                    <a:pt x="5427" y="5427"/>
                  </a:lnTo>
                  <a:cubicBezTo>
                    <a:pt x="6130" y="5779"/>
                    <a:pt x="6874" y="6063"/>
                    <a:pt x="7619" y="6293"/>
                  </a:cubicBezTo>
                  <a:cubicBezTo>
                    <a:pt x="7686" y="6374"/>
                    <a:pt x="7754" y="6455"/>
                    <a:pt x="7835" y="6523"/>
                  </a:cubicBezTo>
                  <a:cubicBezTo>
                    <a:pt x="7916" y="6604"/>
                    <a:pt x="8011" y="6685"/>
                    <a:pt x="8106" y="6753"/>
                  </a:cubicBezTo>
                  <a:cubicBezTo>
                    <a:pt x="8187" y="6820"/>
                    <a:pt x="8268" y="6888"/>
                    <a:pt x="8363" y="6956"/>
                  </a:cubicBezTo>
                  <a:cubicBezTo>
                    <a:pt x="8471" y="7010"/>
                    <a:pt x="8566" y="7078"/>
                    <a:pt x="8674" y="7145"/>
                  </a:cubicBezTo>
                  <a:cubicBezTo>
                    <a:pt x="8877" y="7267"/>
                    <a:pt x="9093" y="7362"/>
                    <a:pt x="9310" y="7456"/>
                  </a:cubicBezTo>
                  <a:cubicBezTo>
                    <a:pt x="9405" y="7497"/>
                    <a:pt x="9499" y="7538"/>
                    <a:pt x="9608" y="7565"/>
                  </a:cubicBezTo>
                  <a:cubicBezTo>
                    <a:pt x="9702" y="7605"/>
                    <a:pt x="9838" y="7646"/>
                    <a:pt x="9946" y="7673"/>
                  </a:cubicBezTo>
                  <a:cubicBezTo>
                    <a:pt x="9953" y="7677"/>
                    <a:pt x="9959" y="7678"/>
                    <a:pt x="9965" y="7678"/>
                  </a:cubicBezTo>
                  <a:cubicBezTo>
                    <a:pt x="9980" y="7678"/>
                    <a:pt x="9990" y="7666"/>
                    <a:pt x="10000" y="7646"/>
                  </a:cubicBezTo>
                  <a:cubicBezTo>
                    <a:pt x="10000" y="7619"/>
                    <a:pt x="9987" y="7592"/>
                    <a:pt x="9959" y="7592"/>
                  </a:cubicBezTo>
                  <a:cubicBezTo>
                    <a:pt x="9838" y="7551"/>
                    <a:pt x="9716" y="7511"/>
                    <a:pt x="9581" y="7456"/>
                  </a:cubicBezTo>
                  <a:cubicBezTo>
                    <a:pt x="9202" y="7308"/>
                    <a:pt x="8836" y="7105"/>
                    <a:pt x="8498" y="6861"/>
                  </a:cubicBezTo>
                  <a:cubicBezTo>
                    <a:pt x="8322" y="6712"/>
                    <a:pt x="8160" y="6563"/>
                    <a:pt x="8011" y="6401"/>
                  </a:cubicBezTo>
                  <a:lnTo>
                    <a:pt x="8011" y="6401"/>
                  </a:lnTo>
                  <a:cubicBezTo>
                    <a:pt x="8633" y="6577"/>
                    <a:pt x="9269" y="6726"/>
                    <a:pt x="9905" y="6834"/>
                  </a:cubicBezTo>
                  <a:cubicBezTo>
                    <a:pt x="10041" y="6861"/>
                    <a:pt x="10176" y="6875"/>
                    <a:pt x="10311" y="6902"/>
                  </a:cubicBezTo>
                  <a:cubicBezTo>
                    <a:pt x="10325" y="6902"/>
                    <a:pt x="10325" y="6915"/>
                    <a:pt x="10325" y="6915"/>
                  </a:cubicBezTo>
                  <a:cubicBezTo>
                    <a:pt x="10474" y="7078"/>
                    <a:pt x="10636" y="7226"/>
                    <a:pt x="10825" y="7335"/>
                  </a:cubicBezTo>
                  <a:cubicBezTo>
                    <a:pt x="11028" y="7456"/>
                    <a:pt x="11231" y="7551"/>
                    <a:pt x="11448" y="7646"/>
                  </a:cubicBezTo>
                  <a:cubicBezTo>
                    <a:pt x="11459" y="7651"/>
                    <a:pt x="11470" y="7655"/>
                    <a:pt x="11482" y="7655"/>
                  </a:cubicBezTo>
                  <a:cubicBezTo>
                    <a:pt x="11497" y="7655"/>
                    <a:pt x="11513" y="7648"/>
                    <a:pt x="11529" y="7632"/>
                  </a:cubicBezTo>
                  <a:cubicBezTo>
                    <a:pt x="11529" y="7605"/>
                    <a:pt x="11529" y="7578"/>
                    <a:pt x="11502" y="7565"/>
                  </a:cubicBezTo>
                  <a:cubicBezTo>
                    <a:pt x="11272" y="7470"/>
                    <a:pt x="11055" y="7362"/>
                    <a:pt x="10866" y="7213"/>
                  </a:cubicBezTo>
                  <a:cubicBezTo>
                    <a:pt x="10798" y="7159"/>
                    <a:pt x="10731" y="7105"/>
                    <a:pt x="10663" y="7051"/>
                  </a:cubicBezTo>
                  <a:cubicBezTo>
                    <a:pt x="10622" y="7010"/>
                    <a:pt x="10595" y="6983"/>
                    <a:pt x="10568" y="6942"/>
                  </a:cubicBezTo>
                  <a:lnTo>
                    <a:pt x="10568" y="6942"/>
                  </a:lnTo>
                  <a:cubicBezTo>
                    <a:pt x="11110" y="7010"/>
                    <a:pt x="11651" y="7064"/>
                    <a:pt x="12206" y="7091"/>
                  </a:cubicBezTo>
                  <a:cubicBezTo>
                    <a:pt x="12210" y="7092"/>
                    <a:pt x="12214" y="7092"/>
                    <a:pt x="12218" y="7092"/>
                  </a:cubicBezTo>
                  <a:cubicBezTo>
                    <a:pt x="12288" y="7092"/>
                    <a:pt x="12296" y="6982"/>
                    <a:pt x="12219" y="6969"/>
                  </a:cubicBezTo>
                  <a:cubicBezTo>
                    <a:pt x="11881" y="6956"/>
                    <a:pt x="11556" y="6915"/>
                    <a:pt x="11231" y="6875"/>
                  </a:cubicBezTo>
                  <a:cubicBezTo>
                    <a:pt x="11015" y="6848"/>
                    <a:pt x="10812" y="6820"/>
                    <a:pt x="10595" y="6780"/>
                  </a:cubicBezTo>
                  <a:cubicBezTo>
                    <a:pt x="10636" y="6739"/>
                    <a:pt x="10677" y="6699"/>
                    <a:pt x="10731" y="6672"/>
                  </a:cubicBezTo>
                  <a:cubicBezTo>
                    <a:pt x="10785" y="6631"/>
                    <a:pt x="10839" y="6590"/>
                    <a:pt x="10893" y="6550"/>
                  </a:cubicBezTo>
                  <a:cubicBezTo>
                    <a:pt x="10961" y="6523"/>
                    <a:pt x="11028" y="6482"/>
                    <a:pt x="11096" y="6455"/>
                  </a:cubicBezTo>
                  <a:cubicBezTo>
                    <a:pt x="11204" y="6401"/>
                    <a:pt x="11326" y="6374"/>
                    <a:pt x="11448" y="6333"/>
                  </a:cubicBezTo>
                  <a:cubicBezTo>
                    <a:pt x="11570" y="6306"/>
                    <a:pt x="11691" y="6279"/>
                    <a:pt x="11827" y="6266"/>
                  </a:cubicBezTo>
                  <a:cubicBezTo>
                    <a:pt x="11894" y="6252"/>
                    <a:pt x="11949" y="6239"/>
                    <a:pt x="12016" y="6239"/>
                  </a:cubicBezTo>
                  <a:cubicBezTo>
                    <a:pt x="12043" y="6239"/>
                    <a:pt x="12057" y="6212"/>
                    <a:pt x="12057" y="6198"/>
                  </a:cubicBezTo>
                  <a:cubicBezTo>
                    <a:pt x="12057" y="6171"/>
                    <a:pt x="12043" y="6157"/>
                    <a:pt x="12016" y="6157"/>
                  </a:cubicBezTo>
                  <a:cubicBezTo>
                    <a:pt x="11719" y="6171"/>
                    <a:pt x="11434" y="6225"/>
                    <a:pt x="11137" y="6306"/>
                  </a:cubicBezTo>
                  <a:cubicBezTo>
                    <a:pt x="10988" y="6347"/>
                    <a:pt x="10853" y="6415"/>
                    <a:pt x="10717" y="6482"/>
                  </a:cubicBezTo>
                  <a:cubicBezTo>
                    <a:pt x="10650" y="6509"/>
                    <a:pt x="10582" y="6550"/>
                    <a:pt x="10514" y="6590"/>
                  </a:cubicBezTo>
                  <a:cubicBezTo>
                    <a:pt x="10447" y="6631"/>
                    <a:pt x="10392" y="6672"/>
                    <a:pt x="10338" y="6739"/>
                  </a:cubicBezTo>
                  <a:lnTo>
                    <a:pt x="10230" y="6712"/>
                  </a:lnTo>
                  <a:cubicBezTo>
                    <a:pt x="9892" y="6645"/>
                    <a:pt x="9554" y="6577"/>
                    <a:pt x="9229" y="6496"/>
                  </a:cubicBezTo>
                  <a:cubicBezTo>
                    <a:pt x="8904" y="6415"/>
                    <a:pt x="8579" y="6333"/>
                    <a:pt x="8268" y="6225"/>
                  </a:cubicBezTo>
                  <a:cubicBezTo>
                    <a:pt x="8092" y="6185"/>
                    <a:pt x="7930" y="6117"/>
                    <a:pt x="7754" y="6063"/>
                  </a:cubicBezTo>
                  <a:lnTo>
                    <a:pt x="7849" y="5995"/>
                  </a:lnTo>
                  <a:lnTo>
                    <a:pt x="7835" y="5995"/>
                  </a:lnTo>
                  <a:cubicBezTo>
                    <a:pt x="7930" y="5914"/>
                    <a:pt x="8025" y="5846"/>
                    <a:pt x="8133" y="5779"/>
                  </a:cubicBezTo>
                  <a:cubicBezTo>
                    <a:pt x="8241" y="5724"/>
                    <a:pt x="8349" y="5670"/>
                    <a:pt x="8458" y="5630"/>
                  </a:cubicBezTo>
                  <a:cubicBezTo>
                    <a:pt x="8742" y="5508"/>
                    <a:pt x="9039" y="5427"/>
                    <a:pt x="9337" y="5386"/>
                  </a:cubicBezTo>
                  <a:cubicBezTo>
                    <a:pt x="9527" y="5354"/>
                    <a:pt x="9717" y="5341"/>
                    <a:pt x="9908" y="5341"/>
                  </a:cubicBezTo>
                  <a:cubicBezTo>
                    <a:pt x="10042" y="5341"/>
                    <a:pt x="10177" y="5348"/>
                    <a:pt x="10311" y="5359"/>
                  </a:cubicBezTo>
                  <a:cubicBezTo>
                    <a:pt x="10338" y="5359"/>
                    <a:pt x="10352" y="5346"/>
                    <a:pt x="10352" y="5332"/>
                  </a:cubicBezTo>
                  <a:cubicBezTo>
                    <a:pt x="10365" y="5305"/>
                    <a:pt x="10352" y="5278"/>
                    <a:pt x="10325" y="5278"/>
                  </a:cubicBezTo>
                  <a:cubicBezTo>
                    <a:pt x="10176" y="5264"/>
                    <a:pt x="10014" y="5251"/>
                    <a:pt x="9851" y="5251"/>
                  </a:cubicBezTo>
                  <a:lnTo>
                    <a:pt x="9635" y="5251"/>
                  </a:lnTo>
                  <a:cubicBezTo>
                    <a:pt x="9378" y="5264"/>
                    <a:pt x="9121" y="5291"/>
                    <a:pt x="8850" y="5346"/>
                  </a:cubicBezTo>
                  <a:cubicBezTo>
                    <a:pt x="8606" y="5400"/>
                    <a:pt x="8363" y="5467"/>
                    <a:pt x="8119" y="5576"/>
                  </a:cubicBezTo>
                  <a:cubicBezTo>
                    <a:pt x="7997" y="5616"/>
                    <a:pt x="7889" y="5670"/>
                    <a:pt x="7781" y="5724"/>
                  </a:cubicBezTo>
                  <a:cubicBezTo>
                    <a:pt x="7727" y="5765"/>
                    <a:pt x="7686" y="5792"/>
                    <a:pt x="7632" y="5833"/>
                  </a:cubicBezTo>
                  <a:lnTo>
                    <a:pt x="7564" y="5887"/>
                  </a:lnTo>
                  <a:cubicBezTo>
                    <a:pt x="7537" y="5914"/>
                    <a:pt x="7510" y="5941"/>
                    <a:pt x="7483" y="5955"/>
                  </a:cubicBezTo>
                  <a:cubicBezTo>
                    <a:pt x="6739" y="5684"/>
                    <a:pt x="6022" y="5359"/>
                    <a:pt x="5332" y="4980"/>
                  </a:cubicBezTo>
                  <a:lnTo>
                    <a:pt x="5345" y="4967"/>
                  </a:lnTo>
                  <a:cubicBezTo>
                    <a:pt x="5440" y="4913"/>
                    <a:pt x="5535" y="4858"/>
                    <a:pt x="5643" y="4818"/>
                  </a:cubicBezTo>
                  <a:cubicBezTo>
                    <a:pt x="5792" y="4764"/>
                    <a:pt x="5941" y="4710"/>
                    <a:pt x="6090" y="4669"/>
                  </a:cubicBezTo>
                  <a:cubicBezTo>
                    <a:pt x="6171" y="4642"/>
                    <a:pt x="6252" y="4628"/>
                    <a:pt x="6333" y="4601"/>
                  </a:cubicBezTo>
                  <a:cubicBezTo>
                    <a:pt x="6414" y="4588"/>
                    <a:pt x="6509" y="4574"/>
                    <a:pt x="6577" y="4561"/>
                  </a:cubicBezTo>
                  <a:cubicBezTo>
                    <a:pt x="6820" y="4530"/>
                    <a:pt x="7064" y="4515"/>
                    <a:pt x="7307" y="4515"/>
                  </a:cubicBezTo>
                  <a:cubicBezTo>
                    <a:pt x="7389" y="4515"/>
                    <a:pt x="7470" y="4517"/>
                    <a:pt x="7551" y="4520"/>
                  </a:cubicBezTo>
                  <a:cubicBezTo>
                    <a:pt x="7578" y="4520"/>
                    <a:pt x="7592" y="4493"/>
                    <a:pt x="7592" y="4480"/>
                  </a:cubicBezTo>
                  <a:cubicBezTo>
                    <a:pt x="7592" y="4458"/>
                    <a:pt x="7582" y="4435"/>
                    <a:pt x="7564" y="4435"/>
                  </a:cubicBezTo>
                  <a:cubicBezTo>
                    <a:pt x="7560" y="4435"/>
                    <a:pt x="7556" y="4437"/>
                    <a:pt x="7551" y="4439"/>
                  </a:cubicBezTo>
                  <a:cubicBezTo>
                    <a:pt x="7443" y="4439"/>
                    <a:pt x="7334" y="4425"/>
                    <a:pt x="7226" y="4412"/>
                  </a:cubicBezTo>
                  <a:lnTo>
                    <a:pt x="6915" y="4412"/>
                  </a:lnTo>
                  <a:cubicBezTo>
                    <a:pt x="6807" y="4412"/>
                    <a:pt x="6698" y="4412"/>
                    <a:pt x="6577" y="4439"/>
                  </a:cubicBezTo>
                  <a:cubicBezTo>
                    <a:pt x="6468" y="4453"/>
                    <a:pt x="6360" y="4453"/>
                    <a:pt x="6238" y="4466"/>
                  </a:cubicBezTo>
                  <a:cubicBezTo>
                    <a:pt x="6022" y="4493"/>
                    <a:pt x="5805" y="4547"/>
                    <a:pt x="5589" y="4615"/>
                  </a:cubicBezTo>
                  <a:cubicBezTo>
                    <a:pt x="5494" y="4642"/>
                    <a:pt x="5386" y="4683"/>
                    <a:pt x="5278" y="4723"/>
                  </a:cubicBezTo>
                  <a:cubicBezTo>
                    <a:pt x="5237" y="4737"/>
                    <a:pt x="5183" y="4764"/>
                    <a:pt x="5129" y="4791"/>
                  </a:cubicBezTo>
                  <a:lnTo>
                    <a:pt x="5061" y="4818"/>
                  </a:lnTo>
                  <a:cubicBezTo>
                    <a:pt x="4926" y="4737"/>
                    <a:pt x="4804" y="4669"/>
                    <a:pt x="4669" y="4574"/>
                  </a:cubicBezTo>
                  <a:cubicBezTo>
                    <a:pt x="3749" y="3992"/>
                    <a:pt x="2910" y="3289"/>
                    <a:pt x="2166" y="2491"/>
                  </a:cubicBezTo>
                  <a:lnTo>
                    <a:pt x="2166" y="2477"/>
                  </a:lnTo>
                  <a:lnTo>
                    <a:pt x="2129" y="2453"/>
                  </a:lnTo>
                  <a:lnTo>
                    <a:pt x="2129" y="2453"/>
                  </a:lnTo>
                  <a:cubicBezTo>
                    <a:pt x="1821" y="2104"/>
                    <a:pt x="1527" y="1742"/>
                    <a:pt x="1259" y="1367"/>
                  </a:cubicBezTo>
                  <a:cubicBezTo>
                    <a:pt x="1124" y="1165"/>
                    <a:pt x="988" y="962"/>
                    <a:pt x="853" y="759"/>
                  </a:cubicBezTo>
                  <a:cubicBezTo>
                    <a:pt x="785" y="650"/>
                    <a:pt x="731" y="556"/>
                    <a:pt x="664" y="447"/>
                  </a:cubicBezTo>
                  <a:cubicBezTo>
                    <a:pt x="609" y="339"/>
                    <a:pt x="542" y="217"/>
                    <a:pt x="474" y="109"/>
                  </a:cubicBezTo>
                  <a:cubicBezTo>
                    <a:pt x="420" y="41"/>
                    <a:pt x="339" y="1"/>
                    <a:pt x="258" y="1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4" name="Google Shape;24;p3"/>
          <p:cNvSpPr/>
          <p:nvPr/>
        </p:nvSpPr>
        <p:spPr>
          <a:xfrm>
            <a:off x="-1249567" y="3301501"/>
            <a:ext cx="7534163" cy="3995188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" name="Google Shape;25;p3"/>
          <p:cNvSpPr/>
          <p:nvPr/>
        </p:nvSpPr>
        <p:spPr>
          <a:xfrm>
            <a:off x="-1249576" y="3445116"/>
            <a:ext cx="7247819" cy="3707989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6" name="Google Shape;26;p3"/>
          <p:cNvGrpSpPr/>
          <p:nvPr/>
        </p:nvGrpSpPr>
        <p:grpSpPr>
          <a:xfrm rot="-6026666">
            <a:off x="10639707" y="247672"/>
            <a:ext cx="1478735" cy="1932616"/>
            <a:chOff x="2179573" y="1629825"/>
            <a:chExt cx="658104" cy="860102"/>
          </a:xfrm>
        </p:grpSpPr>
        <p:sp>
          <p:nvSpPr>
            <p:cNvPr id="27" name="Google Shape;27;p3"/>
            <p:cNvSpPr/>
            <p:nvPr/>
          </p:nvSpPr>
          <p:spPr>
            <a:xfrm>
              <a:off x="2179573" y="1629825"/>
              <a:ext cx="658104" cy="776411"/>
            </a:xfrm>
            <a:custGeom>
              <a:avLst/>
              <a:gdLst/>
              <a:ahLst/>
              <a:cxnLst/>
              <a:rect l="l" t="t" r="r" b="b"/>
              <a:pathLst>
                <a:path w="8878" h="10474" extrusionOk="0">
                  <a:moveTo>
                    <a:pt x="1922" y="1"/>
                  </a:moveTo>
                  <a:cubicBezTo>
                    <a:pt x="1868" y="1"/>
                    <a:pt x="1828" y="28"/>
                    <a:pt x="1814" y="55"/>
                  </a:cubicBezTo>
                  <a:cubicBezTo>
                    <a:pt x="1747" y="177"/>
                    <a:pt x="1692" y="299"/>
                    <a:pt x="1638" y="420"/>
                  </a:cubicBezTo>
                  <a:cubicBezTo>
                    <a:pt x="1598" y="542"/>
                    <a:pt x="1544" y="650"/>
                    <a:pt x="1489" y="745"/>
                  </a:cubicBezTo>
                  <a:lnTo>
                    <a:pt x="1151" y="1395"/>
                  </a:lnTo>
                  <a:cubicBezTo>
                    <a:pt x="962" y="1760"/>
                    <a:pt x="745" y="2193"/>
                    <a:pt x="542" y="2653"/>
                  </a:cubicBezTo>
                  <a:cubicBezTo>
                    <a:pt x="448" y="2870"/>
                    <a:pt x="366" y="3072"/>
                    <a:pt x="299" y="3275"/>
                  </a:cubicBezTo>
                  <a:cubicBezTo>
                    <a:pt x="231" y="3492"/>
                    <a:pt x="163" y="3708"/>
                    <a:pt x="123" y="3925"/>
                  </a:cubicBezTo>
                  <a:cubicBezTo>
                    <a:pt x="69" y="4141"/>
                    <a:pt x="42" y="4358"/>
                    <a:pt x="15" y="4574"/>
                  </a:cubicBezTo>
                  <a:cubicBezTo>
                    <a:pt x="1" y="4804"/>
                    <a:pt x="1" y="5048"/>
                    <a:pt x="15" y="5278"/>
                  </a:cubicBezTo>
                  <a:cubicBezTo>
                    <a:pt x="55" y="5765"/>
                    <a:pt x="177" y="6239"/>
                    <a:pt x="353" y="6685"/>
                  </a:cubicBezTo>
                  <a:cubicBezTo>
                    <a:pt x="502" y="7051"/>
                    <a:pt x="678" y="7402"/>
                    <a:pt x="908" y="7727"/>
                  </a:cubicBezTo>
                  <a:cubicBezTo>
                    <a:pt x="1381" y="8417"/>
                    <a:pt x="1977" y="9013"/>
                    <a:pt x="2680" y="9473"/>
                  </a:cubicBezTo>
                  <a:cubicBezTo>
                    <a:pt x="3073" y="9743"/>
                    <a:pt x="3519" y="9960"/>
                    <a:pt x="3979" y="10109"/>
                  </a:cubicBezTo>
                  <a:cubicBezTo>
                    <a:pt x="4182" y="10203"/>
                    <a:pt x="4399" y="10271"/>
                    <a:pt x="4629" y="10325"/>
                  </a:cubicBezTo>
                  <a:cubicBezTo>
                    <a:pt x="4777" y="10366"/>
                    <a:pt x="4940" y="10393"/>
                    <a:pt x="5062" y="10406"/>
                  </a:cubicBezTo>
                  <a:cubicBezTo>
                    <a:pt x="5210" y="10433"/>
                    <a:pt x="5359" y="10460"/>
                    <a:pt x="5522" y="10460"/>
                  </a:cubicBezTo>
                  <a:cubicBezTo>
                    <a:pt x="5616" y="10474"/>
                    <a:pt x="5711" y="10474"/>
                    <a:pt x="5792" y="10474"/>
                  </a:cubicBezTo>
                  <a:lnTo>
                    <a:pt x="5995" y="10474"/>
                  </a:lnTo>
                  <a:cubicBezTo>
                    <a:pt x="6076" y="10474"/>
                    <a:pt x="6144" y="10460"/>
                    <a:pt x="6212" y="10447"/>
                  </a:cubicBezTo>
                  <a:cubicBezTo>
                    <a:pt x="6279" y="10447"/>
                    <a:pt x="6334" y="10433"/>
                    <a:pt x="6401" y="10420"/>
                  </a:cubicBezTo>
                  <a:lnTo>
                    <a:pt x="6415" y="10420"/>
                  </a:lnTo>
                  <a:cubicBezTo>
                    <a:pt x="6442" y="10420"/>
                    <a:pt x="6469" y="10406"/>
                    <a:pt x="6482" y="10393"/>
                  </a:cubicBezTo>
                  <a:cubicBezTo>
                    <a:pt x="6685" y="10285"/>
                    <a:pt x="6888" y="10149"/>
                    <a:pt x="7078" y="10000"/>
                  </a:cubicBezTo>
                  <a:cubicBezTo>
                    <a:pt x="7254" y="9865"/>
                    <a:pt x="7430" y="9703"/>
                    <a:pt x="7592" y="9527"/>
                  </a:cubicBezTo>
                  <a:cubicBezTo>
                    <a:pt x="7754" y="9351"/>
                    <a:pt x="7917" y="9161"/>
                    <a:pt x="8052" y="8972"/>
                  </a:cubicBezTo>
                  <a:cubicBezTo>
                    <a:pt x="8187" y="8783"/>
                    <a:pt x="8309" y="8580"/>
                    <a:pt x="8417" y="8363"/>
                  </a:cubicBezTo>
                  <a:cubicBezTo>
                    <a:pt x="8580" y="8038"/>
                    <a:pt x="8701" y="7687"/>
                    <a:pt x="8783" y="7335"/>
                  </a:cubicBezTo>
                  <a:cubicBezTo>
                    <a:pt x="8850" y="6969"/>
                    <a:pt x="8877" y="6604"/>
                    <a:pt x="8877" y="6239"/>
                  </a:cubicBezTo>
                  <a:cubicBezTo>
                    <a:pt x="8850" y="5467"/>
                    <a:pt x="8688" y="4710"/>
                    <a:pt x="8363" y="4006"/>
                  </a:cubicBezTo>
                  <a:cubicBezTo>
                    <a:pt x="8066" y="3330"/>
                    <a:pt x="7605" y="2721"/>
                    <a:pt x="7037" y="2261"/>
                  </a:cubicBezTo>
                  <a:cubicBezTo>
                    <a:pt x="6739" y="2031"/>
                    <a:pt x="6428" y="1841"/>
                    <a:pt x="6090" y="1692"/>
                  </a:cubicBezTo>
                  <a:cubicBezTo>
                    <a:pt x="5725" y="1530"/>
                    <a:pt x="5332" y="1395"/>
                    <a:pt x="4940" y="1300"/>
                  </a:cubicBezTo>
                  <a:lnTo>
                    <a:pt x="4520" y="1192"/>
                  </a:lnTo>
                  <a:cubicBezTo>
                    <a:pt x="4277" y="1124"/>
                    <a:pt x="4033" y="1056"/>
                    <a:pt x="3790" y="989"/>
                  </a:cubicBezTo>
                  <a:cubicBezTo>
                    <a:pt x="3411" y="880"/>
                    <a:pt x="3045" y="732"/>
                    <a:pt x="2694" y="556"/>
                  </a:cubicBezTo>
                  <a:cubicBezTo>
                    <a:pt x="2464" y="420"/>
                    <a:pt x="2247" y="272"/>
                    <a:pt x="2058" y="109"/>
                  </a:cubicBezTo>
                  <a:lnTo>
                    <a:pt x="2031" y="82"/>
                  </a:lnTo>
                  <a:lnTo>
                    <a:pt x="2004" y="55"/>
                  </a:lnTo>
                  <a:cubicBezTo>
                    <a:pt x="1990" y="28"/>
                    <a:pt x="1949" y="14"/>
                    <a:pt x="1922" y="1"/>
                  </a:cubicBezTo>
                  <a:close/>
                </a:path>
              </a:pathLst>
            </a:custGeom>
            <a:solidFill>
              <a:srgbClr val="7ABEAE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2260891" y="1672004"/>
              <a:ext cx="503548" cy="817923"/>
            </a:xfrm>
            <a:custGeom>
              <a:avLst/>
              <a:gdLst/>
              <a:ahLst/>
              <a:cxnLst/>
              <a:rect l="l" t="t" r="r" b="b"/>
              <a:pathLst>
                <a:path w="6793" h="11034" extrusionOk="0">
                  <a:moveTo>
                    <a:pt x="961" y="0"/>
                  </a:moveTo>
                  <a:cubicBezTo>
                    <a:pt x="947" y="14"/>
                    <a:pt x="934" y="41"/>
                    <a:pt x="934" y="54"/>
                  </a:cubicBezTo>
                  <a:cubicBezTo>
                    <a:pt x="1015" y="257"/>
                    <a:pt x="1110" y="460"/>
                    <a:pt x="1218" y="650"/>
                  </a:cubicBezTo>
                  <a:cubicBezTo>
                    <a:pt x="1313" y="853"/>
                    <a:pt x="1434" y="1042"/>
                    <a:pt x="1556" y="1232"/>
                  </a:cubicBezTo>
                  <a:cubicBezTo>
                    <a:pt x="1678" y="1435"/>
                    <a:pt x="1800" y="1610"/>
                    <a:pt x="1935" y="1800"/>
                  </a:cubicBezTo>
                  <a:cubicBezTo>
                    <a:pt x="1989" y="1881"/>
                    <a:pt x="2057" y="1962"/>
                    <a:pt x="2111" y="2030"/>
                  </a:cubicBezTo>
                  <a:lnTo>
                    <a:pt x="2016" y="2003"/>
                  </a:lnTo>
                  <a:cubicBezTo>
                    <a:pt x="1881" y="1962"/>
                    <a:pt x="1759" y="1908"/>
                    <a:pt x="1651" y="1854"/>
                  </a:cubicBezTo>
                  <a:cubicBezTo>
                    <a:pt x="1515" y="1800"/>
                    <a:pt x="1407" y="1732"/>
                    <a:pt x="1285" y="1651"/>
                  </a:cubicBezTo>
                  <a:cubicBezTo>
                    <a:pt x="1164" y="1570"/>
                    <a:pt x="1042" y="1475"/>
                    <a:pt x="920" y="1380"/>
                  </a:cubicBezTo>
                  <a:cubicBezTo>
                    <a:pt x="812" y="1286"/>
                    <a:pt x="690" y="1177"/>
                    <a:pt x="595" y="1056"/>
                  </a:cubicBezTo>
                  <a:lnTo>
                    <a:pt x="555" y="1015"/>
                  </a:lnTo>
                  <a:cubicBezTo>
                    <a:pt x="541" y="1002"/>
                    <a:pt x="528" y="988"/>
                    <a:pt x="514" y="988"/>
                  </a:cubicBezTo>
                  <a:lnTo>
                    <a:pt x="487" y="988"/>
                  </a:lnTo>
                  <a:cubicBezTo>
                    <a:pt x="474" y="1002"/>
                    <a:pt x="460" y="1029"/>
                    <a:pt x="474" y="1056"/>
                  </a:cubicBezTo>
                  <a:cubicBezTo>
                    <a:pt x="595" y="1177"/>
                    <a:pt x="717" y="1313"/>
                    <a:pt x="839" y="1421"/>
                  </a:cubicBezTo>
                  <a:cubicBezTo>
                    <a:pt x="907" y="1489"/>
                    <a:pt x="974" y="1556"/>
                    <a:pt x="1055" y="1610"/>
                  </a:cubicBezTo>
                  <a:cubicBezTo>
                    <a:pt x="1123" y="1678"/>
                    <a:pt x="1218" y="1746"/>
                    <a:pt x="1299" y="1800"/>
                  </a:cubicBezTo>
                  <a:cubicBezTo>
                    <a:pt x="1448" y="1908"/>
                    <a:pt x="1610" y="2003"/>
                    <a:pt x="1786" y="2084"/>
                  </a:cubicBezTo>
                  <a:cubicBezTo>
                    <a:pt x="1867" y="2125"/>
                    <a:pt x="1948" y="2152"/>
                    <a:pt x="2030" y="2179"/>
                  </a:cubicBezTo>
                  <a:cubicBezTo>
                    <a:pt x="2070" y="2192"/>
                    <a:pt x="2111" y="2206"/>
                    <a:pt x="2165" y="2206"/>
                  </a:cubicBezTo>
                  <a:cubicBezTo>
                    <a:pt x="2192" y="2219"/>
                    <a:pt x="2219" y="2219"/>
                    <a:pt x="2246" y="2219"/>
                  </a:cubicBezTo>
                  <a:lnTo>
                    <a:pt x="2341" y="2368"/>
                  </a:lnTo>
                  <a:cubicBezTo>
                    <a:pt x="2625" y="2734"/>
                    <a:pt x="2909" y="3085"/>
                    <a:pt x="3193" y="3451"/>
                  </a:cubicBezTo>
                  <a:cubicBezTo>
                    <a:pt x="3450" y="3816"/>
                    <a:pt x="3694" y="4181"/>
                    <a:pt x="3924" y="4560"/>
                  </a:cubicBezTo>
                  <a:cubicBezTo>
                    <a:pt x="3992" y="4696"/>
                    <a:pt x="4059" y="4831"/>
                    <a:pt x="4127" y="4966"/>
                  </a:cubicBezTo>
                  <a:lnTo>
                    <a:pt x="3843" y="4966"/>
                  </a:lnTo>
                  <a:cubicBezTo>
                    <a:pt x="3667" y="4966"/>
                    <a:pt x="3505" y="4966"/>
                    <a:pt x="3329" y="4953"/>
                  </a:cubicBezTo>
                  <a:cubicBezTo>
                    <a:pt x="3139" y="4939"/>
                    <a:pt x="2936" y="4898"/>
                    <a:pt x="2733" y="4858"/>
                  </a:cubicBezTo>
                  <a:cubicBezTo>
                    <a:pt x="2530" y="4817"/>
                    <a:pt x="2327" y="4763"/>
                    <a:pt x="2138" y="4696"/>
                  </a:cubicBezTo>
                  <a:cubicBezTo>
                    <a:pt x="1921" y="4614"/>
                    <a:pt x="1718" y="4533"/>
                    <a:pt x="1515" y="4438"/>
                  </a:cubicBezTo>
                  <a:cubicBezTo>
                    <a:pt x="1326" y="4330"/>
                    <a:pt x="1123" y="4222"/>
                    <a:pt x="947" y="4100"/>
                  </a:cubicBezTo>
                  <a:lnTo>
                    <a:pt x="961" y="4100"/>
                  </a:lnTo>
                  <a:cubicBezTo>
                    <a:pt x="690" y="3924"/>
                    <a:pt x="447" y="3708"/>
                    <a:pt x="230" y="3478"/>
                  </a:cubicBezTo>
                  <a:cubicBezTo>
                    <a:pt x="176" y="3410"/>
                    <a:pt x="135" y="3356"/>
                    <a:pt x="81" y="3302"/>
                  </a:cubicBezTo>
                  <a:cubicBezTo>
                    <a:pt x="68" y="3288"/>
                    <a:pt x="68" y="3275"/>
                    <a:pt x="54" y="3275"/>
                  </a:cubicBezTo>
                  <a:lnTo>
                    <a:pt x="27" y="3275"/>
                  </a:lnTo>
                  <a:cubicBezTo>
                    <a:pt x="0" y="3288"/>
                    <a:pt x="0" y="3315"/>
                    <a:pt x="14" y="3342"/>
                  </a:cubicBezTo>
                  <a:cubicBezTo>
                    <a:pt x="244" y="3627"/>
                    <a:pt x="501" y="3897"/>
                    <a:pt x="812" y="4127"/>
                  </a:cubicBezTo>
                  <a:cubicBezTo>
                    <a:pt x="1137" y="4371"/>
                    <a:pt x="1475" y="4574"/>
                    <a:pt x="1854" y="4750"/>
                  </a:cubicBezTo>
                  <a:cubicBezTo>
                    <a:pt x="2043" y="4844"/>
                    <a:pt x="2233" y="4912"/>
                    <a:pt x="2422" y="4980"/>
                  </a:cubicBezTo>
                  <a:cubicBezTo>
                    <a:pt x="2625" y="5047"/>
                    <a:pt x="2814" y="5115"/>
                    <a:pt x="3017" y="5156"/>
                  </a:cubicBezTo>
                  <a:cubicBezTo>
                    <a:pt x="3207" y="5196"/>
                    <a:pt x="3410" y="5223"/>
                    <a:pt x="3599" y="5237"/>
                  </a:cubicBezTo>
                  <a:cubicBezTo>
                    <a:pt x="3677" y="5247"/>
                    <a:pt x="3752" y="5252"/>
                    <a:pt x="3827" y="5252"/>
                  </a:cubicBezTo>
                  <a:cubicBezTo>
                    <a:pt x="3947" y="5252"/>
                    <a:pt x="4064" y="5240"/>
                    <a:pt x="4181" y="5223"/>
                  </a:cubicBezTo>
                  <a:cubicBezTo>
                    <a:pt x="4208" y="5223"/>
                    <a:pt x="4222" y="5210"/>
                    <a:pt x="4249" y="5210"/>
                  </a:cubicBezTo>
                  <a:cubicBezTo>
                    <a:pt x="4614" y="6008"/>
                    <a:pt x="4898" y="6860"/>
                    <a:pt x="5074" y="7740"/>
                  </a:cubicBezTo>
                  <a:cubicBezTo>
                    <a:pt x="5088" y="7821"/>
                    <a:pt x="5101" y="7916"/>
                    <a:pt x="5115" y="7997"/>
                  </a:cubicBezTo>
                  <a:cubicBezTo>
                    <a:pt x="4979" y="8024"/>
                    <a:pt x="4858" y="8038"/>
                    <a:pt x="4736" y="8051"/>
                  </a:cubicBezTo>
                  <a:cubicBezTo>
                    <a:pt x="4560" y="8092"/>
                    <a:pt x="4384" y="8105"/>
                    <a:pt x="4208" y="8119"/>
                  </a:cubicBezTo>
                  <a:cubicBezTo>
                    <a:pt x="3816" y="8092"/>
                    <a:pt x="3437" y="8024"/>
                    <a:pt x="3058" y="7916"/>
                  </a:cubicBezTo>
                  <a:cubicBezTo>
                    <a:pt x="2882" y="7848"/>
                    <a:pt x="2693" y="7781"/>
                    <a:pt x="2517" y="7713"/>
                  </a:cubicBezTo>
                  <a:cubicBezTo>
                    <a:pt x="2327" y="7645"/>
                    <a:pt x="2138" y="7551"/>
                    <a:pt x="1962" y="7469"/>
                  </a:cubicBezTo>
                  <a:cubicBezTo>
                    <a:pt x="1597" y="7280"/>
                    <a:pt x="1245" y="7077"/>
                    <a:pt x="907" y="6860"/>
                  </a:cubicBezTo>
                  <a:cubicBezTo>
                    <a:pt x="812" y="6806"/>
                    <a:pt x="704" y="6739"/>
                    <a:pt x="609" y="6685"/>
                  </a:cubicBezTo>
                  <a:cubicBezTo>
                    <a:pt x="609" y="6671"/>
                    <a:pt x="595" y="6671"/>
                    <a:pt x="582" y="6671"/>
                  </a:cubicBezTo>
                  <a:cubicBezTo>
                    <a:pt x="568" y="6671"/>
                    <a:pt x="555" y="6671"/>
                    <a:pt x="555" y="6685"/>
                  </a:cubicBezTo>
                  <a:cubicBezTo>
                    <a:pt x="541" y="6698"/>
                    <a:pt x="541" y="6725"/>
                    <a:pt x="555" y="6752"/>
                  </a:cubicBezTo>
                  <a:cubicBezTo>
                    <a:pt x="717" y="6860"/>
                    <a:pt x="907" y="6982"/>
                    <a:pt x="1082" y="7091"/>
                  </a:cubicBezTo>
                  <a:cubicBezTo>
                    <a:pt x="1258" y="7185"/>
                    <a:pt x="1461" y="7307"/>
                    <a:pt x="1637" y="7429"/>
                  </a:cubicBezTo>
                  <a:cubicBezTo>
                    <a:pt x="1827" y="7537"/>
                    <a:pt x="2016" y="7632"/>
                    <a:pt x="2206" y="7726"/>
                  </a:cubicBezTo>
                  <a:cubicBezTo>
                    <a:pt x="2395" y="7821"/>
                    <a:pt x="2612" y="7916"/>
                    <a:pt x="2814" y="7997"/>
                  </a:cubicBezTo>
                  <a:cubicBezTo>
                    <a:pt x="3207" y="8159"/>
                    <a:pt x="3626" y="8268"/>
                    <a:pt x="4046" y="8322"/>
                  </a:cubicBezTo>
                  <a:cubicBezTo>
                    <a:pt x="4204" y="8342"/>
                    <a:pt x="4370" y="8354"/>
                    <a:pt x="4532" y="8354"/>
                  </a:cubicBezTo>
                  <a:cubicBezTo>
                    <a:pt x="4592" y="8354"/>
                    <a:pt x="4651" y="8353"/>
                    <a:pt x="4709" y="8349"/>
                  </a:cubicBezTo>
                  <a:cubicBezTo>
                    <a:pt x="4858" y="8349"/>
                    <a:pt x="5007" y="8335"/>
                    <a:pt x="5155" y="8308"/>
                  </a:cubicBezTo>
                  <a:cubicBezTo>
                    <a:pt x="5182" y="8457"/>
                    <a:pt x="5196" y="8592"/>
                    <a:pt x="5209" y="8741"/>
                  </a:cubicBezTo>
                  <a:cubicBezTo>
                    <a:pt x="5223" y="9080"/>
                    <a:pt x="5223" y="9418"/>
                    <a:pt x="5209" y="9756"/>
                  </a:cubicBezTo>
                  <a:cubicBezTo>
                    <a:pt x="5196" y="9905"/>
                    <a:pt x="5169" y="10067"/>
                    <a:pt x="5142" y="10216"/>
                  </a:cubicBezTo>
                  <a:cubicBezTo>
                    <a:pt x="5128" y="10311"/>
                    <a:pt x="5115" y="10392"/>
                    <a:pt x="5088" y="10487"/>
                  </a:cubicBezTo>
                  <a:cubicBezTo>
                    <a:pt x="5074" y="10568"/>
                    <a:pt x="5047" y="10649"/>
                    <a:pt x="5020" y="10730"/>
                  </a:cubicBezTo>
                  <a:cubicBezTo>
                    <a:pt x="5007" y="10798"/>
                    <a:pt x="5020" y="10866"/>
                    <a:pt x="5061" y="10920"/>
                  </a:cubicBezTo>
                  <a:cubicBezTo>
                    <a:pt x="5101" y="10974"/>
                    <a:pt x="5155" y="11015"/>
                    <a:pt x="5223" y="11028"/>
                  </a:cubicBezTo>
                  <a:cubicBezTo>
                    <a:pt x="5240" y="11031"/>
                    <a:pt x="5257" y="11033"/>
                    <a:pt x="5274" y="11033"/>
                  </a:cubicBezTo>
                  <a:cubicBezTo>
                    <a:pt x="5324" y="11033"/>
                    <a:pt x="5372" y="11018"/>
                    <a:pt x="5412" y="10987"/>
                  </a:cubicBezTo>
                  <a:lnTo>
                    <a:pt x="5467" y="10947"/>
                  </a:lnTo>
                  <a:cubicBezTo>
                    <a:pt x="5494" y="10920"/>
                    <a:pt x="5507" y="10879"/>
                    <a:pt x="5521" y="10839"/>
                  </a:cubicBezTo>
                  <a:lnTo>
                    <a:pt x="5521" y="10812"/>
                  </a:lnTo>
                  <a:cubicBezTo>
                    <a:pt x="5521" y="10839"/>
                    <a:pt x="5507" y="10852"/>
                    <a:pt x="5494" y="10879"/>
                  </a:cubicBezTo>
                  <a:cubicBezTo>
                    <a:pt x="5642" y="10460"/>
                    <a:pt x="5710" y="10027"/>
                    <a:pt x="5724" y="9594"/>
                  </a:cubicBezTo>
                  <a:cubicBezTo>
                    <a:pt x="5737" y="9161"/>
                    <a:pt x="5724" y="8728"/>
                    <a:pt x="5656" y="8295"/>
                  </a:cubicBezTo>
                  <a:cubicBezTo>
                    <a:pt x="5656" y="8254"/>
                    <a:pt x="5629" y="8214"/>
                    <a:pt x="5629" y="8173"/>
                  </a:cubicBezTo>
                  <a:cubicBezTo>
                    <a:pt x="5724" y="8078"/>
                    <a:pt x="5805" y="7984"/>
                    <a:pt x="5900" y="7875"/>
                  </a:cubicBezTo>
                  <a:cubicBezTo>
                    <a:pt x="6008" y="7726"/>
                    <a:pt x="6116" y="7551"/>
                    <a:pt x="6197" y="7388"/>
                  </a:cubicBezTo>
                  <a:cubicBezTo>
                    <a:pt x="6387" y="7050"/>
                    <a:pt x="6522" y="6685"/>
                    <a:pt x="6603" y="6306"/>
                  </a:cubicBezTo>
                  <a:cubicBezTo>
                    <a:pt x="6698" y="5927"/>
                    <a:pt x="6752" y="5548"/>
                    <a:pt x="6779" y="5156"/>
                  </a:cubicBezTo>
                  <a:cubicBezTo>
                    <a:pt x="6793" y="4763"/>
                    <a:pt x="6766" y="4384"/>
                    <a:pt x="6711" y="4005"/>
                  </a:cubicBezTo>
                  <a:cubicBezTo>
                    <a:pt x="6711" y="3978"/>
                    <a:pt x="6684" y="3965"/>
                    <a:pt x="6671" y="3965"/>
                  </a:cubicBezTo>
                  <a:cubicBezTo>
                    <a:pt x="6644" y="3965"/>
                    <a:pt x="6630" y="3992"/>
                    <a:pt x="6630" y="4005"/>
                  </a:cubicBezTo>
                  <a:cubicBezTo>
                    <a:pt x="6657" y="4276"/>
                    <a:pt x="6684" y="4533"/>
                    <a:pt x="6671" y="4804"/>
                  </a:cubicBezTo>
                  <a:cubicBezTo>
                    <a:pt x="6671" y="5020"/>
                    <a:pt x="6657" y="5237"/>
                    <a:pt x="6630" y="5440"/>
                  </a:cubicBezTo>
                  <a:cubicBezTo>
                    <a:pt x="6603" y="5670"/>
                    <a:pt x="6549" y="5873"/>
                    <a:pt x="6495" y="6089"/>
                  </a:cubicBezTo>
                  <a:cubicBezTo>
                    <a:pt x="6441" y="6292"/>
                    <a:pt x="6373" y="6482"/>
                    <a:pt x="6292" y="6671"/>
                  </a:cubicBezTo>
                  <a:cubicBezTo>
                    <a:pt x="6211" y="6860"/>
                    <a:pt x="6103" y="7050"/>
                    <a:pt x="5994" y="7226"/>
                  </a:cubicBezTo>
                  <a:cubicBezTo>
                    <a:pt x="5900" y="7375"/>
                    <a:pt x="5791" y="7524"/>
                    <a:pt x="5683" y="7672"/>
                  </a:cubicBezTo>
                  <a:cubicBezTo>
                    <a:pt x="5642" y="7713"/>
                    <a:pt x="5615" y="7740"/>
                    <a:pt x="5575" y="7781"/>
                  </a:cubicBezTo>
                  <a:cubicBezTo>
                    <a:pt x="5561" y="7726"/>
                    <a:pt x="5548" y="7659"/>
                    <a:pt x="5534" y="7605"/>
                  </a:cubicBezTo>
                  <a:cubicBezTo>
                    <a:pt x="5494" y="7375"/>
                    <a:pt x="5440" y="7158"/>
                    <a:pt x="5372" y="6955"/>
                  </a:cubicBezTo>
                  <a:cubicBezTo>
                    <a:pt x="5237" y="6522"/>
                    <a:pt x="5088" y="6103"/>
                    <a:pt x="4912" y="5697"/>
                  </a:cubicBezTo>
                  <a:cubicBezTo>
                    <a:pt x="4804" y="5453"/>
                    <a:pt x="4682" y="5210"/>
                    <a:pt x="4560" y="4966"/>
                  </a:cubicBezTo>
                  <a:cubicBezTo>
                    <a:pt x="4614" y="4777"/>
                    <a:pt x="4655" y="4574"/>
                    <a:pt x="4682" y="4371"/>
                  </a:cubicBezTo>
                  <a:cubicBezTo>
                    <a:pt x="4722" y="4087"/>
                    <a:pt x="4736" y="3802"/>
                    <a:pt x="4736" y="3532"/>
                  </a:cubicBezTo>
                  <a:cubicBezTo>
                    <a:pt x="4736" y="3383"/>
                    <a:pt x="4722" y="3248"/>
                    <a:pt x="4709" y="3099"/>
                  </a:cubicBezTo>
                  <a:cubicBezTo>
                    <a:pt x="4695" y="2964"/>
                    <a:pt x="4668" y="2828"/>
                    <a:pt x="4655" y="2693"/>
                  </a:cubicBezTo>
                  <a:cubicBezTo>
                    <a:pt x="4628" y="2544"/>
                    <a:pt x="4601" y="2422"/>
                    <a:pt x="4574" y="2287"/>
                  </a:cubicBezTo>
                  <a:cubicBezTo>
                    <a:pt x="4533" y="2152"/>
                    <a:pt x="4506" y="2043"/>
                    <a:pt x="4479" y="1922"/>
                  </a:cubicBezTo>
                  <a:cubicBezTo>
                    <a:pt x="4465" y="1908"/>
                    <a:pt x="4452" y="1895"/>
                    <a:pt x="4438" y="1895"/>
                  </a:cubicBezTo>
                  <a:lnTo>
                    <a:pt x="4411" y="1895"/>
                  </a:lnTo>
                  <a:cubicBezTo>
                    <a:pt x="4398" y="1908"/>
                    <a:pt x="4384" y="1935"/>
                    <a:pt x="4398" y="1949"/>
                  </a:cubicBezTo>
                  <a:cubicBezTo>
                    <a:pt x="4398" y="1962"/>
                    <a:pt x="4398" y="1976"/>
                    <a:pt x="4411" y="1989"/>
                  </a:cubicBezTo>
                  <a:cubicBezTo>
                    <a:pt x="4452" y="2219"/>
                    <a:pt x="4492" y="2436"/>
                    <a:pt x="4519" y="2666"/>
                  </a:cubicBezTo>
                  <a:cubicBezTo>
                    <a:pt x="4533" y="2788"/>
                    <a:pt x="4533" y="2909"/>
                    <a:pt x="4533" y="3031"/>
                  </a:cubicBezTo>
                  <a:cubicBezTo>
                    <a:pt x="4546" y="3153"/>
                    <a:pt x="4533" y="3261"/>
                    <a:pt x="4533" y="3383"/>
                  </a:cubicBezTo>
                  <a:cubicBezTo>
                    <a:pt x="4533" y="3802"/>
                    <a:pt x="4479" y="4235"/>
                    <a:pt x="4371" y="4641"/>
                  </a:cubicBezTo>
                  <a:cubicBezTo>
                    <a:pt x="4141" y="4249"/>
                    <a:pt x="3883" y="3857"/>
                    <a:pt x="3599" y="3505"/>
                  </a:cubicBezTo>
                  <a:cubicBezTo>
                    <a:pt x="3302" y="3139"/>
                    <a:pt x="3004" y="2788"/>
                    <a:pt x="2706" y="2436"/>
                  </a:cubicBezTo>
                  <a:lnTo>
                    <a:pt x="2381" y="2070"/>
                  </a:lnTo>
                  <a:cubicBezTo>
                    <a:pt x="2381" y="1962"/>
                    <a:pt x="2395" y="1868"/>
                    <a:pt x="2395" y="1773"/>
                  </a:cubicBezTo>
                  <a:cubicBezTo>
                    <a:pt x="2395" y="1651"/>
                    <a:pt x="2381" y="1529"/>
                    <a:pt x="2368" y="1407"/>
                  </a:cubicBezTo>
                  <a:cubicBezTo>
                    <a:pt x="2354" y="1177"/>
                    <a:pt x="2287" y="947"/>
                    <a:pt x="2192" y="731"/>
                  </a:cubicBezTo>
                  <a:cubicBezTo>
                    <a:pt x="2192" y="717"/>
                    <a:pt x="2165" y="704"/>
                    <a:pt x="2151" y="704"/>
                  </a:cubicBezTo>
                  <a:lnTo>
                    <a:pt x="2138" y="704"/>
                  </a:lnTo>
                  <a:cubicBezTo>
                    <a:pt x="2111" y="717"/>
                    <a:pt x="2111" y="731"/>
                    <a:pt x="2111" y="758"/>
                  </a:cubicBezTo>
                  <a:cubicBezTo>
                    <a:pt x="2151" y="839"/>
                    <a:pt x="2179" y="920"/>
                    <a:pt x="2206" y="1002"/>
                  </a:cubicBezTo>
                  <a:cubicBezTo>
                    <a:pt x="2233" y="1096"/>
                    <a:pt x="2246" y="1205"/>
                    <a:pt x="2260" y="1299"/>
                  </a:cubicBezTo>
                  <a:cubicBezTo>
                    <a:pt x="2273" y="1390"/>
                    <a:pt x="2273" y="1482"/>
                    <a:pt x="2273" y="1585"/>
                  </a:cubicBezTo>
                  <a:lnTo>
                    <a:pt x="2273" y="1585"/>
                  </a:lnTo>
                  <a:cubicBezTo>
                    <a:pt x="2273" y="1693"/>
                    <a:pt x="2260" y="1800"/>
                    <a:pt x="2246" y="1908"/>
                  </a:cubicBezTo>
                  <a:cubicBezTo>
                    <a:pt x="2097" y="1732"/>
                    <a:pt x="1962" y="1556"/>
                    <a:pt x="1813" y="1367"/>
                  </a:cubicBezTo>
                  <a:cubicBezTo>
                    <a:pt x="1570" y="1056"/>
                    <a:pt x="1353" y="704"/>
                    <a:pt x="1164" y="352"/>
                  </a:cubicBezTo>
                  <a:lnTo>
                    <a:pt x="1164" y="339"/>
                  </a:lnTo>
                  <a:cubicBezTo>
                    <a:pt x="1110" y="244"/>
                    <a:pt x="1055" y="136"/>
                    <a:pt x="1015" y="41"/>
                  </a:cubicBezTo>
                  <a:cubicBezTo>
                    <a:pt x="1015" y="14"/>
                    <a:pt x="1001" y="0"/>
                    <a:pt x="974" y="0"/>
                  </a:cubicBezTo>
                  <a:close/>
                </a:path>
              </a:pathLst>
            </a:custGeom>
            <a:solidFill>
              <a:srgbClr val="5C94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9" name="Google Shape;29;p3"/>
          <p:cNvGrpSpPr/>
          <p:nvPr/>
        </p:nvGrpSpPr>
        <p:grpSpPr>
          <a:xfrm>
            <a:off x="3032030" y="5844037"/>
            <a:ext cx="797141" cy="601263"/>
            <a:chOff x="2533682" y="3720159"/>
            <a:chExt cx="248847" cy="187691"/>
          </a:xfrm>
        </p:grpSpPr>
        <p:sp>
          <p:nvSpPr>
            <p:cNvPr id="30" name="Google Shape;30;p3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3" name="Google Shape;33;p3"/>
          <p:cNvGrpSpPr/>
          <p:nvPr/>
        </p:nvGrpSpPr>
        <p:grpSpPr>
          <a:xfrm>
            <a:off x="6284387" y="6144667"/>
            <a:ext cx="743789" cy="375535"/>
            <a:chOff x="2855620" y="1802395"/>
            <a:chExt cx="249884" cy="126165"/>
          </a:xfrm>
        </p:grpSpPr>
        <p:sp>
          <p:nvSpPr>
            <p:cNvPr id="34" name="Google Shape;34;p3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6" name="Google Shape;36;p3"/>
          <p:cNvGrpSpPr/>
          <p:nvPr/>
        </p:nvGrpSpPr>
        <p:grpSpPr>
          <a:xfrm>
            <a:off x="10604030" y="5474703"/>
            <a:ext cx="797141" cy="601263"/>
            <a:chOff x="2533682" y="3720159"/>
            <a:chExt cx="248847" cy="187691"/>
          </a:xfrm>
        </p:grpSpPr>
        <p:sp>
          <p:nvSpPr>
            <p:cNvPr id="37" name="Google Shape;37;p3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0" name="Google Shape;40;p3"/>
          <p:cNvSpPr/>
          <p:nvPr/>
        </p:nvSpPr>
        <p:spPr>
          <a:xfrm>
            <a:off x="8466434" y="359001"/>
            <a:ext cx="1430625" cy="708636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1" name="Google Shape;41;p3"/>
          <p:cNvGrpSpPr/>
          <p:nvPr/>
        </p:nvGrpSpPr>
        <p:grpSpPr>
          <a:xfrm>
            <a:off x="3856267" y="226005"/>
            <a:ext cx="893999" cy="584699"/>
            <a:chOff x="7555450" y="377766"/>
            <a:chExt cx="670499" cy="438524"/>
          </a:xfrm>
        </p:grpSpPr>
        <p:sp>
          <p:nvSpPr>
            <p:cNvPr id="42" name="Google Shape;42;p3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5" name="Google Shape;45;p3"/>
          <p:cNvGrpSpPr/>
          <p:nvPr/>
        </p:nvGrpSpPr>
        <p:grpSpPr>
          <a:xfrm>
            <a:off x="843734" y="357068"/>
            <a:ext cx="1308380" cy="712529"/>
            <a:chOff x="816462" y="899275"/>
            <a:chExt cx="981285" cy="534397"/>
          </a:xfrm>
        </p:grpSpPr>
        <p:sp>
          <p:nvSpPr>
            <p:cNvPr id="46" name="Google Shape;46;p3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8" name="Google Shape;48;p3"/>
          <p:cNvSpPr txBox="1">
            <a:spLocks noGrp="1"/>
          </p:cNvSpPr>
          <p:nvPr>
            <p:ph type="title"/>
          </p:nvPr>
        </p:nvSpPr>
        <p:spPr>
          <a:xfrm>
            <a:off x="5302733" y="2277200"/>
            <a:ext cx="5145200" cy="13964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5333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49" name="Google Shape;49;p3"/>
          <p:cNvSpPr txBox="1">
            <a:spLocks noGrp="1"/>
          </p:cNvSpPr>
          <p:nvPr>
            <p:ph type="title" idx="2" hasCustomPrompt="1"/>
          </p:nvPr>
        </p:nvSpPr>
        <p:spPr>
          <a:xfrm>
            <a:off x="2940133" y="2414192"/>
            <a:ext cx="1805600" cy="11224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9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50" name="Google Shape;50;p3"/>
          <p:cNvSpPr txBox="1">
            <a:spLocks noGrp="1"/>
          </p:cNvSpPr>
          <p:nvPr>
            <p:ph type="subTitle" idx="1"/>
          </p:nvPr>
        </p:nvSpPr>
        <p:spPr>
          <a:xfrm>
            <a:off x="5302733" y="3876800"/>
            <a:ext cx="4106400" cy="84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94568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24"/>
          <p:cNvSpPr/>
          <p:nvPr/>
        </p:nvSpPr>
        <p:spPr>
          <a:xfrm>
            <a:off x="-4395989" y="1704647"/>
            <a:ext cx="18433709" cy="622391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0" name="Google Shape;390;p24"/>
          <p:cNvSpPr/>
          <p:nvPr/>
        </p:nvSpPr>
        <p:spPr>
          <a:xfrm flipH="1">
            <a:off x="-2005812" y="4314267"/>
            <a:ext cx="15634045" cy="4689648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91" name="Google Shape;391;p24"/>
          <p:cNvGrpSpPr/>
          <p:nvPr/>
        </p:nvGrpSpPr>
        <p:grpSpPr>
          <a:xfrm>
            <a:off x="10226015" y="402399"/>
            <a:ext cx="653651" cy="474539"/>
            <a:chOff x="8787625" y="134475"/>
            <a:chExt cx="838586" cy="608799"/>
          </a:xfrm>
        </p:grpSpPr>
        <p:sp>
          <p:nvSpPr>
            <p:cNvPr id="392" name="Google Shape;392;p24"/>
            <p:cNvSpPr/>
            <p:nvPr/>
          </p:nvSpPr>
          <p:spPr>
            <a:xfrm>
              <a:off x="8787625" y="134475"/>
              <a:ext cx="838586" cy="608799"/>
            </a:xfrm>
            <a:custGeom>
              <a:avLst/>
              <a:gdLst/>
              <a:ahLst/>
              <a:cxnLst/>
              <a:rect l="l" t="t" r="r" b="b"/>
              <a:pathLst>
                <a:path w="7682" h="5577" extrusionOk="0">
                  <a:moveTo>
                    <a:pt x="4010" y="0"/>
                  </a:moveTo>
                  <a:cubicBezTo>
                    <a:pt x="3863" y="0"/>
                    <a:pt x="3708" y="18"/>
                    <a:pt x="3553" y="46"/>
                  </a:cubicBezTo>
                  <a:cubicBezTo>
                    <a:pt x="3188" y="123"/>
                    <a:pt x="2804" y="296"/>
                    <a:pt x="2459" y="526"/>
                  </a:cubicBezTo>
                  <a:cubicBezTo>
                    <a:pt x="1863" y="968"/>
                    <a:pt x="1402" y="1621"/>
                    <a:pt x="1191" y="2331"/>
                  </a:cubicBezTo>
                  <a:cubicBezTo>
                    <a:pt x="1057" y="2351"/>
                    <a:pt x="903" y="2427"/>
                    <a:pt x="769" y="2504"/>
                  </a:cubicBezTo>
                  <a:cubicBezTo>
                    <a:pt x="634" y="2581"/>
                    <a:pt x="519" y="2677"/>
                    <a:pt x="404" y="2811"/>
                  </a:cubicBezTo>
                  <a:cubicBezTo>
                    <a:pt x="135" y="3119"/>
                    <a:pt x="1" y="3541"/>
                    <a:pt x="1" y="4041"/>
                  </a:cubicBezTo>
                  <a:cubicBezTo>
                    <a:pt x="1" y="4213"/>
                    <a:pt x="20" y="4405"/>
                    <a:pt x="58" y="4597"/>
                  </a:cubicBezTo>
                  <a:cubicBezTo>
                    <a:pt x="97" y="4732"/>
                    <a:pt x="135" y="4847"/>
                    <a:pt x="193" y="5001"/>
                  </a:cubicBezTo>
                  <a:cubicBezTo>
                    <a:pt x="250" y="5327"/>
                    <a:pt x="538" y="5577"/>
                    <a:pt x="884" y="5577"/>
                  </a:cubicBezTo>
                  <a:lnTo>
                    <a:pt x="6818" y="5577"/>
                  </a:lnTo>
                  <a:cubicBezTo>
                    <a:pt x="7106" y="5577"/>
                    <a:pt x="7394" y="5385"/>
                    <a:pt x="7490" y="5116"/>
                  </a:cubicBezTo>
                  <a:cubicBezTo>
                    <a:pt x="7624" y="4751"/>
                    <a:pt x="7682" y="4367"/>
                    <a:pt x="7682" y="3983"/>
                  </a:cubicBezTo>
                  <a:cubicBezTo>
                    <a:pt x="7682" y="3445"/>
                    <a:pt x="7490" y="2984"/>
                    <a:pt x="7144" y="2677"/>
                  </a:cubicBezTo>
                  <a:cubicBezTo>
                    <a:pt x="6952" y="2504"/>
                    <a:pt x="6722" y="2389"/>
                    <a:pt x="6472" y="2331"/>
                  </a:cubicBezTo>
                  <a:cubicBezTo>
                    <a:pt x="6453" y="2139"/>
                    <a:pt x="6395" y="1967"/>
                    <a:pt x="6357" y="1813"/>
                  </a:cubicBezTo>
                  <a:cubicBezTo>
                    <a:pt x="6299" y="1640"/>
                    <a:pt x="6242" y="1467"/>
                    <a:pt x="6165" y="1294"/>
                  </a:cubicBezTo>
                  <a:cubicBezTo>
                    <a:pt x="6088" y="1141"/>
                    <a:pt x="5973" y="968"/>
                    <a:pt x="5858" y="814"/>
                  </a:cubicBezTo>
                  <a:cubicBezTo>
                    <a:pt x="5589" y="507"/>
                    <a:pt x="5224" y="277"/>
                    <a:pt x="4821" y="123"/>
                  </a:cubicBezTo>
                  <a:cubicBezTo>
                    <a:pt x="4629" y="46"/>
                    <a:pt x="4417" y="8"/>
                    <a:pt x="4168" y="8"/>
                  </a:cubicBezTo>
                  <a:cubicBezTo>
                    <a:pt x="4116" y="3"/>
                    <a:pt x="4063" y="0"/>
                    <a:pt x="40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3" name="Google Shape;393;p24"/>
            <p:cNvSpPr/>
            <p:nvPr/>
          </p:nvSpPr>
          <p:spPr>
            <a:xfrm>
              <a:off x="8865240" y="212854"/>
              <a:ext cx="679318" cy="450841"/>
            </a:xfrm>
            <a:custGeom>
              <a:avLst/>
              <a:gdLst/>
              <a:ahLst/>
              <a:cxnLst/>
              <a:rect l="l" t="t" r="r" b="b"/>
              <a:pathLst>
                <a:path w="6223" h="4130" extrusionOk="0">
                  <a:moveTo>
                    <a:pt x="3322" y="0"/>
                  </a:moveTo>
                  <a:cubicBezTo>
                    <a:pt x="3226" y="0"/>
                    <a:pt x="3092" y="39"/>
                    <a:pt x="2977" y="39"/>
                  </a:cubicBezTo>
                  <a:cubicBezTo>
                    <a:pt x="2708" y="77"/>
                    <a:pt x="2420" y="192"/>
                    <a:pt x="2189" y="384"/>
                  </a:cubicBezTo>
                  <a:cubicBezTo>
                    <a:pt x="1709" y="749"/>
                    <a:pt x="1325" y="1287"/>
                    <a:pt x="1172" y="1882"/>
                  </a:cubicBezTo>
                  <a:cubicBezTo>
                    <a:pt x="1133" y="2074"/>
                    <a:pt x="1114" y="2286"/>
                    <a:pt x="1114" y="2478"/>
                  </a:cubicBezTo>
                  <a:cubicBezTo>
                    <a:pt x="1076" y="2458"/>
                    <a:pt x="1056" y="2439"/>
                    <a:pt x="1018" y="2401"/>
                  </a:cubicBezTo>
                  <a:cubicBezTo>
                    <a:pt x="960" y="2382"/>
                    <a:pt x="883" y="2362"/>
                    <a:pt x="845" y="2343"/>
                  </a:cubicBezTo>
                  <a:lnTo>
                    <a:pt x="634" y="2343"/>
                  </a:lnTo>
                  <a:cubicBezTo>
                    <a:pt x="576" y="2343"/>
                    <a:pt x="499" y="2382"/>
                    <a:pt x="442" y="2401"/>
                  </a:cubicBezTo>
                  <a:cubicBezTo>
                    <a:pt x="365" y="2458"/>
                    <a:pt x="307" y="2497"/>
                    <a:pt x="250" y="2574"/>
                  </a:cubicBezTo>
                  <a:cubicBezTo>
                    <a:pt x="96" y="2746"/>
                    <a:pt x="0" y="3015"/>
                    <a:pt x="0" y="3323"/>
                  </a:cubicBezTo>
                  <a:cubicBezTo>
                    <a:pt x="0" y="3438"/>
                    <a:pt x="19" y="3591"/>
                    <a:pt x="58" y="3726"/>
                  </a:cubicBezTo>
                  <a:cubicBezTo>
                    <a:pt x="77" y="3841"/>
                    <a:pt x="115" y="3975"/>
                    <a:pt x="154" y="4091"/>
                  </a:cubicBezTo>
                  <a:lnTo>
                    <a:pt x="154" y="4110"/>
                  </a:lnTo>
                  <a:lnTo>
                    <a:pt x="154" y="4129"/>
                  </a:lnTo>
                  <a:lnTo>
                    <a:pt x="6068" y="4129"/>
                  </a:lnTo>
                  <a:cubicBezTo>
                    <a:pt x="6164" y="3879"/>
                    <a:pt x="6222" y="3553"/>
                    <a:pt x="6222" y="3265"/>
                  </a:cubicBezTo>
                  <a:cubicBezTo>
                    <a:pt x="6222" y="2938"/>
                    <a:pt x="6107" y="2650"/>
                    <a:pt x="5915" y="2478"/>
                  </a:cubicBezTo>
                  <a:cubicBezTo>
                    <a:pt x="5819" y="2401"/>
                    <a:pt x="5723" y="2343"/>
                    <a:pt x="5588" y="2343"/>
                  </a:cubicBezTo>
                  <a:lnTo>
                    <a:pt x="5396" y="2343"/>
                  </a:lnTo>
                  <a:cubicBezTo>
                    <a:pt x="5339" y="2343"/>
                    <a:pt x="5281" y="2362"/>
                    <a:pt x="5243" y="2382"/>
                  </a:cubicBezTo>
                  <a:cubicBezTo>
                    <a:pt x="5166" y="2401"/>
                    <a:pt x="5089" y="2458"/>
                    <a:pt x="5051" y="2535"/>
                  </a:cubicBezTo>
                  <a:lnTo>
                    <a:pt x="5051" y="2170"/>
                  </a:lnTo>
                  <a:cubicBezTo>
                    <a:pt x="5012" y="1863"/>
                    <a:pt x="4993" y="1575"/>
                    <a:pt x="4897" y="1325"/>
                  </a:cubicBezTo>
                  <a:cubicBezTo>
                    <a:pt x="4859" y="1172"/>
                    <a:pt x="4801" y="1056"/>
                    <a:pt x="4763" y="941"/>
                  </a:cubicBezTo>
                  <a:cubicBezTo>
                    <a:pt x="4705" y="826"/>
                    <a:pt x="4609" y="692"/>
                    <a:pt x="4532" y="615"/>
                  </a:cubicBezTo>
                  <a:cubicBezTo>
                    <a:pt x="4379" y="384"/>
                    <a:pt x="4110" y="250"/>
                    <a:pt x="3822" y="154"/>
                  </a:cubicBezTo>
                  <a:cubicBezTo>
                    <a:pt x="3668" y="96"/>
                    <a:pt x="3534" y="77"/>
                    <a:pt x="3361" y="58"/>
                  </a:cubicBezTo>
                  <a:cubicBezTo>
                    <a:pt x="3380" y="0"/>
                    <a:pt x="3361" y="0"/>
                    <a:pt x="3322" y="0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94" name="Google Shape;394;p24"/>
          <p:cNvGrpSpPr/>
          <p:nvPr/>
        </p:nvGrpSpPr>
        <p:grpSpPr>
          <a:xfrm>
            <a:off x="10985151" y="2620721"/>
            <a:ext cx="653637" cy="811748"/>
            <a:chOff x="7376250" y="1989890"/>
            <a:chExt cx="490228" cy="608811"/>
          </a:xfrm>
        </p:grpSpPr>
        <p:sp>
          <p:nvSpPr>
            <p:cNvPr id="395" name="Google Shape;395;p24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6" name="Google Shape;396;p24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7" name="Google Shape;397;p24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98" name="Google Shape;398;p24"/>
          <p:cNvSpPr/>
          <p:nvPr/>
        </p:nvSpPr>
        <p:spPr>
          <a:xfrm>
            <a:off x="716968" y="774285"/>
            <a:ext cx="1430625" cy="708636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99" name="Google Shape;399;p24"/>
          <p:cNvGrpSpPr/>
          <p:nvPr/>
        </p:nvGrpSpPr>
        <p:grpSpPr>
          <a:xfrm>
            <a:off x="8707784" y="1353605"/>
            <a:ext cx="653637" cy="811748"/>
            <a:chOff x="7376250" y="1989890"/>
            <a:chExt cx="490228" cy="608811"/>
          </a:xfrm>
        </p:grpSpPr>
        <p:sp>
          <p:nvSpPr>
            <p:cNvPr id="400" name="Google Shape;400;p24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1" name="Google Shape;401;p24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2" name="Google Shape;402;p24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03" name="Google Shape;403;p24"/>
          <p:cNvSpPr txBox="1">
            <a:spLocks noGrp="1"/>
          </p:cNvSpPr>
          <p:nvPr>
            <p:ph type="title"/>
          </p:nvPr>
        </p:nvSpPr>
        <p:spPr>
          <a:xfrm>
            <a:off x="1289700" y="2040600"/>
            <a:ext cx="3040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404" name="Google Shape;404;p24"/>
          <p:cNvSpPr txBox="1">
            <a:spLocks noGrp="1"/>
          </p:cNvSpPr>
          <p:nvPr>
            <p:ph type="subTitle" idx="1"/>
          </p:nvPr>
        </p:nvSpPr>
        <p:spPr>
          <a:xfrm>
            <a:off x="1289700" y="2619433"/>
            <a:ext cx="3040800" cy="87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5" name="Google Shape;405;p24"/>
          <p:cNvSpPr txBox="1">
            <a:spLocks noGrp="1"/>
          </p:cNvSpPr>
          <p:nvPr>
            <p:ph type="title" idx="2"/>
          </p:nvPr>
        </p:nvSpPr>
        <p:spPr>
          <a:xfrm>
            <a:off x="7861467" y="2040600"/>
            <a:ext cx="3040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406" name="Google Shape;406;p24"/>
          <p:cNvSpPr txBox="1">
            <a:spLocks noGrp="1"/>
          </p:cNvSpPr>
          <p:nvPr>
            <p:ph type="subTitle" idx="3"/>
          </p:nvPr>
        </p:nvSpPr>
        <p:spPr>
          <a:xfrm>
            <a:off x="7861400" y="2619433"/>
            <a:ext cx="3040800" cy="87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7" name="Google Shape;407;p24"/>
          <p:cNvSpPr txBox="1">
            <a:spLocks noGrp="1"/>
          </p:cNvSpPr>
          <p:nvPr>
            <p:ph type="title" idx="4"/>
          </p:nvPr>
        </p:nvSpPr>
        <p:spPr>
          <a:xfrm>
            <a:off x="1289700" y="3951800"/>
            <a:ext cx="3040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408" name="Google Shape;408;p24"/>
          <p:cNvSpPr txBox="1">
            <a:spLocks noGrp="1"/>
          </p:cNvSpPr>
          <p:nvPr>
            <p:ph type="subTitle" idx="5"/>
          </p:nvPr>
        </p:nvSpPr>
        <p:spPr>
          <a:xfrm>
            <a:off x="1289700" y="4530633"/>
            <a:ext cx="3040800" cy="87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9" name="Google Shape;409;p24"/>
          <p:cNvSpPr txBox="1">
            <a:spLocks noGrp="1"/>
          </p:cNvSpPr>
          <p:nvPr>
            <p:ph type="title" idx="6"/>
          </p:nvPr>
        </p:nvSpPr>
        <p:spPr>
          <a:xfrm>
            <a:off x="7861467" y="3951800"/>
            <a:ext cx="3040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410" name="Google Shape;410;p24"/>
          <p:cNvSpPr txBox="1">
            <a:spLocks noGrp="1"/>
          </p:cNvSpPr>
          <p:nvPr>
            <p:ph type="subTitle" idx="7"/>
          </p:nvPr>
        </p:nvSpPr>
        <p:spPr>
          <a:xfrm>
            <a:off x="7861400" y="4530633"/>
            <a:ext cx="3040800" cy="87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1" name="Google Shape;411;p24"/>
          <p:cNvSpPr txBox="1">
            <a:spLocks noGrp="1"/>
          </p:cNvSpPr>
          <p:nvPr>
            <p:ph type="title" idx="8"/>
          </p:nvPr>
        </p:nvSpPr>
        <p:spPr>
          <a:xfrm>
            <a:off x="960000" y="719328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412" name="Google Shape;412;p24"/>
          <p:cNvGrpSpPr/>
          <p:nvPr/>
        </p:nvGrpSpPr>
        <p:grpSpPr>
          <a:xfrm>
            <a:off x="369118" y="3672238"/>
            <a:ext cx="653637" cy="811748"/>
            <a:chOff x="7376250" y="1989890"/>
            <a:chExt cx="490228" cy="608811"/>
          </a:xfrm>
        </p:grpSpPr>
        <p:sp>
          <p:nvSpPr>
            <p:cNvPr id="413" name="Google Shape;413;p24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4" name="Google Shape;414;p24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5" name="Google Shape;415;p24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809359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1_Background"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28"/>
          <p:cNvSpPr/>
          <p:nvPr/>
        </p:nvSpPr>
        <p:spPr>
          <a:xfrm flipH="1">
            <a:off x="-3120856" y="2227647"/>
            <a:ext cx="18433709" cy="622391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19" name="Google Shape;519;p28"/>
          <p:cNvSpPr/>
          <p:nvPr/>
        </p:nvSpPr>
        <p:spPr>
          <a:xfrm>
            <a:off x="-244634" y="3890133"/>
            <a:ext cx="14583699" cy="4689648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0" name="Google Shape;520;p28"/>
          <p:cNvSpPr/>
          <p:nvPr/>
        </p:nvSpPr>
        <p:spPr>
          <a:xfrm flipH="1">
            <a:off x="4912323" y="3134020"/>
            <a:ext cx="9282484" cy="4892603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1" name="Google Shape;521;p28"/>
          <p:cNvSpPr/>
          <p:nvPr/>
        </p:nvSpPr>
        <p:spPr>
          <a:xfrm flipH="1">
            <a:off x="5318035" y="3485746"/>
            <a:ext cx="8875847" cy="45408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ABEAE">
              <a:alpha val="4413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2" name="Google Shape;522;p28"/>
          <p:cNvSpPr/>
          <p:nvPr/>
        </p:nvSpPr>
        <p:spPr>
          <a:xfrm>
            <a:off x="-1750930" y="3375012"/>
            <a:ext cx="8232476" cy="4339024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3" name="Google Shape;523;p28"/>
          <p:cNvSpPr/>
          <p:nvPr/>
        </p:nvSpPr>
        <p:spPr>
          <a:xfrm>
            <a:off x="-1750109" y="3686918"/>
            <a:ext cx="7871836" cy="4027108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765765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29"/>
          <p:cNvSpPr/>
          <p:nvPr/>
        </p:nvSpPr>
        <p:spPr>
          <a:xfrm>
            <a:off x="-2654122" y="2607547"/>
            <a:ext cx="18433709" cy="622391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6" name="Google Shape;526;p29"/>
          <p:cNvSpPr/>
          <p:nvPr/>
        </p:nvSpPr>
        <p:spPr>
          <a:xfrm flipH="1">
            <a:off x="-4893100" y="4367700"/>
            <a:ext cx="14583699" cy="4689648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7" name="Google Shape;527;p29"/>
          <p:cNvSpPr/>
          <p:nvPr/>
        </p:nvSpPr>
        <p:spPr>
          <a:xfrm flipH="1">
            <a:off x="5534158" y="3116969"/>
            <a:ext cx="7579871" cy="3995188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8" name="Google Shape;528;p29"/>
          <p:cNvSpPr/>
          <p:nvPr/>
        </p:nvSpPr>
        <p:spPr>
          <a:xfrm flipH="1">
            <a:off x="5866219" y="3260583"/>
            <a:ext cx="7247819" cy="3707989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29" name="Google Shape;529;p29"/>
          <p:cNvGrpSpPr/>
          <p:nvPr/>
        </p:nvGrpSpPr>
        <p:grpSpPr>
          <a:xfrm>
            <a:off x="9821881" y="620865"/>
            <a:ext cx="653651" cy="474539"/>
            <a:chOff x="8787625" y="134475"/>
            <a:chExt cx="838586" cy="608799"/>
          </a:xfrm>
        </p:grpSpPr>
        <p:sp>
          <p:nvSpPr>
            <p:cNvPr id="530" name="Google Shape;530;p29"/>
            <p:cNvSpPr/>
            <p:nvPr/>
          </p:nvSpPr>
          <p:spPr>
            <a:xfrm>
              <a:off x="8787625" y="134475"/>
              <a:ext cx="838586" cy="608799"/>
            </a:xfrm>
            <a:custGeom>
              <a:avLst/>
              <a:gdLst/>
              <a:ahLst/>
              <a:cxnLst/>
              <a:rect l="l" t="t" r="r" b="b"/>
              <a:pathLst>
                <a:path w="7682" h="5577" extrusionOk="0">
                  <a:moveTo>
                    <a:pt x="4010" y="0"/>
                  </a:moveTo>
                  <a:cubicBezTo>
                    <a:pt x="3863" y="0"/>
                    <a:pt x="3708" y="18"/>
                    <a:pt x="3553" y="46"/>
                  </a:cubicBezTo>
                  <a:cubicBezTo>
                    <a:pt x="3188" y="123"/>
                    <a:pt x="2804" y="296"/>
                    <a:pt x="2459" y="526"/>
                  </a:cubicBezTo>
                  <a:cubicBezTo>
                    <a:pt x="1863" y="968"/>
                    <a:pt x="1402" y="1621"/>
                    <a:pt x="1191" y="2331"/>
                  </a:cubicBezTo>
                  <a:cubicBezTo>
                    <a:pt x="1057" y="2351"/>
                    <a:pt x="903" y="2427"/>
                    <a:pt x="769" y="2504"/>
                  </a:cubicBezTo>
                  <a:cubicBezTo>
                    <a:pt x="634" y="2581"/>
                    <a:pt x="519" y="2677"/>
                    <a:pt x="404" y="2811"/>
                  </a:cubicBezTo>
                  <a:cubicBezTo>
                    <a:pt x="135" y="3119"/>
                    <a:pt x="1" y="3541"/>
                    <a:pt x="1" y="4041"/>
                  </a:cubicBezTo>
                  <a:cubicBezTo>
                    <a:pt x="1" y="4213"/>
                    <a:pt x="20" y="4405"/>
                    <a:pt x="58" y="4597"/>
                  </a:cubicBezTo>
                  <a:cubicBezTo>
                    <a:pt x="97" y="4732"/>
                    <a:pt x="135" y="4847"/>
                    <a:pt x="193" y="5001"/>
                  </a:cubicBezTo>
                  <a:cubicBezTo>
                    <a:pt x="250" y="5327"/>
                    <a:pt x="538" y="5577"/>
                    <a:pt x="884" y="5577"/>
                  </a:cubicBezTo>
                  <a:lnTo>
                    <a:pt x="6818" y="5577"/>
                  </a:lnTo>
                  <a:cubicBezTo>
                    <a:pt x="7106" y="5577"/>
                    <a:pt x="7394" y="5385"/>
                    <a:pt x="7490" y="5116"/>
                  </a:cubicBezTo>
                  <a:cubicBezTo>
                    <a:pt x="7624" y="4751"/>
                    <a:pt x="7682" y="4367"/>
                    <a:pt x="7682" y="3983"/>
                  </a:cubicBezTo>
                  <a:cubicBezTo>
                    <a:pt x="7682" y="3445"/>
                    <a:pt x="7490" y="2984"/>
                    <a:pt x="7144" y="2677"/>
                  </a:cubicBezTo>
                  <a:cubicBezTo>
                    <a:pt x="6952" y="2504"/>
                    <a:pt x="6722" y="2389"/>
                    <a:pt x="6472" y="2331"/>
                  </a:cubicBezTo>
                  <a:cubicBezTo>
                    <a:pt x="6453" y="2139"/>
                    <a:pt x="6395" y="1967"/>
                    <a:pt x="6357" y="1813"/>
                  </a:cubicBezTo>
                  <a:cubicBezTo>
                    <a:pt x="6299" y="1640"/>
                    <a:pt x="6242" y="1467"/>
                    <a:pt x="6165" y="1294"/>
                  </a:cubicBezTo>
                  <a:cubicBezTo>
                    <a:pt x="6088" y="1141"/>
                    <a:pt x="5973" y="968"/>
                    <a:pt x="5858" y="814"/>
                  </a:cubicBezTo>
                  <a:cubicBezTo>
                    <a:pt x="5589" y="507"/>
                    <a:pt x="5224" y="277"/>
                    <a:pt x="4821" y="123"/>
                  </a:cubicBezTo>
                  <a:cubicBezTo>
                    <a:pt x="4629" y="46"/>
                    <a:pt x="4417" y="8"/>
                    <a:pt x="4168" y="8"/>
                  </a:cubicBezTo>
                  <a:cubicBezTo>
                    <a:pt x="4116" y="3"/>
                    <a:pt x="4063" y="0"/>
                    <a:pt x="40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1" name="Google Shape;531;p29"/>
            <p:cNvSpPr/>
            <p:nvPr/>
          </p:nvSpPr>
          <p:spPr>
            <a:xfrm>
              <a:off x="8865240" y="212854"/>
              <a:ext cx="679318" cy="450841"/>
            </a:xfrm>
            <a:custGeom>
              <a:avLst/>
              <a:gdLst/>
              <a:ahLst/>
              <a:cxnLst/>
              <a:rect l="l" t="t" r="r" b="b"/>
              <a:pathLst>
                <a:path w="6223" h="4130" extrusionOk="0">
                  <a:moveTo>
                    <a:pt x="3322" y="0"/>
                  </a:moveTo>
                  <a:cubicBezTo>
                    <a:pt x="3226" y="0"/>
                    <a:pt x="3092" y="39"/>
                    <a:pt x="2977" y="39"/>
                  </a:cubicBezTo>
                  <a:cubicBezTo>
                    <a:pt x="2708" y="77"/>
                    <a:pt x="2420" y="192"/>
                    <a:pt x="2189" y="384"/>
                  </a:cubicBezTo>
                  <a:cubicBezTo>
                    <a:pt x="1709" y="749"/>
                    <a:pt x="1325" y="1287"/>
                    <a:pt x="1172" y="1882"/>
                  </a:cubicBezTo>
                  <a:cubicBezTo>
                    <a:pt x="1133" y="2074"/>
                    <a:pt x="1114" y="2286"/>
                    <a:pt x="1114" y="2478"/>
                  </a:cubicBezTo>
                  <a:cubicBezTo>
                    <a:pt x="1076" y="2458"/>
                    <a:pt x="1056" y="2439"/>
                    <a:pt x="1018" y="2401"/>
                  </a:cubicBezTo>
                  <a:cubicBezTo>
                    <a:pt x="960" y="2382"/>
                    <a:pt x="883" y="2362"/>
                    <a:pt x="845" y="2343"/>
                  </a:cubicBezTo>
                  <a:lnTo>
                    <a:pt x="634" y="2343"/>
                  </a:lnTo>
                  <a:cubicBezTo>
                    <a:pt x="576" y="2343"/>
                    <a:pt x="499" y="2382"/>
                    <a:pt x="442" y="2401"/>
                  </a:cubicBezTo>
                  <a:cubicBezTo>
                    <a:pt x="365" y="2458"/>
                    <a:pt x="307" y="2497"/>
                    <a:pt x="250" y="2574"/>
                  </a:cubicBezTo>
                  <a:cubicBezTo>
                    <a:pt x="96" y="2746"/>
                    <a:pt x="0" y="3015"/>
                    <a:pt x="0" y="3323"/>
                  </a:cubicBezTo>
                  <a:cubicBezTo>
                    <a:pt x="0" y="3438"/>
                    <a:pt x="19" y="3591"/>
                    <a:pt x="58" y="3726"/>
                  </a:cubicBezTo>
                  <a:cubicBezTo>
                    <a:pt x="77" y="3841"/>
                    <a:pt x="115" y="3975"/>
                    <a:pt x="154" y="4091"/>
                  </a:cubicBezTo>
                  <a:lnTo>
                    <a:pt x="154" y="4110"/>
                  </a:lnTo>
                  <a:lnTo>
                    <a:pt x="154" y="4129"/>
                  </a:lnTo>
                  <a:lnTo>
                    <a:pt x="6068" y="4129"/>
                  </a:lnTo>
                  <a:cubicBezTo>
                    <a:pt x="6164" y="3879"/>
                    <a:pt x="6222" y="3553"/>
                    <a:pt x="6222" y="3265"/>
                  </a:cubicBezTo>
                  <a:cubicBezTo>
                    <a:pt x="6222" y="2938"/>
                    <a:pt x="6107" y="2650"/>
                    <a:pt x="5915" y="2478"/>
                  </a:cubicBezTo>
                  <a:cubicBezTo>
                    <a:pt x="5819" y="2401"/>
                    <a:pt x="5723" y="2343"/>
                    <a:pt x="5588" y="2343"/>
                  </a:cubicBezTo>
                  <a:lnTo>
                    <a:pt x="5396" y="2343"/>
                  </a:lnTo>
                  <a:cubicBezTo>
                    <a:pt x="5339" y="2343"/>
                    <a:pt x="5281" y="2362"/>
                    <a:pt x="5243" y="2382"/>
                  </a:cubicBezTo>
                  <a:cubicBezTo>
                    <a:pt x="5166" y="2401"/>
                    <a:pt x="5089" y="2458"/>
                    <a:pt x="5051" y="2535"/>
                  </a:cubicBezTo>
                  <a:lnTo>
                    <a:pt x="5051" y="2170"/>
                  </a:lnTo>
                  <a:cubicBezTo>
                    <a:pt x="5012" y="1863"/>
                    <a:pt x="4993" y="1575"/>
                    <a:pt x="4897" y="1325"/>
                  </a:cubicBezTo>
                  <a:cubicBezTo>
                    <a:pt x="4859" y="1172"/>
                    <a:pt x="4801" y="1056"/>
                    <a:pt x="4763" y="941"/>
                  </a:cubicBezTo>
                  <a:cubicBezTo>
                    <a:pt x="4705" y="826"/>
                    <a:pt x="4609" y="692"/>
                    <a:pt x="4532" y="615"/>
                  </a:cubicBezTo>
                  <a:cubicBezTo>
                    <a:pt x="4379" y="384"/>
                    <a:pt x="4110" y="250"/>
                    <a:pt x="3822" y="154"/>
                  </a:cubicBezTo>
                  <a:cubicBezTo>
                    <a:pt x="3668" y="96"/>
                    <a:pt x="3534" y="77"/>
                    <a:pt x="3361" y="58"/>
                  </a:cubicBezTo>
                  <a:cubicBezTo>
                    <a:pt x="3380" y="0"/>
                    <a:pt x="3361" y="0"/>
                    <a:pt x="3322" y="0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32" name="Google Shape;532;p29"/>
          <p:cNvGrpSpPr/>
          <p:nvPr/>
        </p:nvGrpSpPr>
        <p:grpSpPr>
          <a:xfrm>
            <a:off x="10808351" y="1488521"/>
            <a:ext cx="653637" cy="811748"/>
            <a:chOff x="7376250" y="1989890"/>
            <a:chExt cx="490228" cy="608811"/>
          </a:xfrm>
        </p:grpSpPr>
        <p:sp>
          <p:nvSpPr>
            <p:cNvPr id="533" name="Google Shape;533;p29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4" name="Google Shape;534;p29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5" name="Google Shape;535;p29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36" name="Google Shape;536;p29"/>
          <p:cNvSpPr/>
          <p:nvPr/>
        </p:nvSpPr>
        <p:spPr>
          <a:xfrm>
            <a:off x="599230" y="476063"/>
            <a:ext cx="957985" cy="474541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37" name="Google Shape;537;p29"/>
          <p:cNvGrpSpPr/>
          <p:nvPr/>
        </p:nvGrpSpPr>
        <p:grpSpPr>
          <a:xfrm>
            <a:off x="1758884" y="4367705"/>
            <a:ext cx="653637" cy="811748"/>
            <a:chOff x="7376250" y="1989890"/>
            <a:chExt cx="490228" cy="608811"/>
          </a:xfrm>
        </p:grpSpPr>
        <p:sp>
          <p:nvSpPr>
            <p:cNvPr id="538" name="Google Shape;538;p29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9" name="Google Shape;539;p29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0" name="Google Shape;540;p29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41" name="Google Shape;541;p29"/>
          <p:cNvSpPr/>
          <p:nvPr/>
        </p:nvSpPr>
        <p:spPr>
          <a:xfrm>
            <a:off x="10130667" y="5977868"/>
            <a:ext cx="2215708" cy="663665"/>
          </a:xfrm>
          <a:custGeom>
            <a:avLst/>
            <a:gdLst/>
            <a:ahLst/>
            <a:cxnLst/>
            <a:rect l="l" t="t" r="r" b="b"/>
            <a:pathLst>
              <a:path w="9949" h="2980" extrusionOk="0">
                <a:moveTo>
                  <a:pt x="4455" y="0"/>
                </a:moveTo>
                <a:cubicBezTo>
                  <a:pt x="4401" y="0"/>
                  <a:pt x="4360" y="3"/>
                  <a:pt x="4322" y="3"/>
                </a:cubicBezTo>
                <a:cubicBezTo>
                  <a:pt x="4168" y="22"/>
                  <a:pt x="4034" y="80"/>
                  <a:pt x="3880" y="118"/>
                </a:cubicBezTo>
                <a:cubicBezTo>
                  <a:pt x="3438" y="291"/>
                  <a:pt x="3016" y="579"/>
                  <a:pt x="2670" y="906"/>
                </a:cubicBezTo>
                <a:cubicBezTo>
                  <a:pt x="2478" y="1098"/>
                  <a:pt x="2286" y="1328"/>
                  <a:pt x="2132" y="1540"/>
                </a:cubicBezTo>
                <a:lnTo>
                  <a:pt x="1921" y="1904"/>
                </a:lnTo>
                <a:cubicBezTo>
                  <a:pt x="1902" y="1962"/>
                  <a:pt x="1844" y="2020"/>
                  <a:pt x="1825" y="2096"/>
                </a:cubicBezTo>
                <a:cubicBezTo>
                  <a:pt x="1710" y="1866"/>
                  <a:pt x="1556" y="1712"/>
                  <a:pt x="1345" y="1578"/>
                </a:cubicBezTo>
                <a:cubicBezTo>
                  <a:pt x="1239" y="1515"/>
                  <a:pt x="1122" y="1486"/>
                  <a:pt x="999" y="1486"/>
                </a:cubicBezTo>
                <a:cubicBezTo>
                  <a:pt x="899" y="1486"/>
                  <a:pt x="796" y="1505"/>
                  <a:pt x="692" y="1540"/>
                </a:cubicBezTo>
                <a:cubicBezTo>
                  <a:pt x="481" y="1616"/>
                  <a:pt x="289" y="1808"/>
                  <a:pt x="193" y="2000"/>
                </a:cubicBezTo>
                <a:cubicBezTo>
                  <a:pt x="39" y="2250"/>
                  <a:pt x="1" y="2596"/>
                  <a:pt x="39" y="2903"/>
                </a:cubicBezTo>
                <a:cubicBezTo>
                  <a:pt x="39" y="2961"/>
                  <a:pt x="78" y="2980"/>
                  <a:pt x="116" y="2980"/>
                </a:cubicBezTo>
                <a:cubicBezTo>
                  <a:pt x="154" y="2980"/>
                  <a:pt x="193" y="2961"/>
                  <a:pt x="193" y="2903"/>
                </a:cubicBezTo>
                <a:cubicBezTo>
                  <a:pt x="174" y="2769"/>
                  <a:pt x="174" y="2634"/>
                  <a:pt x="193" y="2500"/>
                </a:cubicBezTo>
                <a:lnTo>
                  <a:pt x="193" y="2519"/>
                </a:lnTo>
                <a:cubicBezTo>
                  <a:pt x="212" y="2404"/>
                  <a:pt x="231" y="2288"/>
                  <a:pt x="289" y="2192"/>
                </a:cubicBezTo>
                <a:lnTo>
                  <a:pt x="289" y="2212"/>
                </a:lnTo>
                <a:cubicBezTo>
                  <a:pt x="327" y="2116"/>
                  <a:pt x="366" y="2039"/>
                  <a:pt x="442" y="1962"/>
                </a:cubicBezTo>
                <a:lnTo>
                  <a:pt x="577" y="1828"/>
                </a:lnTo>
                <a:cubicBezTo>
                  <a:pt x="634" y="1770"/>
                  <a:pt x="673" y="1751"/>
                  <a:pt x="750" y="1732"/>
                </a:cubicBezTo>
                <a:cubicBezTo>
                  <a:pt x="788" y="1712"/>
                  <a:pt x="846" y="1712"/>
                  <a:pt x="923" y="1674"/>
                </a:cubicBezTo>
                <a:lnTo>
                  <a:pt x="1076" y="1674"/>
                </a:lnTo>
                <a:cubicBezTo>
                  <a:pt x="1134" y="1674"/>
                  <a:pt x="1191" y="1712"/>
                  <a:pt x="1249" y="1732"/>
                </a:cubicBezTo>
                <a:cubicBezTo>
                  <a:pt x="1287" y="1751"/>
                  <a:pt x="1345" y="1770"/>
                  <a:pt x="1403" y="1828"/>
                </a:cubicBezTo>
                <a:cubicBezTo>
                  <a:pt x="1460" y="1866"/>
                  <a:pt x="1537" y="1943"/>
                  <a:pt x="1595" y="2020"/>
                </a:cubicBezTo>
                <a:cubicBezTo>
                  <a:pt x="1652" y="2135"/>
                  <a:pt x="1729" y="2231"/>
                  <a:pt x="1787" y="2384"/>
                </a:cubicBezTo>
                <a:lnTo>
                  <a:pt x="1787" y="2404"/>
                </a:lnTo>
                <a:cubicBezTo>
                  <a:pt x="1806" y="2423"/>
                  <a:pt x="1806" y="2442"/>
                  <a:pt x="1844" y="2481"/>
                </a:cubicBezTo>
                <a:cubicBezTo>
                  <a:pt x="1902" y="2481"/>
                  <a:pt x="1940" y="2481"/>
                  <a:pt x="1979" y="2423"/>
                </a:cubicBezTo>
                <a:cubicBezTo>
                  <a:pt x="2036" y="2288"/>
                  <a:pt x="2113" y="2154"/>
                  <a:pt x="2190" y="2020"/>
                </a:cubicBezTo>
                <a:cubicBezTo>
                  <a:pt x="2267" y="1904"/>
                  <a:pt x="2324" y="1770"/>
                  <a:pt x="2420" y="1655"/>
                </a:cubicBezTo>
                <a:cubicBezTo>
                  <a:pt x="2612" y="1386"/>
                  <a:pt x="2862" y="1155"/>
                  <a:pt x="3112" y="963"/>
                </a:cubicBezTo>
                <a:cubicBezTo>
                  <a:pt x="3112" y="963"/>
                  <a:pt x="3150" y="963"/>
                  <a:pt x="3150" y="944"/>
                </a:cubicBezTo>
                <a:cubicBezTo>
                  <a:pt x="3381" y="771"/>
                  <a:pt x="3630" y="599"/>
                  <a:pt x="3899" y="503"/>
                </a:cubicBezTo>
                <a:cubicBezTo>
                  <a:pt x="4091" y="426"/>
                  <a:pt x="4283" y="368"/>
                  <a:pt x="4475" y="330"/>
                </a:cubicBezTo>
                <a:cubicBezTo>
                  <a:pt x="4533" y="320"/>
                  <a:pt x="4586" y="315"/>
                  <a:pt x="4638" y="315"/>
                </a:cubicBezTo>
                <a:cubicBezTo>
                  <a:pt x="4691" y="315"/>
                  <a:pt x="4744" y="320"/>
                  <a:pt x="4802" y="330"/>
                </a:cubicBezTo>
                <a:cubicBezTo>
                  <a:pt x="4878" y="330"/>
                  <a:pt x="4955" y="368"/>
                  <a:pt x="5013" y="387"/>
                </a:cubicBezTo>
                <a:cubicBezTo>
                  <a:pt x="5070" y="407"/>
                  <a:pt x="5090" y="426"/>
                  <a:pt x="5128" y="464"/>
                </a:cubicBezTo>
                <a:cubicBezTo>
                  <a:pt x="5167" y="483"/>
                  <a:pt x="5205" y="503"/>
                  <a:pt x="5224" y="560"/>
                </a:cubicBezTo>
                <a:cubicBezTo>
                  <a:pt x="5263" y="599"/>
                  <a:pt x="5282" y="656"/>
                  <a:pt x="5301" y="675"/>
                </a:cubicBezTo>
                <a:cubicBezTo>
                  <a:pt x="5320" y="752"/>
                  <a:pt x="5359" y="810"/>
                  <a:pt x="5359" y="887"/>
                </a:cubicBezTo>
                <a:cubicBezTo>
                  <a:pt x="5378" y="1040"/>
                  <a:pt x="5359" y="1175"/>
                  <a:pt x="5359" y="1328"/>
                </a:cubicBezTo>
                <a:cubicBezTo>
                  <a:pt x="5301" y="1616"/>
                  <a:pt x="5205" y="1904"/>
                  <a:pt x="5090" y="2192"/>
                </a:cubicBezTo>
                <a:cubicBezTo>
                  <a:pt x="5070" y="2250"/>
                  <a:pt x="5013" y="2327"/>
                  <a:pt x="4994" y="2404"/>
                </a:cubicBezTo>
                <a:cubicBezTo>
                  <a:pt x="4974" y="2423"/>
                  <a:pt x="4974" y="2481"/>
                  <a:pt x="4974" y="2500"/>
                </a:cubicBezTo>
                <a:cubicBezTo>
                  <a:pt x="4974" y="2538"/>
                  <a:pt x="4994" y="2615"/>
                  <a:pt x="5032" y="2634"/>
                </a:cubicBezTo>
                <a:cubicBezTo>
                  <a:pt x="5077" y="2679"/>
                  <a:pt x="5129" y="2698"/>
                  <a:pt x="5183" y="2698"/>
                </a:cubicBezTo>
                <a:cubicBezTo>
                  <a:pt x="5221" y="2698"/>
                  <a:pt x="5261" y="2688"/>
                  <a:pt x="5301" y="2673"/>
                </a:cubicBezTo>
                <a:cubicBezTo>
                  <a:pt x="5474" y="2577"/>
                  <a:pt x="5608" y="2500"/>
                  <a:pt x="5781" y="2423"/>
                </a:cubicBezTo>
                <a:cubicBezTo>
                  <a:pt x="5877" y="2384"/>
                  <a:pt x="5954" y="2346"/>
                  <a:pt x="6050" y="2308"/>
                </a:cubicBezTo>
                <a:lnTo>
                  <a:pt x="6069" y="2308"/>
                </a:lnTo>
                <a:cubicBezTo>
                  <a:pt x="6069" y="2308"/>
                  <a:pt x="6107" y="2308"/>
                  <a:pt x="6107" y="2288"/>
                </a:cubicBezTo>
                <a:cubicBezTo>
                  <a:pt x="6530" y="2096"/>
                  <a:pt x="6991" y="1962"/>
                  <a:pt x="7471" y="1904"/>
                </a:cubicBezTo>
                <a:cubicBezTo>
                  <a:pt x="7586" y="1885"/>
                  <a:pt x="7706" y="1876"/>
                  <a:pt x="7826" y="1876"/>
                </a:cubicBezTo>
                <a:cubicBezTo>
                  <a:pt x="7946" y="1876"/>
                  <a:pt x="8066" y="1885"/>
                  <a:pt x="8181" y="1904"/>
                </a:cubicBezTo>
                <a:cubicBezTo>
                  <a:pt x="8354" y="1924"/>
                  <a:pt x="8527" y="1962"/>
                  <a:pt x="8700" y="2020"/>
                </a:cubicBezTo>
                <a:cubicBezTo>
                  <a:pt x="8815" y="2058"/>
                  <a:pt x="8930" y="2135"/>
                  <a:pt x="9046" y="2231"/>
                </a:cubicBezTo>
                <a:cubicBezTo>
                  <a:pt x="9142" y="2327"/>
                  <a:pt x="9238" y="2404"/>
                  <a:pt x="9334" y="2519"/>
                </a:cubicBezTo>
                <a:cubicBezTo>
                  <a:pt x="9372" y="2577"/>
                  <a:pt x="9391" y="2596"/>
                  <a:pt x="9411" y="2634"/>
                </a:cubicBezTo>
                <a:cubicBezTo>
                  <a:pt x="9468" y="2692"/>
                  <a:pt x="9507" y="2730"/>
                  <a:pt x="9583" y="2769"/>
                </a:cubicBezTo>
                <a:cubicBezTo>
                  <a:pt x="9604" y="2774"/>
                  <a:pt x="9623" y="2776"/>
                  <a:pt x="9642" y="2776"/>
                </a:cubicBezTo>
                <a:cubicBezTo>
                  <a:pt x="9692" y="2776"/>
                  <a:pt x="9738" y="2758"/>
                  <a:pt x="9795" y="2730"/>
                </a:cubicBezTo>
                <a:cubicBezTo>
                  <a:pt x="9833" y="2711"/>
                  <a:pt x="9891" y="2634"/>
                  <a:pt x="9910" y="2577"/>
                </a:cubicBezTo>
                <a:cubicBezTo>
                  <a:pt x="9948" y="2500"/>
                  <a:pt x="9948" y="2423"/>
                  <a:pt x="9891" y="2346"/>
                </a:cubicBezTo>
                <a:cubicBezTo>
                  <a:pt x="9737" y="2154"/>
                  <a:pt x="9603" y="2000"/>
                  <a:pt x="9430" y="1847"/>
                </a:cubicBezTo>
                <a:cubicBezTo>
                  <a:pt x="9334" y="1770"/>
                  <a:pt x="9276" y="1732"/>
                  <a:pt x="9161" y="1655"/>
                </a:cubicBezTo>
                <a:cubicBezTo>
                  <a:pt x="9084" y="1616"/>
                  <a:pt x="8950" y="1559"/>
                  <a:pt x="8854" y="1520"/>
                </a:cubicBezTo>
                <a:cubicBezTo>
                  <a:pt x="8662" y="1444"/>
                  <a:pt x="8450" y="1386"/>
                  <a:pt x="8239" y="1367"/>
                </a:cubicBezTo>
                <a:cubicBezTo>
                  <a:pt x="8124" y="1357"/>
                  <a:pt x="8013" y="1352"/>
                  <a:pt x="7905" y="1352"/>
                </a:cubicBezTo>
                <a:cubicBezTo>
                  <a:pt x="7797" y="1352"/>
                  <a:pt x="7692" y="1357"/>
                  <a:pt x="7586" y="1367"/>
                </a:cubicBezTo>
                <a:cubicBezTo>
                  <a:pt x="7144" y="1424"/>
                  <a:pt x="6722" y="1540"/>
                  <a:pt x="6280" y="1712"/>
                </a:cubicBezTo>
                <a:cubicBezTo>
                  <a:pt x="6069" y="1770"/>
                  <a:pt x="5877" y="1866"/>
                  <a:pt x="5685" y="1962"/>
                </a:cubicBezTo>
                <a:cubicBezTo>
                  <a:pt x="5685" y="1962"/>
                  <a:pt x="5680" y="1962"/>
                  <a:pt x="5675" y="1967"/>
                </a:cubicBezTo>
                <a:lnTo>
                  <a:pt x="5675" y="1967"/>
                </a:lnTo>
                <a:cubicBezTo>
                  <a:pt x="5747" y="1709"/>
                  <a:pt x="5802" y="1452"/>
                  <a:pt x="5839" y="1194"/>
                </a:cubicBezTo>
                <a:cubicBezTo>
                  <a:pt x="5839" y="1040"/>
                  <a:pt x="5839" y="867"/>
                  <a:pt x="5781" y="714"/>
                </a:cubicBezTo>
                <a:cubicBezTo>
                  <a:pt x="5762" y="656"/>
                  <a:pt x="5743" y="579"/>
                  <a:pt x="5704" y="522"/>
                </a:cubicBezTo>
                <a:cubicBezTo>
                  <a:pt x="5685" y="464"/>
                  <a:pt x="5647" y="407"/>
                  <a:pt x="5589" y="368"/>
                </a:cubicBezTo>
                <a:cubicBezTo>
                  <a:pt x="5512" y="272"/>
                  <a:pt x="5416" y="195"/>
                  <a:pt x="5301" y="138"/>
                </a:cubicBezTo>
                <a:cubicBezTo>
                  <a:pt x="5186" y="80"/>
                  <a:pt x="5032" y="42"/>
                  <a:pt x="4917" y="42"/>
                </a:cubicBezTo>
                <a:lnTo>
                  <a:pt x="4802" y="42"/>
                </a:lnTo>
                <a:cubicBezTo>
                  <a:pt x="4640" y="7"/>
                  <a:pt x="4534" y="0"/>
                  <a:pt x="445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42" name="Google Shape;542;p29"/>
          <p:cNvGrpSpPr/>
          <p:nvPr/>
        </p:nvGrpSpPr>
        <p:grpSpPr>
          <a:xfrm>
            <a:off x="2047367" y="776001"/>
            <a:ext cx="1308380" cy="712529"/>
            <a:chOff x="816462" y="899275"/>
            <a:chExt cx="981285" cy="534397"/>
          </a:xfrm>
        </p:grpSpPr>
        <p:sp>
          <p:nvSpPr>
            <p:cNvPr id="543" name="Google Shape;543;p29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4" name="Google Shape;544;p29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567749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30"/>
          <p:cNvSpPr/>
          <p:nvPr/>
        </p:nvSpPr>
        <p:spPr>
          <a:xfrm flipH="1">
            <a:off x="-1195851" y="4196133"/>
            <a:ext cx="14583699" cy="4689648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7" name="Google Shape;547;p30"/>
          <p:cNvSpPr/>
          <p:nvPr/>
        </p:nvSpPr>
        <p:spPr>
          <a:xfrm rot="10800000" flipH="1">
            <a:off x="-2447923" y="-3679619"/>
            <a:ext cx="18433709" cy="622391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48" name="Google Shape;548;p30"/>
          <p:cNvGrpSpPr/>
          <p:nvPr/>
        </p:nvGrpSpPr>
        <p:grpSpPr>
          <a:xfrm rot="10800000">
            <a:off x="8087946" y="5299585"/>
            <a:ext cx="2570361" cy="1690153"/>
            <a:chOff x="2972001" y="3277838"/>
            <a:chExt cx="987082" cy="649060"/>
          </a:xfrm>
        </p:grpSpPr>
        <p:sp>
          <p:nvSpPr>
            <p:cNvPr id="549" name="Google Shape;549;p30"/>
            <p:cNvSpPr/>
            <p:nvPr/>
          </p:nvSpPr>
          <p:spPr>
            <a:xfrm>
              <a:off x="2983046" y="3277838"/>
              <a:ext cx="976037" cy="649060"/>
            </a:xfrm>
            <a:custGeom>
              <a:avLst/>
              <a:gdLst/>
              <a:ahLst/>
              <a:cxnLst/>
              <a:rect l="l" t="t" r="r" b="b"/>
              <a:pathLst>
                <a:path w="13167" h="8756" extrusionOk="0">
                  <a:moveTo>
                    <a:pt x="271" y="501"/>
                  </a:moveTo>
                  <a:cubicBezTo>
                    <a:pt x="285" y="515"/>
                    <a:pt x="285" y="528"/>
                    <a:pt x="298" y="542"/>
                  </a:cubicBezTo>
                  <a:cubicBezTo>
                    <a:pt x="352" y="596"/>
                    <a:pt x="393" y="650"/>
                    <a:pt x="433" y="704"/>
                  </a:cubicBezTo>
                  <a:cubicBezTo>
                    <a:pt x="433" y="745"/>
                    <a:pt x="433" y="772"/>
                    <a:pt x="433" y="812"/>
                  </a:cubicBezTo>
                  <a:cubicBezTo>
                    <a:pt x="447" y="839"/>
                    <a:pt x="460" y="867"/>
                    <a:pt x="474" y="880"/>
                  </a:cubicBezTo>
                  <a:lnTo>
                    <a:pt x="447" y="867"/>
                  </a:lnTo>
                  <a:cubicBezTo>
                    <a:pt x="366" y="772"/>
                    <a:pt x="298" y="650"/>
                    <a:pt x="244" y="542"/>
                  </a:cubicBezTo>
                  <a:lnTo>
                    <a:pt x="244" y="515"/>
                  </a:lnTo>
                  <a:cubicBezTo>
                    <a:pt x="257" y="515"/>
                    <a:pt x="257" y="501"/>
                    <a:pt x="271" y="501"/>
                  </a:cubicBezTo>
                  <a:close/>
                  <a:moveTo>
                    <a:pt x="636" y="1"/>
                  </a:moveTo>
                  <a:cubicBezTo>
                    <a:pt x="569" y="1"/>
                    <a:pt x="501" y="1"/>
                    <a:pt x="433" y="14"/>
                  </a:cubicBezTo>
                  <a:cubicBezTo>
                    <a:pt x="366" y="41"/>
                    <a:pt x="312" y="55"/>
                    <a:pt x="244" y="95"/>
                  </a:cubicBezTo>
                  <a:cubicBezTo>
                    <a:pt x="176" y="136"/>
                    <a:pt x="122" y="190"/>
                    <a:pt x="68" y="244"/>
                  </a:cubicBezTo>
                  <a:cubicBezTo>
                    <a:pt x="0" y="312"/>
                    <a:pt x="0" y="406"/>
                    <a:pt x="68" y="474"/>
                  </a:cubicBezTo>
                  <a:cubicBezTo>
                    <a:pt x="82" y="488"/>
                    <a:pt x="109" y="501"/>
                    <a:pt x="136" y="515"/>
                  </a:cubicBezTo>
                  <a:cubicBezTo>
                    <a:pt x="136" y="542"/>
                    <a:pt x="149" y="555"/>
                    <a:pt x="149" y="582"/>
                  </a:cubicBezTo>
                  <a:cubicBezTo>
                    <a:pt x="190" y="691"/>
                    <a:pt x="257" y="785"/>
                    <a:pt x="325" y="880"/>
                  </a:cubicBezTo>
                  <a:cubicBezTo>
                    <a:pt x="406" y="988"/>
                    <a:pt x="488" y="1097"/>
                    <a:pt x="582" y="1205"/>
                  </a:cubicBezTo>
                  <a:cubicBezTo>
                    <a:pt x="704" y="1340"/>
                    <a:pt x="839" y="1489"/>
                    <a:pt x="975" y="1624"/>
                  </a:cubicBezTo>
                  <a:cubicBezTo>
                    <a:pt x="1015" y="1665"/>
                    <a:pt x="1069" y="1719"/>
                    <a:pt x="1110" y="1760"/>
                  </a:cubicBezTo>
                  <a:cubicBezTo>
                    <a:pt x="1584" y="3180"/>
                    <a:pt x="2368" y="4479"/>
                    <a:pt x="3424" y="5535"/>
                  </a:cubicBezTo>
                  <a:cubicBezTo>
                    <a:pt x="4033" y="6157"/>
                    <a:pt x="4696" y="6712"/>
                    <a:pt x="5426" y="7199"/>
                  </a:cubicBezTo>
                  <a:cubicBezTo>
                    <a:pt x="6130" y="7659"/>
                    <a:pt x="6888" y="8038"/>
                    <a:pt x="7673" y="8322"/>
                  </a:cubicBezTo>
                  <a:cubicBezTo>
                    <a:pt x="8403" y="8593"/>
                    <a:pt x="9188" y="8742"/>
                    <a:pt x="9973" y="8755"/>
                  </a:cubicBezTo>
                  <a:lnTo>
                    <a:pt x="10135" y="8755"/>
                  </a:lnTo>
                  <a:cubicBezTo>
                    <a:pt x="10555" y="8742"/>
                    <a:pt x="10974" y="8647"/>
                    <a:pt x="11367" y="8498"/>
                  </a:cubicBezTo>
                  <a:cubicBezTo>
                    <a:pt x="11786" y="8336"/>
                    <a:pt x="12165" y="8092"/>
                    <a:pt x="12490" y="7794"/>
                  </a:cubicBezTo>
                  <a:cubicBezTo>
                    <a:pt x="12814" y="7524"/>
                    <a:pt x="13031" y="7172"/>
                    <a:pt x="13139" y="6780"/>
                  </a:cubicBezTo>
                  <a:cubicBezTo>
                    <a:pt x="13166" y="6590"/>
                    <a:pt x="13166" y="6414"/>
                    <a:pt x="13112" y="6238"/>
                  </a:cubicBezTo>
                  <a:cubicBezTo>
                    <a:pt x="13085" y="6144"/>
                    <a:pt x="13058" y="6062"/>
                    <a:pt x="13017" y="5981"/>
                  </a:cubicBezTo>
                  <a:cubicBezTo>
                    <a:pt x="12963" y="5900"/>
                    <a:pt x="12909" y="5819"/>
                    <a:pt x="12841" y="5738"/>
                  </a:cubicBezTo>
                  <a:cubicBezTo>
                    <a:pt x="12693" y="5562"/>
                    <a:pt x="12517" y="5413"/>
                    <a:pt x="12314" y="5291"/>
                  </a:cubicBezTo>
                  <a:cubicBezTo>
                    <a:pt x="12138" y="5183"/>
                    <a:pt x="11948" y="5088"/>
                    <a:pt x="11745" y="5007"/>
                  </a:cubicBezTo>
                  <a:cubicBezTo>
                    <a:pt x="11326" y="4845"/>
                    <a:pt x="10906" y="4709"/>
                    <a:pt x="10473" y="4628"/>
                  </a:cubicBezTo>
                  <a:cubicBezTo>
                    <a:pt x="10257" y="4574"/>
                    <a:pt x="10040" y="4533"/>
                    <a:pt x="9824" y="4493"/>
                  </a:cubicBezTo>
                  <a:lnTo>
                    <a:pt x="9364" y="4398"/>
                  </a:lnTo>
                  <a:cubicBezTo>
                    <a:pt x="9202" y="4358"/>
                    <a:pt x="9026" y="4317"/>
                    <a:pt x="8850" y="4276"/>
                  </a:cubicBezTo>
                  <a:cubicBezTo>
                    <a:pt x="8633" y="4222"/>
                    <a:pt x="8417" y="4155"/>
                    <a:pt x="8214" y="4087"/>
                  </a:cubicBezTo>
                  <a:cubicBezTo>
                    <a:pt x="7361" y="3803"/>
                    <a:pt x="6536" y="3464"/>
                    <a:pt x="5738" y="3086"/>
                  </a:cubicBezTo>
                  <a:cubicBezTo>
                    <a:pt x="4953" y="2734"/>
                    <a:pt x="4209" y="2328"/>
                    <a:pt x="3491" y="1868"/>
                  </a:cubicBezTo>
                  <a:lnTo>
                    <a:pt x="3478" y="1868"/>
                  </a:lnTo>
                  <a:cubicBezTo>
                    <a:pt x="3167" y="1651"/>
                    <a:pt x="2842" y="1421"/>
                    <a:pt x="2517" y="1191"/>
                  </a:cubicBezTo>
                  <a:cubicBezTo>
                    <a:pt x="2355" y="1069"/>
                    <a:pt x="2192" y="934"/>
                    <a:pt x="2030" y="812"/>
                  </a:cubicBezTo>
                  <a:cubicBezTo>
                    <a:pt x="1881" y="691"/>
                    <a:pt x="1719" y="555"/>
                    <a:pt x="1570" y="420"/>
                  </a:cubicBezTo>
                  <a:cubicBezTo>
                    <a:pt x="1556" y="406"/>
                    <a:pt x="1543" y="393"/>
                    <a:pt x="1529" y="393"/>
                  </a:cubicBezTo>
                  <a:cubicBezTo>
                    <a:pt x="1516" y="379"/>
                    <a:pt x="1502" y="366"/>
                    <a:pt x="1489" y="352"/>
                  </a:cubicBezTo>
                  <a:cubicBezTo>
                    <a:pt x="1475" y="339"/>
                    <a:pt x="1448" y="325"/>
                    <a:pt x="1421" y="325"/>
                  </a:cubicBezTo>
                  <a:cubicBezTo>
                    <a:pt x="1340" y="258"/>
                    <a:pt x="1259" y="203"/>
                    <a:pt x="1164" y="149"/>
                  </a:cubicBezTo>
                  <a:cubicBezTo>
                    <a:pt x="1096" y="122"/>
                    <a:pt x="1042" y="95"/>
                    <a:pt x="975" y="82"/>
                  </a:cubicBezTo>
                  <a:cubicBezTo>
                    <a:pt x="921" y="55"/>
                    <a:pt x="853" y="28"/>
                    <a:pt x="799" y="14"/>
                  </a:cubicBezTo>
                  <a:cubicBezTo>
                    <a:pt x="745" y="1"/>
                    <a:pt x="690" y="1"/>
                    <a:pt x="636" y="1"/>
                  </a:cubicBezTo>
                  <a:close/>
                </a:path>
              </a:pathLst>
            </a:custGeom>
            <a:solidFill>
              <a:srgbClr val="FFAD00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0" name="Google Shape;550;p30"/>
            <p:cNvSpPr/>
            <p:nvPr/>
          </p:nvSpPr>
          <p:spPr>
            <a:xfrm>
              <a:off x="2972001" y="3287845"/>
              <a:ext cx="911546" cy="569225"/>
            </a:xfrm>
            <a:custGeom>
              <a:avLst/>
              <a:gdLst/>
              <a:ahLst/>
              <a:cxnLst/>
              <a:rect l="l" t="t" r="r" b="b"/>
              <a:pathLst>
                <a:path w="12297" h="7679" extrusionOk="0">
                  <a:moveTo>
                    <a:pt x="258" y="1"/>
                  </a:moveTo>
                  <a:cubicBezTo>
                    <a:pt x="231" y="1"/>
                    <a:pt x="204" y="1"/>
                    <a:pt x="176" y="14"/>
                  </a:cubicBezTo>
                  <a:cubicBezTo>
                    <a:pt x="109" y="41"/>
                    <a:pt x="55" y="82"/>
                    <a:pt x="28" y="150"/>
                  </a:cubicBezTo>
                  <a:cubicBezTo>
                    <a:pt x="1" y="204"/>
                    <a:pt x="1" y="285"/>
                    <a:pt x="28" y="339"/>
                  </a:cubicBezTo>
                  <a:cubicBezTo>
                    <a:pt x="136" y="542"/>
                    <a:pt x="244" y="745"/>
                    <a:pt x="366" y="934"/>
                  </a:cubicBezTo>
                  <a:cubicBezTo>
                    <a:pt x="488" y="1124"/>
                    <a:pt x="596" y="1300"/>
                    <a:pt x="731" y="1476"/>
                  </a:cubicBezTo>
                  <a:cubicBezTo>
                    <a:pt x="961" y="1814"/>
                    <a:pt x="1218" y="2139"/>
                    <a:pt x="1503" y="2450"/>
                  </a:cubicBezTo>
                  <a:cubicBezTo>
                    <a:pt x="2044" y="3086"/>
                    <a:pt x="2666" y="3654"/>
                    <a:pt x="3329" y="4141"/>
                  </a:cubicBezTo>
                  <a:cubicBezTo>
                    <a:pt x="3857" y="4534"/>
                    <a:pt x="4412" y="4886"/>
                    <a:pt x="4994" y="5197"/>
                  </a:cubicBezTo>
                  <a:cubicBezTo>
                    <a:pt x="5129" y="5522"/>
                    <a:pt x="5345" y="5806"/>
                    <a:pt x="5602" y="6036"/>
                  </a:cubicBezTo>
                  <a:cubicBezTo>
                    <a:pt x="5657" y="6103"/>
                    <a:pt x="5724" y="6157"/>
                    <a:pt x="5792" y="6212"/>
                  </a:cubicBezTo>
                  <a:lnTo>
                    <a:pt x="5995" y="6374"/>
                  </a:lnTo>
                  <a:cubicBezTo>
                    <a:pt x="6144" y="6482"/>
                    <a:pt x="6293" y="6590"/>
                    <a:pt x="6441" y="6685"/>
                  </a:cubicBezTo>
                  <a:cubicBezTo>
                    <a:pt x="6445" y="6689"/>
                    <a:pt x="6450" y="6691"/>
                    <a:pt x="6456" y="6691"/>
                  </a:cubicBezTo>
                  <a:cubicBezTo>
                    <a:pt x="6470" y="6691"/>
                    <a:pt x="6486" y="6681"/>
                    <a:pt x="6495" y="6672"/>
                  </a:cubicBezTo>
                  <a:cubicBezTo>
                    <a:pt x="6509" y="6645"/>
                    <a:pt x="6509" y="6618"/>
                    <a:pt x="6482" y="6604"/>
                  </a:cubicBezTo>
                  <a:cubicBezTo>
                    <a:pt x="6414" y="6563"/>
                    <a:pt x="6347" y="6523"/>
                    <a:pt x="6293" y="6469"/>
                  </a:cubicBezTo>
                  <a:cubicBezTo>
                    <a:pt x="6171" y="6388"/>
                    <a:pt x="6063" y="6293"/>
                    <a:pt x="5954" y="6185"/>
                  </a:cubicBezTo>
                  <a:cubicBezTo>
                    <a:pt x="5900" y="6130"/>
                    <a:pt x="5846" y="6076"/>
                    <a:pt x="5805" y="6022"/>
                  </a:cubicBezTo>
                  <a:cubicBezTo>
                    <a:pt x="5751" y="5968"/>
                    <a:pt x="5697" y="5900"/>
                    <a:pt x="5657" y="5846"/>
                  </a:cubicBezTo>
                  <a:cubicBezTo>
                    <a:pt x="5535" y="5711"/>
                    <a:pt x="5440" y="5562"/>
                    <a:pt x="5359" y="5400"/>
                  </a:cubicBezTo>
                  <a:lnTo>
                    <a:pt x="5359" y="5400"/>
                  </a:lnTo>
                  <a:lnTo>
                    <a:pt x="5427" y="5427"/>
                  </a:lnTo>
                  <a:cubicBezTo>
                    <a:pt x="6130" y="5779"/>
                    <a:pt x="6874" y="6063"/>
                    <a:pt x="7619" y="6293"/>
                  </a:cubicBezTo>
                  <a:cubicBezTo>
                    <a:pt x="7686" y="6374"/>
                    <a:pt x="7754" y="6455"/>
                    <a:pt x="7835" y="6523"/>
                  </a:cubicBezTo>
                  <a:cubicBezTo>
                    <a:pt x="7916" y="6604"/>
                    <a:pt x="8011" y="6685"/>
                    <a:pt x="8106" y="6753"/>
                  </a:cubicBezTo>
                  <a:cubicBezTo>
                    <a:pt x="8187" y="6820"/>
                    <a:pt x="8268" y="6888"/>
                    <a:pt x="8363" y="6956"/>
                  </a:cubicBezTo>
                  <a:cubicBezTo>
                    <a:pt x="8471" y="7010"/>
                    <a:pt x="8566" y="7078"/>
                    <a:pt x="8674" y="7145"/>
                  </a:cubicBezTo>
                  <a:cubicBezTo>
                    <a:pt x="8877" y="7267"/>
                    <a:pt x="9093" y="7362"/>
                    <a:pt x="9310" y="7456"/>
                  </a:cubicBezTo>
                  <a:cubicBezTo>
                    <a:pt x="9405" y="7497"/>
                    <a:pt x="9499" y="7538"/>
                    <a:pt x="9608" y="7565"/>
                  </a:cubicBezTo>
                  <a:cubicBezTo>
                    <a:pt x="9702" y="7605"/>
                    <a:pt x="9838" y="7646"/>
                    <a:pt x="9946" y="7673"/>
                  </a:cubicBezTo>
                  <a:cubicBezTo>
                    <a:pt x="9953" y="7677"/>
                    <a:pt x="9959" y="7678"/>
                    <a:pt x="9965" y="7678"/>
                  </a:cubicBezTo>
                  <a:cubicBezTo>
                    <a:pt x="9980" y="7678"/>
                    <a:pt x="9990" y="7666"/>
                    <a:pt x="10000" y="7646"/>
                  </a:cubicBezTo>
                  <a:cubicBezTo>
                    <a:pt x="10000" y="7619"/>
                    <a:pt x="9987" y="7592"/>
                    <a:pt x="9959" y="7592"/>
                  </a:cubicBezTo>
                  <a:cubicBezTo>
                    <a:pt x="9838" y="7551"/>
                    <a:pt x="9716" y="7511"/>
                    <a:pt x="9581" y="7456"/>
                  </a:cubicBezTo>
                  <a:cubicBezTo>
                    <a:pt x="9202" y="7308"/>
                    <a:pt x="8836" y="7105"/>
                    <a:pt x="8498" y="6861"/>
                  </a:cubicBezTo>
                  <a:cubicBezTo>
                    <a:pt x="8322" y="6712"/>
                    <a:pt x="8160" y="6563"/>
                    <a:pt x="8011" y="6401"/>
                  </a:cubicBezTo>
                  <a:lnTo>
                    <a:pt x="8011" y="6401"/>
                  </a:lnTo>
                  <a:cubicBezTo>
                    <a:pt x="8633" y="6577"/>
                    <a:pt x="9269" y="6726"/>
                    <a:pt x="9905" y="6834"/>
                  </a:cubicBezTo>
                  <a:cubicBezTo>
                    <a:pt x="10041" y="6861"/>
                    <a:pt x="10176" y="6875"/>
                    <a:pt x="10311" y="6902"/>
                  </a:cubicBezTo>
                  <a:cubicBezTo>
                    <a:pt x="10325" y="6902"/>
                    <a:pt x="10325" y="6915"/>
                    <a:pt x="10325" y="6915"/>
                  </a:cubicBezTo>
                  <a:cubicBezTo>
                    <a:pt x="10474" y="7078"/>
                    <a:pt x="10636" y="7226"/>
                    <a:pt x="10825" y="7335"/>
                  </a:cubicBezTo>
                  <a:cubicBezTo>
                    <a:pt x="11028" y="7456"/>
                    <a:pt x="11231" y="7551"/>
                    <a:pt x="11448" y="7646"/>
                  </a:cubicBezTo>
                  <a:cubicBezTo>
                    <a:pt x="11459" y="7651"/>
                    <a:pt x="11470" y="7655"/>
                    <a:pt x="11482" y="7655"/>
                  </a:cubicBezTo>
                  <a:cubicBezTo>
                    <a:pt x="11497" y="7655"/>
                    <a:pt x="11513" y="7648"/>
                    <a:pt x="11529" y="7632"/>
                  </a:cubicBezTo>
                  <a:cubicBezTo>
                    <a:pt x="11529" y="7605"/>
                    <a:pt x="11529" y="7578"/>
                    <a:pt x="11502" y="7565"/>
                  </a:cubicBezTo>
                  <a:cubicBezTo>
                    <a:pt x="11272" y="7470"/>
                    <a:pt x="11055" y="7362"/>
                    <a:pt x="10866" y="7213"/>
                  </a:cubicBezTo>
                  <a:cubicBezTo>
                    <a:pt x="10798" y="7159"/>
                    <a:pt x="10731" y="7105"/>
                    <a:pt x="10663" y="7051"/>
                  </a:cubicBezTo>
                  <a:cubicBezTo>
                    <a:pt x="10622" y="7010"/>
                    <a:pt x="10595" y="6983"/>
                    <a:pt x="10568" y="6942"/>
                  </a:cubicBezTo>
                  <a:lnTo>
                    <a:pt x="10568" y="6942"/>
                  </a:lnTo>
                  <a:cubicBezTo>
                    <a:pt x="11110" y="7010"/>
                    <a:pt x="11651" y="7064"/>
                    <a:pt x="12206" y="7091"/>
                  </a:cubicBezTo>
                  <a:cubicBezTo>
                    <a:pt x="12210" y="7092"/>
                    <a:pt x="12214" y="7092"/>
                    <a:pt x="12218" y="7092"/>
                  </a:cubicBezTo>
                  <a:cubicBezTo>
                    <a:pt x="12288" y="7092"/>
                    <a:pt x="12296" y="6982"/>
                    <a:pt x="12219" y="6969"/>
                  </a:cubicBezTo>
                  <a:cubicBezTo>
                    <a:pt x="11881" y="6956"/>
                    <a:pt x="11556" y="6915"/>
                    <a:pt x="11231" y="6875"/>
                  </a:cubicBezTo>
                  <a:cubicBezTo>
                    <a:pt x="11015" y="6848"/>
                    <a:pt x="10812" y="6820"/>
                    <a:pt x="10595" y="6780"/>
                  </a:cubicBezTo>
                  <a:cubicBezTo>
                    <a:pt x="10636" y="6739"/>
                    <a:pt x="10677" y="6699"/>
                    <a:pt x="10731" y="6672"/>
                  </a:cubicBezTo>
                  <a:cubicBezTo>
                    <a:pt x="10785" y="6631"/>
                    <a:pt x="10839" y="6590"/>
                    <a:pt x="10893" y="6550"/>
                  </a:cubicBezTo>
                  <a:cubicBezTo>
                    <a:pt x="10961" y="6523"/>
                    <a:pt x="11028" y="6482"/>
                    <a:pt x="11096" y="6455"/>
                  </a:cubicBezTo>
                  <a:cubicBezTo>
                    <a:pt x="11204" y="6401"/>
                    <a:pt x="11326" y="6374"/>
                    <a:pt x="11448" y="6333"/>
                  </a:cubicBezTo>
                  <a:cubicBezTo>
                    <a:pt x="11570" y="6306"/>
                    <a:pt x="11691" y="6279"/>
                    <a:pt x="11827" y="6266"/>
                  </a:cubicBezTo>
                  <a:cubicBezTo>
                    <a:pt x="11894" y="6252"/>
                    <a:pt x="11949" y="6239"/>
                    <a:pt x="12016" y="6239"/>
                  </a:cubicBezTo>
                  <a:cubicBezTo>
                    <a:pt x="12043" y="6239"/>
                    <a:pt x="12057" y="6212"/>
                    <a:pt x="12057" y="6198"/>
                  </a:cubicBezTo>
                  <a:cubicBezTo>
                    <a:pt x="12057" y="6171"/>
                    <a:pt x="12043" y="6157"/>
                    <a:pt x="12016" y="6157"/>
                  </a:cubicBezTo>
                  <a:cubicBezTo>
                    <a:pt x="11719" y="6171"/>
                    <a:pt x="11434" y="6225"/>
                    <a:pt x="11137" y="6306"/>
                  </a:cubicBezTo>
                  <a:cubicBezTo>
                    <a:pt x="10988" y="6347"/>
                    <a:pt x="10853" y="6415"/>
                    <a:pt x="10717" y="6482"/>
                  </a:cubicBezTo>
                  <a:cubicBezTo>
                    <a:pt x="10650" y="6509"/>
                    <a:pt x="10582" y="6550"/>
                    <a:pt x="10514" y="6590"/>
                  </a:cubicBezTo>
                  <a:cubicBezTo>
                    <a:pt x="10447" y="6631"/>
                    <a:pt x="10392" y="6672"/>
                    <a:pt x="10338" y="6739"/>
                  </a:cubicBezTo>
                  <a:lnTo>
                    <a:pt x="10230" y="6712"/>
                  </a:lnTo>
                  <a:cubicBezTo>
                    <a:pt x="9892" y="6645"/>
                    <a:pt x="9554" y="6577"/>
                    <a:pt x="9229" y="6496"/>
                  </a:cubicBezTo>
                  <a:cubicBezTo>
                    <a:pt x="8904" y="6415"/>
                    <a:pt x="8579" y="6333"/>
                    <a:pt x="8268" y="6225"/>
                  </a:cubicBezTo>
                  <a:cubicBezTo>
                    <a:pt x="8092" y="6185"/>
                    <a:pt x="7930" y="6117"/>
                    <a:pt x="7754" y="6063"/>
                  </a:cubicBezTo>
                  <a:lnTo>
                    <a:pt x="7849" y="5995"/>
                  </a:lnTo>
                  <a:lnTo>
                    <a:pt x="7835" y="5995"/>
                  </a:lnTo>
                  <a:cubicBezTo>
                    <a:pt x="7930" y="5914"/>
                    <a:pt x="8025" y="5846"/>
                    <a:pt x="8133" y="5779"/>
                  </a:cubicBezTo>
                  <a:cubicBezTo>
                    <a:pt x="8241" y="5724"/>
                    <a:pt x="8349" y="5670"/>
                    <a:pt x="8458" y="5630"/>
                  </a:cubicBezTo>
                  <a:cubicBezTo>
                    <a:pt x="8742" y="5508"/>
                    <a:pt x="9039" y="5427"/>
                    <a:pt x="9337" y="5386"/>
                  </a:cubicBezTo>
                  <a:cubicBezTo>
                    <a:pt x="9527" y="5354"/>
                    <a:pt x="9717" y="5341"/>
                    <a:pt x="9908" y="5341"/>
                  </a:cubicBezTo>
                  <a:cubicBezTo>
                    <a:pt x="10042" y="5341"/>
                    <a:pt x="10177" y="5348"/>
                    <a:pt x="10311" y="5359"/>
                  </a:cubicBezTo>
                  <a:cubicBezTo>
                    <a:pt x="10338" y="5359"/>
                    <a:pt x="10352" y="5346"/>
                    <a:pt x="10352" y="5332"/>
                  </a:cubicBezTo>
                  <a:cubicBezTo>
                    <a:pt x="10365" y="5305"/>
                    <a:pt x="10352" y="5278"/>
                    <a:pt x="10325" y="5278"/>
                  </a:cubicBezTo>
                  <a:cubicBezTo>
                    <a:pt x="10176" y="5264"/>
                    <a:pt x="10014" y="5251"/>
                    <a:pt x="9851" y="5251"/>
                  </a:cubicBezTo>
                  <a:lnTo>
                    <a:pt x="9635" y="5251"/>
                  </a:lnTo>
                  <a:cubicBezTo>
                    <a:pt x="9378" y="5264"/>
                    <a:pt x="9121" y="5291"/>
                    <a:pt x="8850" y="5346"/>
                  </a:cubicBezTo>
                  <a:cubicBezTo>
                    <a:pt x="8606" y="5400"/>
                    <a:pt x="8363" y="5467"/>
                    <a:pt x="8119" y="5576"/>
                  </a:cubicBezTo>
                  <a:cubicBezTo>
                    <a:pt x="7997" y="5616"/>
                    <a:pt x="7889" y="5670"/>
                    <a:pt x="7781" y="5724"/>
                  </a:cubicBezTo>
                  <a:cubicBezTo>
                    <a:pt x="7727" y="5765"/>
                    <a:pt x="7686" y="5792"/>
                    <a:pt x="7632" y="5833"/>
                  </a:cubicBezTo>
                  <a:lnTo>
                    <a:pt x="7564" y="5887"/>
                  </a:lnTo>
                  <a:cubicBezTo>
                    <a:pt x="7537" y="5914"/>
                    <a:pt x="7510" y="5941"/>
                    <a:pt x="7483" y="5955"/>
                  </a:cubicBezTo>
                  <a:cubicBezTo>
                    <a:pt x="6739" y="5684"/>
                    <a:pt x="6022" y="5359"/>
                    <a:pt x="5332" y="4980"/>
                  </a:cubicBezTo>
                  <a:lnTo>
                    <a:pt x="5345" y="4967"/>
                  </a:lnTo>
                  <a:cubicBezTo>
                    <a:pt x="5440" y="4913"/>
                    <a:pt x="5535" y="4858"/>
                    <a:pt x="5643" y="4818"/>
                  </a:cubicBezTo>
                  <a:cubicBezTo>
                    <a:pt x="5792" y="4764"/>
                    <a:pt x="5941" y="4710"/>
                    <a:pt x="6090" y="4669"/>
                  </a:cubicBezTo>
                  <a:cubicBezTo>
                    <a:pt x="6171" y="4642"/>
                    <a:pt x="6252" y="4628"/>
                    <a:pt x="6333" y="4601"/>
                  </a:cubicBezTo>
                  <a:cubicBezTo>
                    <a:pt x="6414" y="4588"/>
                    <a:pt x="6509" y="4574"/>
                    <a:pt x="6577" y="4561"/>
                  </a:cubicBezTo>
                  <a:cubicBezTo>
                    <a:pt x="6820" y="4530"/>
                    <a:pt x="7064" y="4515"/>
                    <a:pt x="7307" y="4515"/>
                  </a:cubicBezTo>
                  <a:cubicBezTo>
                    <a:pt x="7389" y="4515"/>
                    <a:pt x="7470" y="4517"/>
                    <a:pt x="7551" y="4520"/>
                  </a:cubicBezTo>
                  <a:cubicBezTo>
                    <a:pt x="7578" y="4520"/>
                    <a:pt x="7592" y="4493"/>
                    <a:pt x="7592" y="4480"/>
                  </a:cubicBezTo>
                  <a:cubicBezTo>
                    <a:pt x="7592" y="4458"/>
                    <a:pt x="7582" y="4435"/>
                    <a:pt x="7564" y="4435"/>
                  </a:cubicBezTo>
                  <a:cubicBezTo>
                    <a:pt x="7560" y="4435"/>
                    <a:pt x="7556" y="4437"/>
                    <a:pt x="7551" y="4439"/>
                  </a:cubicBezTo>
                  <a:cubicBezTo>
                    <a:pt x="7443" y="4439"/>
                    <a:pt x="7334" y="4425"/>
                    <a:pt x="7226" y="4412"/>
                  </a:cubicBezTo>
                  <a:lnTo>
                    <a:pt x="6915" y="4412"/>
                  </a:lnTo>
                  <a:cubicBezTo>
                    <a:pt x="6807" y="4412"/>
                    <a:pt x="6698" y="4412"/>
                    <a:pt x="6577" y="4439"/>
                  </a:cubicBezTo>
                  <a:cubicBezTo>
                    <a:pt x="6468" y="4453"/>
                    <a:pt x="6360" y="4453"/>
                    <a:pt x="6238" y="4466"/>
                  </a:cubicBezTo>
                  <a:cubicBezTo>
                    <a:pt x="6022" y="4493"/>
                    <a:pt x="5805" y="4547"/>
                    <a:pt x="5589" y="4615"/>
                  </a:cubicBezTo>
                  <a:cubicBezTo>
                    <a:pt x="5494" y="4642"/>
                    <a:pt x="5386" y="4683"/>
                    <a:pt x="5278" y="4723"/>
                  </a:cubicBezTo>
                  <a:cubicBezTo>
                    <a:pt x="5237" y="4737"/>
                    <a:pt x="5183" y="4764"/>
                    <a:pt x="5129" y="4791"/>
                  </a:cubicBezTo>
                  <a:lnTo>
                    <a:pt x="5061" y="4818"/>
                  </a:lnTo>
                  <a:cubicBezTo>
                    <a:pt x="4926" y="4737"/>
                    <a:pt x="4804" y="4669"/>
                    <a:pt x="4669" y="4574"/>
                  </a:cubicBezTo>
                  <a:cubicBezTo>
                    <a:pt x="3749" y="3992"/>
                    <a:pt x="2910" y="3289"/>
                    <a:pt x="2166" y="2491"/>
                  </a:cubicBezTo>
                  <a:lnTo>
                    <a:pt x="2166" y="2477"/>
                  </a:lnTo>
                  <a:lnTo>
                    <a:pt x="2129" y="2453"/>
                  </a:lnTo>
                  <a:lnTo>
                    <a:pt x="2129" y="2453"/>
                  </a:lnTo>
                  <a:cubicBezTo>
                    <a:pt x="1821" y="2104"/>
                    <a:pt x="1527" y="1742"/>
                    <a:pt x="1259" y="1367"/>
                  </a:cubicBezTo>
                  <a:cubicBezTo>
                    <a:pt x="1124" y="1165"/>
                    <a:pt x="988" y="962"/>
                    <a:pt x="853" y="759"/>
                  </a:cubicBezTo>
                  <a:cubicBezTo>
                    <a:pt x="785" y="650"/>
                    <a:pt x="731" y="556"/>
                    <a:pt x="664" y="447"/>
                  </a:cubicBezTo>
                  <a:cubicBezTo>
                    <a:pt x="609" y="339"/>
                    <a:pt x="542" y="217"/>
                    <a:pt x="474" y="109"/>
                  </a:cubicBezTo>
                  <a:cubicBezTo>
                    <a:pt x="420" y="41"/>
                    <a:pt x="339" y="1"/>
                    <a:pt x="258" y="1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51" name="Google Shape;551;p30"/>
          <p:cNvSpPr/>
          <p:nvPr/>
        </p:nvSpPr>
        <p:spPr>
          <a:xfrm>
            <a:off x="-1249567" y="3301501"/>
            <a:ext cx="7534163" cy="3995188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2" name="Google Shape;552;p30"/>
          <p:cNvSpPr/>
          <p:nvPr/>
        </p:nvSpPr>
        <p:spPr>
          <a:xfrm>
            <a:off x="-1249576" y="3445116"/>
            <a:ext cx="7247819" cy="3707989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53" name="Google Shape;553;p30"/>
          <p:cNvGrpSpPr/>
          <p:nvPr/>
        </p:nvGrpSpPr>
        <p:grpSpPr>
          <a:xfrm rot="-6026666">
            <a:off x="10639707" y="247672"/>
            <a:ext cx="1478735" cy="1932616"/>
            <a:chOff x="2179573" y="1629825"/>
            <a:chExt cx="658104" cy="860102"/>
          </a:xfrm>
        </p:grpSpPr>
        <p:sp>
          <p:nvSpPr>
            <p:cNvPr id="554" name="Google Shape;554;p30"/>
            <p:cNvSpPr/>
            <p:nvPr/>
          </p:nvSpPr>
          <p:spPr>
            <a:xfrm>
              <a:off x="2179573" y="1629825"/>
              <a:ext cx="658104" cy="776411"/>
            </a:xfrm>
            <a:custGeom>
              <a:avLst/>
              <a:gdLst/>
              <a:ahLst/>
              <a:cxnLst/>
              <a:rect l="l" t="t" r="r" b="b"/>
              <a:pathLst>
                <a:path w="8878" h="10474" extrusionOk="0">
                  <a:moveTo>
                    <a:pt x="1922" y="1"/>
                  </a:moveTo>
                  <a:cubicBezTo>
                    <a:pt x="1868" y="1"/>
                    <a:pt x="1828" y="28"/>
                    <a:pt x="1814" y="55"/>
                  </a:cubicBezTo>
                  <a:cubicBezTo>
                    <a:pt x="1747" y="177"/>
                    <a:pt x="1692" y="299"/>
                    <a:pt x="1638" y="420"/>
                  </a:cubicBezTo>
                  <a:cubicBezTo>
                    <a:pt x="1598" y="542"/>
                    <a:pt x="1544" y="650"/>
                    <a:pt x="1489" y="745"/>
                  </a:cubicBezTo>
                  <a:lnTo>
                    <a:pt x="1151" y="1395"/>
                  </a:lnTo>
                  <a:cubicBezTo>
                    <a:pt x="962" y="1760"/>
                    <a:pt x="745" y="2193"/>
                    <a:pt x="542" y="2653"/>
                  </a:cubicBezTo>
                  <a:cubicBezTo>
                    <a:pt x="448" y="2870"/>
                    <a:pt x="366" y="3072"/>
                    <a:pt x="299" y="3275"/>
                  </a:cubicBezTo>
                  <a:cubicBezTo>
                    <a:pt x="231" y="3492"/>
                    <a:pt x="163" y="3708"/>
                    <a:pt x="123" y="3925"/>
                  </a:cubicBezTo>
                  <a:cubicBezTo>
                    <a:pt x="69" y="4141"/>
                    <a:pt x="42" y="4358"/>
                    <a:pt x="15" y="4574"/>
                  </a:cubicBezTo>
                  <a:cubicBezTo>
                    <a:pt x="1" y="4804"/>
                    <a:pt x="1" y="5048"/>
                    <a:pt x="15" y="5278"/>
                  </a:cubicBezTo>
                  <a:cubicBezTo>
                    <a:pt x="55" y="5765"/>
                    <a:pt x="177" y="6239"/>
                    <a:pt x="353" y="6685"/>
                  </a:cubicBezTo>
                  <a:cubicBezTo>
                    <a:pt x="502" y="7051"/>
                    <a:pt x="678" y="7402"/>
                    <a:pt x="908" y="7727"/>
                  </a:cubicBezTo>
                  <a:cubicBezTo>
                    <a:pt x="1381" y="8417"/>
                    <a:pt x="1977" y="9013"/>
                    <a:pt x="2680" y="9473"/>
                  </a:cubicBezTo>
                  <a:cubicBezTo>
                    <a:pt x="3073" y="9743"/>
                    <a:pt x="3519" y="9960"/>
                    <a:pt x="3979" y="10109"/>
                  </a:cubicBezTo>
                  <a:cubicBezTo>
                    <a:pt x="4182" y="10203"/>
                    <a:pt x="4399" y="10271"/>
                    <a:pt x="4629" y="10325"/>
                  </a:cubicBezTo>
                  <a:cubicBezTo>
                    <a:pt x="4777" y="10366"/>
                    <a:pt x="4940" y="10393"/>
                    <a:pt x="5062" y="10406"/>
                  </a:cubicBezTo>
                  <a:cubicBezTo>
                    <a:pt x="5210" y="10433"/>
                    <a:pt x="5359" y="10460"/>
                    <a:pt x="5522" y="10460"/>
                  </a:cubicBezTo>
                  <a:cubicBezTo>
                    <a:pt x="5616" y="10474"/>
                    <a:pt x="5711" y="10474"/>
                    <a:pt x="5792" y="10474"/>
                  </a:cubicBezTo>
                  <a:lnTo>
                    <a:pt x="5995" y="10474"/>
                  </a:lnTo>
                  <a:cubicBezTo>
                    <a:pt x="6076" y="10474"/>
                    <a:pt x="6144" y="10460"/>
                    <a:pt x="6212" y="10447"/>
                  </a:cubicBezTo>
                  <a:cubicBezTo>
                    <a:pt x="6279" y="10447"/>
                    <a:pt x="6334" y="10433"/>
                    <a:pt x="6401" y="10420"/>
                  </a:cubicBezTo>
                  <a:lnTo>
                    <a:pt x="6415" y="10420"/>
                  </a:lnTo>
                  <a:cubicBezTo>
                    <a:pt x="6442" y="10420"/>
                    <a:pt x="6469" y="10406"/>
                    <a:pt x="6482" y="10393"/>
                  </a:cubicBezTo>
                  <a:cubicBezTo>
                    <a:pt x="6685" y="10285"/>
                    <a:pt x="6888" y="10149"/>
                    <a:pt x="7078" y="10000"/>
                  </a:cubicBezTo>
                  <a:cubicBezTo>
                    <a:pt x="7254" y="9865"/>
                    <a:pt x="7430" y="9703"/>
                    <a:pt x="7592" y="9527"/>
                  </a:cubicBezTo>
                  <a:cubicBezTo>
                    <a:pt x="7754" y="9351"/>
                    <a:pt x="7917" y="9161"/>
                    <a:pt x="8052" y="8972"/>
                  </a:cubicBezTo>
                  <a:cubicBezTo>
                    <a:pt x="8187" y="8783"/>
                    <a:pt x="8309" y="8580"/>
                    <a:pt x="8417" y="8363"/>
                  </a:cubicBezTo>
                  <a:cubicBezTo>
                    <a:pt x="8580" y="8038"/>
                    <a:pt x="8701" y="7687"/>
                    <a:pt x="8783" y="7335"/>
                  </a:cubicBezTo>
                  <a:cubicBezTo>
                    <a:pt x="8850" y="6969"/>
                    <a:pt x="8877" y="6604"/>
                    <a:pt x="8877" y="6239"/>
                  </a:cubicBezTo>
                  <a:cubicBezTo>
                    <a:pt x="8850" y="5467"/>
                    <a:pt x="8688" y="4710"/>
                    <a:pt x="8363" y="4006"/>
                  </a:cubicBezTo>
                  <a:cubicBezTo>
                    <a:pt x="8066" y="3330"/>
                    <a:pt x="7605" y="2721"/>
                    <a:pt x="7037" y="2261"/>
                  </a:cubicBezTo>
                  <a:cubicBezTo>
                    <a:pt x="6739" y="2031"/>
                    <a:pt x="6428" y="1841"/>
                    <a:pt x="6090" y="1692"/>
                  </a:cubicBezTo>
                  <a:cubicBezTo>
                    <a:pt x="5725" y="1530"/>
                    <a:pt x="5332" y="1395"/>
                    <a:pt x="4940" y="1300"/>
                  </a:cubicBezTo>
                  <a:lnTo>
                    <a:pt x="4520" y="1192"/>
                  </a:lnTo>
                  <a:cubicBezTo>
                    <a:pt x="4277" y="1124"/>
                    <a:pt x="4033" y="1056"/>
                    <a:pt x="3790" y="989"/>
                  </a:cubicBezTo>
                  <a:cubicBezTo>
                    <a:pt x="3411" y="880"/>
                    <a:pt x="3045" y="732"/>
                    <a:pt x="2694" y="556"/>
                  </a:cubicBezTo>
                  <a:cubicBezTo>
                    <a:pt x="2464" y="420"/>
                    <a:pt x="2247" y="272"/>
                    <a:pt x="2058" y="109"/>
                  </a:cubicBezTo>
                  <a:lnTo>
                    <a:pt x="2031" y="82"/>
                  </a:lnTo>
                  <a:lnTo>
                    <a:pt x="2004" y="55"/>
                  </a:lnTo>
                  <a:cubicBezTo>
                    <a:pt x="1990" y="28"/>
                    <a:pt x="1949" y="14"/>
                    <a:pt x="1922" y="1"/>
                  </a:cubicBezTo>
                  <a:close/>
                </a:path>
              </a:pathLst>
            </a:custGeom>
            <a:solidFill>
              <a:srgbClr val="7ABEAE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5" name="Google Shape;555;p30"/>
            <p:cNvSpPr/>
            <p:nvPr/>
          </p:nvSpPr>
          <p:spPr>
            <a:xfrm>
              <a:off x="2260891" y="1672004"/>
              <a:ext cx="503548" cy="817923"/>
            </a:xfrm>
            <a:custGeom>
              <a:avLst/>
              <a:gdLst/>
              <a:ahLst/>
              <a:cxnLst/>
              <a:rect l="l" t="t" r="r" b="b"/>
              <a:pathLst>
                <a:path w="6793" h="11034" extrusionOk="0">
                  <a:moveTo>
                    <a:pt x="961" y="0"/>
                  </a:moveTo>
                  <a:cubicBezTo>
                    <a:pt x="947" y="14"/>
                    <a:pt x="934" y="41"/>
                    <a:pt x="934" y="54"/>
                  </a:cubicBezTo>
                  <a:cubicBezTo>
                    <a:pt x="1015" y="257"/>
                    <a:pt x="1110" y="460"/>
                    <a:pt x="1218" y="650"/>
                  </a:cubicBezTo>
                  <a:cubicBezTo>
                    <a:pt x="1313" y="853"/>
                    <a:pt x="1434" y="1042"/>
                    <a:pt x="1556" y="1232"/>
                  </a:cubicBezTo>
                  <a:cubicBezTo>
                    <a:pt x="1678" y="1435"/>
                    <a:pt x="1800" y="1610"/>
                    <a:pt x="1935" y="1800"/>
                  </a:cubicBezTo>
                  <a:cubicBezTo>
                    <a:pt x="1989" y="1881"/>
                    <a:pt x="2057" y="1962"/>
                    <a:pt x="2111" y="2030"/>
                  </a:cubicBezTo>
                  <a:lnTo>
                    <a:pt x="2016" y="2003"/>
                  </a:lnTo>
                  <a:cubicBezTo>
                    <a:pt x="1881" y="1962"/>
                    <a:pt x="1759" y="1908"/>
                    <a:pt x="1651" y="1854"/>
                  </a:cubicBezTo>
                  <a:cubicBezTo>
                    <a:pt x="1515" y="1800"/>
                    <a:pt x="1407" y="1732"/>
                    <a:pt x="1285" y="1651"/>
                  </a:cubicBezTo>
                  <a:cubicBezTo>
                    <a:pt x="1164" y="1570"/>
                    <a:pt x="1042" y="1475"/>
                    <a:pt x="920" y="1380"/>
                  </a:cubicBezTo>
                  <a:cubicBezTo>
                    <a:pt x="812" y="1286"/>
                    <a:pt x="690" y="1177"/>
                    <a:pt x="595" y="1056"/>
                  </a:cubicBezTo>
                  <a:lnTo>
                    <a:pt x="555" y="1015"/>
                  </a:lnTo>
                  <a:cubicBezTo>
                    <a:pt x="541" y="1002"/>
                    <a:pt x="528" y="988"/>
                    <a:pt x="514" y="988"/>
                  </a:cubicBezTo>
                  <a:lnTo>
                    <a:pt x="487" y="988"/>
                  </a:lnTo>
                  <a:cubicBezTo>
                    <a:pt x="474" y="1002"/>
                    <a:pt x="460" y="1029"/>
                    <a:pt x="474" y="1056"/>
                  </a:cubicBezTo>
                  <a:cubicBezTo>
                    <a:pt x="595" y="1177"/>
                    <a:pt x="717" y="1313"/>
                    <a:pt x="839" y="1421"/>
                  </a:cubicBezTo>
                  <a:cubicBezTo>
                    <a:pt x="907" y="1489"/>
                    <a:pt x="974" y="1556"/>
                    <a:pt x="1055" y="1610"/>
                  </a:cubicBezTo>
                  <a:cubicBezTo>
                    <a:pt x="1123" y="1678"/>
                    <a:pt x="1218" y="1746"/>
                    <a:pt x="1299" y="1800"/>
                  </a:cubicBezTo>
                  <a:cubicBezTo>
                    <a:pt x="1448" y="1908"/>
                    <a:pt x="1610" y="2003"/>
                    <a:pt x="1786" y="2084"/>
                  </a:cubicBezTo>
                  <a:cubicBezTo>
                    <a:pt x="1867" y="2125"/>
                    <a:pt x="1948" y="2152"/>
                    <a:pt x="2030" y="2179"/>
                  </a:cubicBezTo>
                  <a:cubicBezTo>
                    <a:pt x="2070" y="2192"/>
                    <a:pt x="2111" y="2206"/>
                    <a:pt x="2165" y="2206"/>
                  </a:cubicBezTo>
                  <a:cubicBezTo>
                    <a:pt x="2192" y="2219"/>
                    <a:pt x="2219" y="2219"/>
                    <a:pt x="2246" y="2219"/>
                  </a:cubicBezTo>
                  <a:lnTo>
                    <a:pt x="2341" y="2368"/>
                  </a:lnTo>
                  <a:cubicBezTo>
                    <a:pt x="2625" y="2734"/>
                    <a:pt x="2909" y="3085"/>
                    <a:pt x="3193" y="3451"/>
                  </a:cubicBezTo>
                  <a:cubicBezTo>
                    <a:pt x="3450" y="3816"/>
                    <a:pt x="3694" y="4181"/>
                    <a:pt x="3924" y="4560"/>
                  </a:cubicBezTo>
                  <a:cubicBezTo>
                    <a:pt x="3992" y="4696"/>
                    <a:pt x="4059" y="4831"/>
                    <a:pt x="4127" y="4966"/>
                  </a:cubicBezTo>
                  <a:lnTo>
                    <a:pt x="3843" y="4966"/>
                  </a:lnTo>
                  <a:cubicBezTo>
                    <a:pt x="3667" y="4966"/>
                    <a:pt x="3505" y="4966"/>
                    <a:pt x="3329" y="4953"/>
                  </a:cubicBezTo>
                  <a:cubicBezTo>
                    <a:pt x="3139" y="4939"/>
                    <a:pt x="2936" y="4898"/>
                    <a:pt x="2733" y="4858"/>
                  </a:cubicBezTo>
                  <a:cubicBezTo>
                    <a:pt x="2530" y="4817"/>
                    <a:pt x="2327" y="4763"/>
                    <a:pt x="2138" y="4696"/>
                  </a:cubicBezTo>
                  <a:cubicBezTo>
                    <a:pt x="1921" y="4614"/>
                    <a:pt x="1718" y="4533"/>
                    <a:pt x="1515" y="4438"/>
                  </a:cubicBezTo>
                  <a:cubicBezTo>
                    <a:pt x="1326" y="4330"/>
                    <a:pt x="1123" y="4222"/>
                    <a:pt x="947" y="4100"/>
                  </a:cubicBezTo>
                  <a:lnTo>
                    <a:pt x="961" y="4100"/>
                  </a:lnTo>
                  <a:cubicBezTo>
                    <a:pt x="690" y="3924"/>
                    <a:pt x="447" y="3708"/>
                    <a:pt x="230" y="3478"/>
                  </a:cubicBezTo>
                  <a:cubicBezTo>
                    <a:pt x="176" y="3410"/>
                    <a:pt x="135" y="3356"/>
                    <a:pt x="81" y="3302"/>
                  </a:cubicBezTo>
                  <a:cubicBezTo>
                    <a:pt x="68" y="3288"/>
                    <a:pt x="68" y="3275"/>
                    <a:pt x="54" y="3275"/>
                  </a:cubicBezTo>
                  <a:lnTo>
                    <a:pt x="27" y="3275"/>
                  </a:lnTo>
                  <a:cubicBezTo>
                    <a:pt x="0" y="3288"/>
                    <a:pt x="0" y="3315"/>
                    <a:pt x="14" y="3342"/>
                  </a:cubicBezTo>
                  <a:cubicBezTo>
                    <a:pt x="244" y="3627"/>
                    <a:pt x="501" y="3897"/>
                    <a:pt x="812" y="4127"/>
                  </a:cubicBezTo>
                  <a:cubicBezTo>
                    <a:pt x="1137" y="4371"/>
                    <a:pt x="1475" y="4574"/>
                    <a:pt x="1854" y="4750"/>
                  </a:cubicBezTo>
                  <a:cubicBezTo>
                    <a:pt x="2043" y="4844"/>
                    <a:pt x="2233" y="4912"/>
                    <a:pt x="2422" y="4980"/>
                  </a:cubicBezTo>
                  <a:cubicBezTo>
                    <a:pt x="2625" y="5047"/>
                    <a:pt x="2814" y="5115"/>
                    <a:pt x="3017" y="5156"/>
                  </a:cubicBezTo>
                  <a:cubicBezTo>
                    <a:pt x="3207" y="5196"/>
                    <a:pt x="3410" y="5223"/>
                    <a:pt x="3599" y="5237"/>
                  </a:cubicBezTo>
                  <a:cubicBezTo>
                    <a:pt x="3677" y="5247"/>
                    <a:pt x="3752" y="5252"/>
                    <a:pt x="3827" y="5252"/>
                  </a:cubicBezTo>
                  <a:cubicBezTo>
                    <a:pt x="3947" y="5252"/>
                    <a:pt x="4064" y="5240"/>
                    <a:pt x="4181" y="5223"/>
                  </a:cubicBezTo>
                  <a:cubicBezTo>
                    <a:pt x="4208" y="5223"/>
                    <a:pt x="4222" y="5210"/>
                    <a:pt x="4249" y="5210"/>
                  </a:cubicBezTo>
                  <a:cubicBezTo>
                    <a:pt x="4614" y="6008"/>
                    <a:pt x="4898" y="6860"/>
                    <a:pt x="5074" y="7740"/>
                  </a:cubicBezTo>
                  <a:cubicBezTo>
                    <a:pt x="5088" y="7821"/>
                    <a:pt x="5101" y="7916"/>
                    <a:pt x="5115" y="7997"/>
                  </a:cubicBezTo>
                  <a:cubicBezTo>
                    <a:pt x="4979" y="8024"/>
                    <a:pt x="4858" y="8038"/>
                    <a:pt x="4736" y="8051"/>
                  </a:cubicBezTo>
                  <a:cubicBezTo>
                    <a:pt x="4560" y="8092"/>
                    <a:pt x="4384" y="8105"/>
                    <a:pt x="4208" y="8119"/>
                  </a:cubicBezTo>
                  <a:cubicBezTo>
                    <a:pt x="3816" y="8092"/>
                    <a:pt x="3437" y="8024"/>
                    <a:pt x="3058" y="7916"/>
                  </a:cubicBezTo>
                  <a:cubicBezTo>
                    <a:pt x="2882" y="7848"/>
                    <a:pt x="2693" y="7781"/>
                    <a:pt x="2517" y="7713"/>
                  </a:cubicBezTo>
                  <a:cubicBezTo>
                    <a:pt x="2327" y="7645"/>
                    <a:pt x="2138" y="7551"/>
                    <a:pt x="1962" y="7469"/>
                  </a:cubicBezTo>
                  <a:cubicBezTo>
                    <a:pt x="1597" y="7280"/>
                    <a:pt x="1245" y="7077"/>
                    <a:pt x="907" y="6860"/>
                  </a:cubicBezTo>
                  <a:cubicBezTo>
                    <a:pt x="812" y="6806"/>
                    <a:pt x="704" y="6739"/>
                    <a:pt x="609" y="6685"/>
                  </a:cubicBezTo>
                  <a:cubicBezTo>
                    <a:pt x="609" y="6671"/>
                    <a:pt x="595" y="6671"/>
                    <a:pt x="582" y="6671"/>
                  </a:cubicBezTo>
                  <a:cubicBezTo>
                    <a:pt x="568" y="6671"/>
                    <a:pt x="555" y="6671"/>
                    <a:pt x="555" y="6685"/>
                  </a:cubicBezTo>
                  <a:cubicBezTo>
                    <a:pt x="541" y="6698"/>
                    <a:pt x="541" y="6725"/>
                    <a:pt x="555" y="6752"/>
                  </a:cubicBezTo>
                  <a:cubicBezTo>
                    <a:pt x="717" y="6860"/>
                    <a:pt x="907" y="6982"/>
                    <a:pt x="1082" y="7091"/>
                  </a:cubicBezTo>
                  <a:cubicBezTo>
                    <a:pt x="1258" y="7185"/>
                    <a:pt x="1461" y="7307"/>
                    <a:pt x="1637" y="7429"/>
                  </a:cubicBezTo>
                  <a:cubicBezTo>
                    <a:pt x="1827" y="7537"/>
                    <a:pt x="2016" y="7632"/>
                    <a:pt x="2206" y="7726"/>
                  </a:cubicBezTo>
                  <a:cubicBezTo>
                    <a:pt x="2395" y="7821"/>
                    <a:pt x="2612" y="7916"/>
                    <a:pt x="2814" y="7997"/>
                  </a:cubicBezTo>
                  <a:cubicBezTo>
                    <a:pt x="3207" y="8159"/>
                    <a:pt x="3626" y="8268"/>
                    <a:pt x="4046" y="8322"/>
                  </a:cubicBezTo>
                  <a:cubicBezTo>
                    <a:pt x="4204" y="8342"/>
                    <a:pt x="4370" y="8354"/>
                    <a:pt x="4532" y="8354"/>
                  </a:cubicBezTo>
                  <a:cubicBezTo>
                    <a:pt x="4592" y="8354"/>
                    <a:pt x="4651" y="8353"/>
                    <a:pt x="4709" y="8349"/>
                  </a:cubicBezTo>
                  <a:cubicBezTo>
                    <a:pt x="4858" y="8349"/>
                    <a:pt x="5007" y="8335"/>
                    <a:pt x="5155" y="8308"/>
                  </a:cubicBezTo>
                  <a:cubicBezTo>
                    <a:pt x="5182" y="8457"/>
                    <a:pt x="5196" y="8592"/>
                    <a:pt x="5209" y="8741"/>
                  </a:cubicBezTo>
                  <a:cubicBezTo>
                    <a:pt x="5223" y="9080"/>
                    <a:pt x="5223" y="9418"/>
                    <a:pt x="5209" y="9756"/>
                  </a:cubicBezTo>
                  <a:cubicBezTo>
                    <a:pt x="5196" y="9905"/>
                    <a:pt x="5169" y="10067"/>
                    <a:pt x="5142" y="10216"/>
                  </a:cubicBezTo>
                  <a:cubicBezTo>
                    <a:pt x="5128" y="10311"/>
                    <a:pt x="5115" y="10392"/>
                    <a:pt x="5088" y="10487"/>
                  </a:cubicBezTo>
                  <a:cubicBezTo>
                    <a:pt x="5074" y="10568"/>
                    <a:pt x="5047" y="10649"/>
                    <a:pt x="5020" y="10730"/>
                  </a:cubicBezTo>
                  <a:cubicBezTo>
                    <a:pt x="5007" y="10798"/>
                    <a:pt x="5020" y="10866"/>
                    <a:pt x="5061" y="10920"/>
                  </a:cubicBezTo>
                  <a:cubicBezTo>
                    <a:pt x="5101" y="10974"/>
                    <a:pt x="5155" y="11015"/>
                    <a:pt x="5223" y="11028"/>
                  </a:cubicBezTo>
                  <a:cubicBezTo>
                    <a:pt x="5240" y="11031"/>
                    <a:pt x="5257" y="11033"/>
                    <a:pt x="5274" y="11033"/>
                  </a:cubicBezTo>
                  <a:cubicBezTo>
                    <a:pt x="5324" y="11033"/>
                    <a:pt x="5372" y="11018"/>
                    <a:pt x="5412" y="10987"/>
                  </a:cubicBezTo>
                  <a:lnTo>
                    <a:pt x="5467" y="10947"/>
                  </a:lnTo>
                  <a:cubicBezTo>
                    <a:pt x="5494" y="10920"/>
                    <a:pt x="5507" y="10879"/>
                    <a:pt x="5521" y="10839"/>
                  </a:cubicBezTo>
                  <a:lnTo>
                    <a:pt x="5521" y="10812"/>
                  </a:lnTo>
                  <a:cubicBezTo>
                    <a:pt x="5521" y="10839"/>
                    <a:pt x="5507" y="10852"/>
                    <a:pt x="5494" y="10879"/>
                  </a:cubicBezTo>
                  <a:cubicBezTo>
                    <a:pt x="5642" y="10460"/>
                    <a:pt x="5710" y="10027"/>
                    <a:pt x="5724" y="9594"/>
                  </a:cubicBezTo>
                  <a:cubicBezTo>
                    <a:pt x="5737" y="9161"/>
                    <a:pt x="5724" y="8728"/>
                    <a:pt x="5656" y="8295"/>
                  </a:cubicBezTo>
                  <a:cubicBezTo>
                    <a:pt x="5656" y="8254"/>
                    <a:pt x="5629" y="8214"/>
                    <a:pt x="5629" y="8173"/>
                  </a:cubicBezTo>
                  <a:cubicBezTo>
                    <a:pt x="5724" y="8078"/>
                    <a:pt x="5805" y="7984"/>
                    <a:pt x="5900" y="7875"/>
                  </a:cubicBezTo>
                  <a:cubicBezTo>
                    <a:pt x="6008" y="7726"/>
                    <a:pt x="6116" y="7551"/>
                    <a:pt x="6197" y="7388"/>
                  </a:cubicBezTo>
                  <a:cubicBezTo>
                    <a:pt x="6387" y="7050"/>
                    <a:pt x="6522" y="6685"/>
                    <a:pt x="6603" y="6306"/>
                  </a:cubicBezTo>
                  <a:cubicBezTo>
                    <a:pt x="6698" y="5927"/>
                    <a:pt x="6752" y="5548"/>
                    <a:pt x="6779" y="5156"/>
                  </a:cubicBezTo>
                  <a:cubicBezTo>
                    <a:pt x="6793" y="4763"/>
                    <a:pt x="6766" y="4384"/>
                    <a:pt x="6711" y="4005"/>
                  </a:cubicBezTo>
                  <a:cubicBezTo>
                    <a:pt x="6711" y="3978"/>
                    <a:pt x="6684" y="3965"/>
                    <a:pt x="6671" y="3965"/>
                  </a:cubicBezTo>
                  <a:cubicBezTo>
                    <a:pt x="6644" y="3965"/>
                    <a:pt x="6630" y="3992"/>
                    <a:pt x="6630" y="4005"/>
                  </a:cubicBezTo>
                  <a:cubicBezTo>
                    <a:pt x="6657" y="4276"/>
                    <a:pt x="6684" y="4533"/>
                    <a:pt x="6671" y="4804"/>
                  </a:cubicBezTo>
                  <a:cubicBezTo>
                    <a:pt x="6671" y="5020"/>
                    <a:pt x="6657" y="5237"/>
                    <a:pt x="6630" y="5440"/>
                  </a:cubicBezTo>
                  <a:cubicBezTo>
                    <a:pt x="6603" y="5670"/>
                    <a:pt x="6549" y="5873"/>
                    <a:pt x="6495" y="6089"/>
                  </a:cubicBezTo>
                  <a:cubicBezTo>
                    <a:pt x="6441" y="6292"/>
                    <a:pt x="6373" y="6482"/>
                    <a:pt x="6292" y="6671"/>
                  </a:cubicBezTo>
                  <a:cubicBezTo>
                    <a:pt x="6211" y="6860"/>
                    <a:pt x="6103" y="7050"/>
                    <a:pt x="5994" y="7226"/>
                  </a:cubicBezTo>
                  <a:cubicBezTo>
                    <a:pt x="5900" y="7375"/>
                    <a:pt x="5791" y="7524"/>
                    <a:pt x="5683" y="7672"/>
                  </a:cubicBezTo>
                  <a:cubicBezTo>
                    <a:pt x="5642" y="7713"/>
                    <a:pt x="5615" y="7740"/>
                    <a:pt x="5575" y="7781"/>
                  </a:cubicBezTo>
                  <a:cubicBezTo>
                    <a:pt x="5561" y="7726"/>
                    <a:pt x="5548" y="7659"/>
                    <a:pt x="5534" y="7605"/>
                  </a:cubicBezTo>
                  <a:cubicBezTo>
                    <a:pt x="5494" y="7375"/>
                    <a:pt x="5440" y="7158"/>
                    <a:pt x="5372" y="6955"/>
                  </a:cubicBezTo>
                  <a:cubicBezTo>
                    <a:pt x="5237" y="6522"/>
                    <a:pt x="5088" y="6103"/>
                    <a:pt x="4912" y="5697"/>
                  </a:cubicBezTo>
                  <a:cubicBezTo>
                    <a:pt x="4804" y="5453"/>
                    <a:pt x="4682" y="5210"/>
                    <a:pt x="4560" y="4966"/>
                  </a:cubicBezTo>
                  <a:cubicBezTo>
                    <a:pt x="4614" y="4777"/>
                    <a:pt x="4655" y="4574"/>
                    <a:pt x="4682" y="4371"/>
                  </a:cubicBezTo>
                  <a:cubicBezTo>
                    <a:pt x="4722" y="4087"/>
                    <a:pt x="4736" y="3802"/>
                    <a:pt x="4736" y="3532"/>
                  </a:cubicBezTo>
                  <a:cubicBezTo>
                    <a:pt x="4736" y="3383"/>
                    <a:pt x="4722" y="3248"/>
                    <a:pt x="4709" y="3099"/>
                  </a:cubicBezTo>
                  <a:cubicBezTo>
                    <a:pt x="4695" y="2964"/>
                    <a:pt x="4668" y="2828"/>
                    <a:pt x="4655" y="2693"/>
                  </a:cubicBezTo>
                  <a:cubicBezTo>
                    <a:pt x="4628" y="2544"/>
                    <a:pt x="4601" y="2422"/>
                    <a:pt x="4574" y="2287"/>
                  </a:cubicBezTo>
                  <a:cubicBezTo>
                    <a:pt x="4533" y="2152"/>
                    <a:pt x="4506" y="2043"/>
                    <a:pt x="4479" y="1922"/>
                  </a:cubicBezTo>
                  <a:cubicBezTo>
                    <a:pt x="4465" y="1908"/>
                    <a:pt x="4452" y="1895"/>
                    <a:pt x="4438" y="1895"/>
                  </a:cubicBezTo>
                  <a:lnTo>
                    <a:pt x="4411" y="1895"/>
                  </a:lnTo>
                  <a:cubicBezTo>
                    <a:pt x="4398" y="1908"/>
                    <a:pt x="4384" y="1935"/>
                    <a:pt x="4398" y="1949"/>
                  </a:cubicBezTo>
                  <a:cubicBezTo>
                    <a:pt x="4398" y="1962"/>
                    <a:pt x="4398" y="1976"/>
                    <a:pt x="4411" y="1989"/>
                  </a:cubicBezTo>
                  <a:cubicBezTo>
                    <a:pt x="4452" y="2219"/>
                    <a:pt x="4492" y="2436"/>
                    <a:pt x="4519" y="2666"/>
                  </a:cubicBezTo>
                  <a:cubicBezTo>
                    <a:pt x="4533" y="2788"/>
                    <a:pt x="4533" y="2909"/>
                    <a:pt x="4533" y="3031"/>
                  </a:cubicBezTo>
                  <a:cubicBezTo>
                    <a:pt x="4546" y="3153"/>
                    <a:pt x="4533" y="3261"/>
                    <a:pt x="4533" y="3383"/>
                  </a:cubicBezTo>
                  <a:cubicBezTo>
                    <a:pt x="4533" y="3802"/>
                    <a:pt x="4479" y="4235"/>
                    <a:pt x="4371" y="4641"/>
                  </a:cubicBezTo>
                  <a:cubicBezTo>
                    <a:pt x="4141" y="4249"/>
                    <a:pt x="3883" y="3857"/>
                    <a:pt x="3599" y="3505"/>
                  </a:cubicBezTo>
                  <a:cubicBezTo>
                    <a:pt x="3302" y="3139"/>
                    <a:pt x="3004" y="2788"/>
                    <a:pt x="2706" y="2436"/>
                  </a:cubicBezTo>
                  <a:lnTo>
                    <a:pt x="2381" y="2070"/>
                  </a:lnTo>
                  <a:cubicBezTo>
                    <a:pt x="2381" y="1962"/>
                    <a:pt x="2395" y="1868"/>
                    <a:pt x="2395" y="1773"/>
                  </a:cubicBezTo>
                  <a:cubicBezTo>
                    <a:pt x="2395" y="1651"/>
                    <a:pt x="2381" y="1529"/>
                    <a:pt x="2368" y="1407"/>
                  </a:cubicBezTo>
                  <a:cubicBezTo>
                    <a:pt x="2354" y="1177"/>
                    <a:pt x="2287" y="947"/>
                    <a:pt x="2192" y="731"/>
                  </a:cubicBezTo>
                  <a:cubicBezTo>
                    <a:pt x="2192" y="717"/>
                    <a:pt x="2165" y="704"/>
                    <a:pt x="2151" y="704"/>
                  </a:cubicBezTo>
                  <a:lnTo>
                    <a:pt x="2138" y="704"/>
                  </a:lnTo>
                  <a:cubicBezTo>
                    <a:pt x="2111" y="717"/>
                    <a:pt x="2111" y="731"/>
                    <a:pt x="2111" y="758"/>
                  </a:cubicBezTo>
                  <a:cubicBezTo>
                    <a:pt x="2151" y="839"/>
                    <a:pt x="2179" y="920"/>
                    <a:pt x="2206" y="1002"/>
                  </a:cubicBezTo>
                  <a:cubicBezTo>
                    <a:pt x="2233" y="1096"/>
                    <a:pt x="2246" y="1205"/>
                    <a:pt x="2260" y="1299"/>
                  </a:cubicBezTo>
                  <a:cubicBezTo>
                    <a:pt x="2273" y="1390"/>
                    <a:pt x="2273" y="1482"/>
                    <a:pt x="2273" y="1585"/>
                  </a:cubicBezTo>
                  <a:lnTo>
                    <a:pt x="2273" y="1585"/>
                  </a:lnTo>
                  <a:cubicBezTo>
                    <a:pt x="2273" y="1693"/>
                    <a:pt x="2260" y="1800"/>
                    <a:pt x="2246" y="1908"/>
                  </a:cubicBezTo>
                  <a:cubicBezTo>
                    <a:pt x="2097" y="1732"/>
                    <a:pt x="1962" y="1556"/>
                    <a:pt x="1813" y="1367"/>
                  </a:cubicBezTo>
                  <a:cubicBezTo>
                    <a:pt x="1570" y="1056"/>
                    <a:pt x="1353" y="704"/>
                    <a:pt x="1164" y="352"/>
                  </a:cubicBezTo>
                  <a:lnTo>
                    <a:pt x="1164" y="339"/>
                  </a:lnTo>
                  <a:cubicBezTo>
                    <a:pt x="1110" y="244"/>
                    <a:pt x="1055" y="136"/>
                    <a:pt x="1015" y="41"/>
                  </a:cubicBezTo>
                  <a:cubicBezTo>
                    <a:pt x="1015" y="14"/>
                    <a:pt x="1001" y="0"/>
                    <a:pt x="974" y="0"/>
                  </a:cubicBezTo>
                  <a:close/>
                </a:path>
              </a:pathLst>
            </a:custGeom>
            <a:solidFill>
              <a:srgbClr val="5C94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56" name="Google Shape;556;p30"/>
          <p:cNvGrpSpPr/>
          <p:nvPr/>
        </p:nvGrpSpPr>
        <p:grpSpPr>
          <a:xfrm>
            <a:off x="3032030" y="5844037"/>
            <a:ext cx="797141" cy="601263"/>
            <a:chOff x="2533682" y="3720159"/>
            <a:chExt cx="248847" cy="187691"/>
          </a:xfrm>
        </p:grpSpPr>
        <p:sp>
          <p:nvSpPr>
            <p:cNvPr id="557" name="Google Shape;557;p30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8" name="Google Shape;558;p30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9" name="Google Shape;559;p30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60" name="Google Shape;560;p30"/>
          <p:cNvGrpSpPr/>
          <p:nvPr/>
        </p:nvGrpSpPr>
        <p:grpSpPr>
          <a:xfrm>
            <a:off x="6284387" y="6144667"/>
            <a:ext cx="743789" cy="375535"/>
            <a:chOff x="2855620" y="1802395"/>
            <a:chExt cx="249884" cy="126165"/>
          </a:xfrm>
        </p:grpSpPr>
        <p:sp>
          <p:nvSpPr>
            <p:cNvPr id="561" name="Google Shape;561;p30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2" name="Google Shape;562;p30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63" name="Google Shape;563;p30"/>
          <p:cNvGrpSpPr/>
          <p:nvPr/>
        </p:nvGrpSpPr>
        <p:grpSpPr>
          <a:xfrm>
            <a:off x="10604030" y="5474703"/>
            <a:ext cx="797141" cy="601263"/>
            <a:chOff x="2533682" y="3720159"/>
            <a:chExt cx="248847" cy="187691"/>
          </a:xfrm>
        </p:grpSpPr>
        <p:sp>
          <p:nvSpPr>
            <p:cNvPr id="564" name="Google Shape;564;p30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5" name="Google Shape;565;p30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6" name="Google Shape;566;p30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67" name="Google Shape;567;p30"/>
          <p:cNvSpPr/>
          <p:nvPr/>
        </p:nvSpPr>
        <p:spPr>
          <a:xfrm>
            <a:off x="8466434" y="359001"/>
            <a:ext cx="1430625" cy="708636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68" name="Google Shape;568;p30"/>
          <p:cNvGrpSpPr/>
          <p:nvPr/>
        </p:nvGrpSpPr>
        <p:grpSpPr>
          <a:xfrm>
            <a:off x="3856267" y="226005"/>
            <a:ext cx="893999" cy="584699"/>
            <a:chOff x="7555450" y="377766"/>
            <a:chExt cx="670499" cy="438524"/>
          </a:xfrm>
        </p:grpSpPr>
        <p:sp>
          <p:nvSpPr>
            <p:cNvPr id="569" name="Google Shape;569;p30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0" name="Google Shape;570;p30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1" name="Google Shape;571;p30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72" name="Google Shape;572;p30"/>
          <p:cNvGrpSpPr/>
          <p:nvPr/>
        </p:nvGrpSpPr>
        <p:grpSpPr>
          <a:xfrm>
            <a:off x="843734" y="357068"/>
            <a:ext cx="1308380" cy="712529"/>
            <a:chOff x="816462" y="899275"/>
            <a:chExt cx="981285" cy="534397"/>
          </a:xfrm>
        </p:grpSpPr>
        <p:sp>
          <p:nvSpPr>
            <p:cNvPr id="573" name="Google Shape;573;p30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4" name="Google Shape;574;p30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02173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4628-7686-45FD-B1AB-FADAEF68E992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3FF1-F8DB-47A0-B64D-D0C6A0E33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036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"/>
          <p:cNvSpPr/>
          <p:nvPr/>
        </p:nvSpPr>
        <p:spPr>
          <a:xfrm>
            <a:off x="-2654122" y="2607547"/>
            <a:ext cx="18433709" cy="622391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0" name="Google Shape;120;p7"/>
          <p:cNvSpPr/>
          <p:nvPr/>
        </p:nvSpPr>
        <p:spPr>
          <a:xfrm flipH="1">
            <a:off x="-4893100" y="4367700"/>
            <a:ext cx="14583699" cy="4689648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" name="Google Shape;121;p7"/>
          <p:cNvSpPr/>
          <p:nvPr/>
        </p:nvSpPr>
        <p:spPr>
          <a:xfrm flipH="1">
            <a:off x="5534158" y="3116969"/>
            <a:ext cx="7579871" cy="3995188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2" name="Google Shape;122;p7"/>
          <p:cNvSpPr/>
          <p:nvPr/>
        </p:nvSpPr>
        <p:spPr>
          <a:xfrm flipH="1">
            <a:off x="5866219" y="3260583"/>
            <a:ext cx="7247819" cy="3707989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23" name="Google Shape;123;p7"/>
          <p:cNvGrpSpPr/>
          <p:nvPr/>
        </p:nvGrpSpPr>
        <p:grpSpPr>
          <a:xfrm>
            <a:off x="8642515" y="476065"/>
            <a:ext cx="653651" cy="474539"/>
            <a:chOff x="8787625" y="134475"/>
            <a:chExt cx="838586" cy="608799"/>
          </a:xfrm>
        </p:grpSpPr>
        <p:sp>
          <p:nvSpPr>
            <p:cNvPr id="124" name="Google Shape;124;p7"/>
            <p:cNvSpPr/>
            <p:nvPr/>
          </p:nvSpPr>
          <p:spPr>
            <a:xfrm>
              <a:off x="8787625" y="134475"/>
              <a:ext cx="838586" cy="608799"/>
            </a:xfrm>
            <a:custGeom>
              <a:avLst/>
              <a:gdLst/>
              <a:ahLst/>
              <a:cxnLst/>
              <a:rect l="l" t="t" r="r" b="b"/>
              <a:pathLst>
                <a:path w="7682" h="5577" extrusionOk="0">
                  <a:moveTo>
                    <a:pt x="4010" y="0"/>
                  </a:moveTo>
                  <a:cubicBezTo>
                    <a:pt x="3863" y="0"/>
                    <a:pt x="3708" y="18"/>
                    <a:pt x="3553" y="46"/>
                  </a:cubicBezTo>
                  <a:cubicBezTo>
                    <a:pt x="3188" y="123"/>
                    <a:pt x="2804" y="296"/>
                    <a:pt x="2459" y="526"/>
                  </a:cubicBezTo>
                  <a:cubicBezTo>
                    <a:pt x="1863" y="968"/>
                    <a:pt x="1402" y="1621"/>
                    <a:pt x="1191" y="2331"/>
                  </a:cubicBezTo>
                  <a:cubicBezTo>
                    <a:pt x="1057" y="2351"/>
                    <a:pt x="903" y="2427"/>
                    <a:pt x="769" y="2504"/>
                  </a:cubicBezTo>
                  <a:cubicBezTo>
                    <a:pt x="634" y="2581"/>
                    <a:pt x="519" y="2677"/>
                    <a:pt x="404" y="2811"/>
                  </a:cubicBezTo>
                  <a:cubicBezTo>
                    <a:pt x="135" y="3119"/>
                    <a:pt x="1" y="3541"/>
                    <a:pt x="1" y="4041"/>
                  </a:cubicBezTo>
                  <a:cubicBezTo>
                    <a:pt x="1" y="4213"/>
                    <a:pt x="20" y="4405"/>
                    <a:pt x="58" y="4597"/>
                  </a:cubicBezTo>
                  <a:cubicBezTo>
                    <a:pt x="97" y="4732"/>
                    <a:pt x="135" y="4847"/>
                    <a:pt x="193" y="5001"/>
                  </a:cubicBezTo>
                  <a:cubicBezTo>
                    <a:pt x="250" y="5327"/>
                    <a:pt x="538" y="5577"/>
                    <a:pt x="884" y="5577"/>
                  </a:cubicBezTo>
                  <a:lnTo>
                    <a:pt x="6818" y="5577"/>
                  </a:lnTo>
                  <a:cubicBezTo>
                    <a:pt x="7106" y="5577"/>
                    <a:pt x="7394" y="5385"/>
                    <a:pt x="7490" y="5116"/>
                  </a:cubicBezTo>
                  <a:cubicBezTo>
                    <a:pt x="7624" y="4751"/>
                    <a:pt x="7682" y="4367"/>
                    <a:pt x="7682" y="3983"/>
                  </a:cubicBezTo>
                  <a:cubicBezTo>
                    <a:pt x="7682" y="3445"/>
                    <a:pt x="7490" y="2984"/>
                    <a:pt x="7144" y="2677"/>
                  </a:cubicBezTo>
                  <a:cubicBezTo>
                    <a:pt x="6952" y="2504"/>
                    <a:pt x="6722" y="2389"/>
                    <a:pt x="6472" y="2331"/>
                  </a:cubicBezTo>
                  <a:cubicBezTo>
                    <a:pt x="6453" y="2139"/>
                    <a:pt x="6395" y="1967"/>
                    <a:pt x="6357" y="1813"/>
                  </a:cubicBezTo>
                  <a:cubicBezTo>
                    <a:pt x="6299" y="1640"/>
                    <a:pt x="6242" y="1467"/>
                    <a:pt x="6165" y="1294"/>
                  </a:cubicBezTo>
                  <a:cubicBezTo>
                    <a:pt x="6088" y="1141"/>
                    <a:pt x="5973" y="968"/>
                    <a:pt x="5858" y="814"/>
                  </a:cubicBezTo>
                  <a:cubicBezTo>
                    <a:pt x="5589" y="507"/>
                    <a:pt x="5224" y="277"/>
                    <a:pt x="4821" y="123"/>
                  </a:cubicBezTo>
                  <a:cubicBezTo>
                    <a:pt x="4629" y="46"/>
                    <a:pt x="4417" y="8"/>
                    <a:pt x="4168" y="8"/>
                  </a:cubicBezTo>
                  <a:cubicBezTo>
                    <a:pt x="4116" y="3"/>
                    <a:pt x="4063" y="0"/>
                    <a:pt x="40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" name="Google Shape;125;p7"/>
            <p:cNvSpPr/>
            <p:nvPr/>
          </p:nvSpPr>
          <p:spPr>
            <a:xfrm>
              <a:off x="8865240" y="212854"/>
              <a:ext cx="679318" cy="450841"/>
            </a:xfrm>
            <a:custGeom>
              <a:avLst/>
              <a:gdLst/>
              <a:ahLst/>
              <a:cxnLst/>
              <a:rect l="l" t="t" r="r" b="b"/>
              <a:pathLst>
                <a:path w="6223" h="4130" extrusionOk="0">
                  <a:moveTo>
                    <a:pt x="3322" y="0"/>
                  </a:moveTo>
                  <a:cubicBezTo>
                    <a:pt x="3226" y="0"/>
                    <a:pt x="3092" y="39"/>
                    <a:pt x="2977" y="39"/>
                  </a:cubicBezTo>
                  <a:cubicBezTo>
                    <a:pt x="2708" y="77"/>
                    <a:pt x="2420" y="192"/>
                    <a:pt x="2189" y="384"/>
                  </a:cubicBezTo>
                  <a:cubicBezTo>
                    <a:pt x="1709" y="749"/>
                    <a:pt x="1325" y="1287"/>
                    <a:pt x="1172" y="1882"/>
                  </a:cubicBezTo>
                  <a:cubicBezTo>
                    <a:pt x="1133" y="2074"/>
                    <a:pt x="1114" y="2286"/>
                    <a:pt x="1114" y="2478"/>
                  </a:cubicBezTo>
                  <a:cubicBezTo>
                    <a:pt x="1076" y="2458"/>
                    <a:pt x="1056" y="2439"/>
                    <a:pt x="1018" y="2401"/>
                  </a:cubicBezTo>
                  <a:cubicBezTo>
                    <a:pt x="960" y="2382"/>
                    <a:pt x="883" y="2362"/>
                    <a:pt x="845" y="2343"/>
                  </a:cubicBezTo>
                  <a:lnTo>
                    <a:pt x="634" y="2343"/>
                  </a:lnTo>
                  <a:cubicBezTo>
                    <a:pt x="576" y="2343"/>
                    <a:pt x="499" y="2382"/>
                    <a:pt x="442" y="2401"/>
                  </a:cubicBezTo>
                  <a:cubicBezTo>
                    <a:pt x="365" y="2458"/>
                    <a:pt x="307" y="2497"/>
                    <a:pt x="250" y="2574"/>
                  </a:cubicBezTo>
                  <a:cubicBezTo>
                    <a:pt x="96" y="2746"/>
                    <a:pt x="0" y="3015"/>
                    <a:pt x="0" y="3323"/>
                  </a:cubicBezTo>
                  <a:cubicBezTo>
                    <a:pt x="0" y="3438"/>
                    <a:pt x="19" y="3591"/>
                    <a:pt x="58" y="3726"/>
                  </a:cubicBezTo>
                  <a:cubicBezTo>
                    <a:pt x="77" y="3841"/>
                    <a:pt x="115" y="3975"/>
                    <a:pt x="154" y="4091"/>
                  </a:cubicBezTo>
                  <a:lnTo>
                    <a:pt x="154" y="4110"/>
                  </a:lnTo>
                  <a:lnTo>
                    <a:pt x="154" y="4129"/>
                  </a:lnTo>
                  <a:lnTo>
                    <a:pt x="6068" y="4129"/>
                  </a:lnTo>
                  <a:cubicBezTo>
                    <a:pt x="6164" y="3879"/>
                    <a:pt x="6222" y="3553"/>
                    <a:pt x="6222" y="3265"/>
                  </a:cubicBezTo>
                  <a:cubicBezTo>
                    <a:pt x="6222" y="2938"/>
                    <a:pt x="6107" y="2650"/>
                    <a:pt x="5915" y="2478"/>
                  </a:cubicBezTo>
                  <a:cubicBezTo>
                    <a:pt x="5819" y="2401"/>
                    <a:pt x="5723" y="2343"/>
                    <a:pt x="5588" y="2343"/>
                  </a:cubicBezTo>
                  <a:lnTo>
                    <a:pt x="5396" y="2343"/>
                  </a:lnTo>
                  <a:cubicBezTo>
                    <a:pt x="5339" y="2343"/>
                    <a:pt x="5281" y="2362"/>
                    <a:pt x="5243" y="2382"/>
                  </a:cubicBezTo>
                  <a:cubicBezTo>
                    <a:pt x="5166" y="2401"/>
                    <a:pt x="5089" y="2458"/>
                    <a:pt x="5051" y="2535"/>
                  </a:cubicBezTo>
                  <a:lnTo>
                    <a:pt x="5051" y="2170"/>
                  </a:lnTo>
                  <a:cubicBezTo>
                    <a:pt x="5012" y="1863"/>
                    <a:pt x="4993" y="1575"/>
                    <a:pt x="4897" y="1325"/>
                  </a:cubicBezTo>
                  <a:cubicBezTo>
                    <a:pt x="4859" y="1172"/>
                    <a:pt x="4801" y="1056"/>
                    <a:pt x="4763" y="941"/>
                  </a:cubicBezTo>
                  <a:cubicBezTo>
                    <a:pt x="4705" y="826"/>
                    <a:pt x="4609" y="692"/>
                    <a:pt x="4532" y="615"/>
                  </a:cubicBezTo>
                  <a:cubicBezTo>
                    <a:pt x="4379" y="384"/>
                    <a:pt x="4110" y="250"/>
                    <a:pt x="3822" y="154"/>
                  </a:cubicBezTo>
                  <a:cubicBezTo>
                    <a:pt x="3668" y="96"/>
                    <a:pt x="3534" y="77"/>
                    <a:pt x="3361" y="58"/>
                  </a:cubicBezTo>
                  <a:cubicBezTo>
                    <a:pt x="3380" y="0"/>
                    <a:pt x="3361" y="0"/>
                    <a:pt x="3322" y="0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6" name="Google Shape;126;p7"/>
          <p:cNvGrpSpPr/>
          <p:nvPr/>
        </p:nvGrpSpPr>
        <p:grpSpPr>
          <a:xfrm>
            <a:off x="7923717" y="1902887"/>
            <a:ext cx="653637" cy="811748"/>
            <a:chOff x="7376250" y="1989890"/>
            <a:chExt cx="490228" cy="608811"/>
          </a:xfrm>
        </p:grpSpPr>
        <p:sp>
          <p:nvSpPr>
            <p:cNvPr id="127" name="Google Shape;127;p7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" name="Google Shape;128;p7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" name="Google Shape;129;p7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0" name="Google Shape;130;p7"/>
          <p:cNvSpPr/>
          <p:nvPr/>
        </p:nvSpPr>
        <p:spPr>
          <a:xfrm>
            <a:off x="-477149" y="620851"/>
            <a:ext cx="1430625" cy="708636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31" name="Google Shape;131;p7"/>
          <p:cNvGrpSpPr/>
          <p:nvPr/>
        </p:nvGrpSpPr>
        <p:grpSpPr>
          <a:xfrm>
            <a:off x="1105451" y="-392095"/>
            <a:ext cx="653637" cy="811748"/>
            <a:chOff x="7376250" y="1989890"/>
            <a:chExt cx="490228" cy="608811"/>
          </a:xfrm>
        </p:grpSpPr>
        <p:sp>
          <p:nvSpPr>
            <p:cNvPr id="132" name="Google Shape;132;p7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" name="Google Shape;133;p7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" name="Google Shape;134;p7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5" name="Google Shape;135;p7"/>
          <p:cNvSpPr/>
          <p:nvPr/>
        </p:nvSpPr>
        <p:spPr>
          <a:xfrm>
            <a:off x="10130667" y="5977868"/>
            <a:ext cx="2215708" cy="663665"/>
          </a:xfrm>
          <a:custGeom>
            <a:avLst/>
            <a:gdLst/>
            <a:ahLst/>
            <a:cxnLst/>
            <a:rect l="l" t="t" r="r" b="b"/>
            <a:pathLst>
              <a:path w="9949" h="2980" extrusionOk="0">
                <a:moveTo>
                  <a:pt x="4455" y="0"/>
                </a:moveTo>
                <a:cubicBezTo>
                  <a:pt x="4401" y="0"/>
                  <a:pt x="4360" y="3"/>
                  <a:pt x="4322" y="3"/>
                </a:cubicBezTo>
                <a:cubicBezTo>
                  <a:pt x="4168" y="22"/>
                  <a:pt x="4034" y="80"/>
                  <a:pt x="3880" y="118"/>
                </a:cubicBezTo>
                <a:cubicBezTo>
                  <a:pt x="3438" y="291"/>
                  <a:pt x="3016" y="579"/>
                  <a:pt x="2670" y="906"/>
                </a:cubicBezTo>
                <a:cubicBezTo>
                  <a:pt x="2478" y="1098"/>
                  <a:pt x="2286" y="1328"/>
                  <a:pt x="2132" y="1540"/>
                </a:cubicBezTo>
                <a:lnTo>
                  <a:pt x="1921" y="1904"/>
                </a:lnTo>
                <a:cubicBezTo>
                  <a:pt x="1902" y="1962"/>
                  <a:pt x="1844" y="2020"/>
                  <a:pt x="1825" y="2096"/>
                </a:cubicBezTo>
                <a:cubicBezTo>
                  <a:pt x="1710" y="1866"/>
                  <a:pt x="1556" y="1712"/>
                  <a:pt x="1345" y="1578"/>
                </a:cubicBezTo>
                <a:cubicBezTo>
                  <a:pt x="1239" y="1515"/>
                  <a:pt x="1122" y="1486"/>
                  <a:pt x="999" y="1486"/>
                </a:cubicBezTo>
                <a:cubicBezTo>
                  <a:pt x="899" y="1486"/>
                  <a:pt x="796" y="1505"/>
                  <a:pt x="692" y="1540"/>
                </a:cubicBezTo>
                <a:cubicBezTo>
                  <a:pt x="481" y="1616"/>
                  <a:pt x="289" y="1808"/>
                  <a:pt x="193" y="2000"/>
                </a:cubicBezTo>
                <a:cubicBezTo>
                  <a:pt x="39" y="2250"/>
                  <a:pt x="1" y="2596"/>
                  <a:pt x="39" y="2903"/>
                </a:cubicBezTo>
                <a:cubicBezTo>
                  <a:pt x="39" y="2961"/>
                  <a:pt x="78" y="2980"/>
                  <a:pt x="116" y="2980"/>
                </a:cubicBezTo>
                <a:cubicBezTo>
                  <a:pt x="154" y="2980"/>
                  <a:pt x="193" y="2961"/>
                  <a:pt x="193" y="2903"/>
                </a:cubicBezTo>
                <a:cubicBezTo>
                  <a:pt x="174" y="2769"/>
                  <a:pt x="174" y="2634"/>
                  <a:pt x="193" y="2500"/>
                </a:cubicBezTo>
                <a:lnTo>
                  <a:pt x="193" y="2519"/>
                </a:lnTo>
                <a:cubicBezTo>
                  <a:pt x="212" y="2404"/>
                  <a:pt x="231" y="2288"/>
                  <a:pt x="289" y="2192"/>
                </a:cubicBezTo>
                <a:lnTo>
                  <a:pt x="289" y="2212"/>
                </a:lnTo>
                <a:cubicBezTo>
                  <a:pt x="327" y="2116"/>
                  <a:pt x="366" y="2039"/>
                  <a:pt x="442" y="1962"/>
                </a:cubicBezTo>
                <a:lnTo>
                  <a:pt x="577" y="1828"/>
                </a:lnTo>
                <a:cubicBezTo>
                  <a:pt x="634" y="1770"/>
                  <a:pt x="673" y="1751"/>
                  <a:pt x="750" y="1732"/>
                </a:cubicBezTo>
                <a:cubicBezTo>
                  <a:pt x="788" y="1712"/>
                  <a:pt x="846" y="1712"/>
                  <a:pt x="923" y="1674"/>
                </a:cubicBezTo>
                <a:lnTo>
                  <a:pt x="1076" y="1674"/>
                </a:lnTo>
                <a:cubicBezTo>
                  <a:pt x="1134" y="1674"/>
                  <a:pt x="1191" y="1712"/>
                  <a:pt x="1249" y="1732"/>
                </a:cubicBezTo>
                <a:cubicBezTo>
                  <a:pt x="1287" y="1751"/>
                  <a:pt x="1345" y="1770"/>
                  <a:pt x="1403" y="1828"/>
                </a:cubicBezTo>
                <a:cubicBezTo>
                  <a:pt x="1460" y="1866"/>
                  <a:pt x="1537" y="1943"/>
                  <a:pt x="1595" y="2020"/>
                </a:cubicBezTo>
                <a:cubicBezTo>
                  <a:pt x="1652" y="2135"/>
                  <a:pt x="1729" y="2231"/>
                  <a:pt x="1787" y="2384"/>
                </a:cubicBezTo>
                <a:lnTo>
                  <a:pt x="1787" y="2404"/>
                </a:lnTo>
                <a:cubicBezTo>
                  <a:pt x="1806" y="2423"/>
                  <a:pt x="1806" y="2442"/>
                  <a:pt x="1844" y="2481"/>
                </a:cubicBezTo>
                <a:cubicBezTo>
                  <a:pt x="1902" y="2481"/>
                  <a:pt x="1940" y="2481"/>
                  <a:pt x="1979" y="2423"/>
                </a:cubicBezTo>
                <a:cubicBezTo>
                  <a:pt x="2036" y="2288"/>
                  <a:pt x="2113" y="2154"/>
                  <a:pt x="2190" y="2020"/>
                </a:cubicBezTo>
                <a:cubicBezTo>
                  <a:pt x="2267" y="1904"/>
                  <a:pt x="2324" y="1770"/>
                  <a:pt x="2420" y="1655"/>
                </a:cubicBezTo>
                <a:cubicBezTo>
                  <a:pt x="2612" y="1386"/>
                  <a:pt x="2862" y="1155"/>
                  <a:pt x="3112" y="963"/>
                </a:cubicBezTo>
                <a:cubicBezTo>
                  <a:pt x="3112" y="963"/>
                  <a:pt x="3150" y="963"/>
                  <a:pt x="3150" y="944"/>
                </a:cubicBezTo>
                <a:cubicBezTo>
                  <a:pt x="3381" y="771"/>
                  <a:pt x="3630" y="599"/>
                  <a:pt x="3899" y="503"/>
                </a:cubicBezTo>
                <a:cubicBezTo>
                  <a:pt x="4091" y="426"/>
                  <a:pt x="4283" y="368"/>
                  <a:pt x="4475" y="330"/>
                </a:cubicBezTo>
                <a:cubicBezTo>
                  <a:pt x="4533" y="320"/>
                  <a:pt x="4586" y="315"/>
                  <a:pt x="4638" y="315"/>
                </a:cubicBezTo>
                <a:cubicBezTo>
                  <a:pt x="4691" y="315"/>
                  <a:pt x="4744" y="320"/>
                  <a:pt x="4802" y="330"/>
                </a:cubicBezTo>
                <a:cubicBezTo>
                  <a:pt x="4878" y="330"/>
                  <a:pt x="4955" y="368"/>
                  <a:pt x="5013" y="387"/>
                </a:cubicBezTo>
                <a:cubicBezTo>
                  <a:pt x="5070" y="407"/>
                  <a:pt x="5090" y="426"/>
                  <a:pt x="5128" y="464"/>
                </a:cubicBezTo>
                <a:cubicBezTo>
                  <a:pt x="5167" y="483"/>
                  <a:pt x="5205" y="503"/>
                  <a:pt x="5224" y="560"/>
                </a:cubicBezTo>
                <a:cubicBezTo>
                  <a:pt x="5263" y="599"/>
                  <a:pt x="5282" y="656"/>
                  <a:pt x="5301" y="675"/>
                </a:cubicBezTo>
                <a:cubicBezTo>
                  <a:pt x="5320" y="752"/>
                  <a:pt x="5359" y="810"/>
                  <a:pt x="5359" y="887"/>
                </a:cubicBezTo>
                <a:cubicBezTo>
                  <a:pt x="5378" y="1040"/>
                  <a:pt x="5359" y="1175"/>
                  <a:pt x="5359" y="1328"/>
                </a:cubicBezTo>
                <a:cubicBezTo>
                  <a:pt x="5301" y="1616"/>
                  <a:pt x="5205" y="1904"/>
                  <a:pt x="5090" y="2192"/>
                </a:cubicBezTo>
                <a:cubicBezTo>
                  <a:pt x="5070" y="2250"/>
                  <a:pt x="5013" y="2327"/>
                  <a:pt x="4994" y="2404"/>
                </a:cubicBezTo>
                <a:cubicBezTo>
                  <a:pt x="4974" y="2423"/>
                  <a:pt x="4974" y="2481"/>
                  <a:pt x="4974" y="2500"/>
                </a:cubicBezTo>
                <a:cubicBezTo>
                  <a:pt x="4974" y="2538"/>
                  <a:pt x="4994" y="2615"/>
                  <a:pt x="5032" y="2634"/>
                </a:cubicBezTo>
                <a:cubicBezTo>
                  <a:pt x="5077" y="2679"/>
                  <a:pt x="5129" y="2698"/>
                  <a:pt x="5183" y="2698"/>
                </a:cubicBezTo>
                <a:cubicBezTo>
                  <a:pt x="5221" y="2698"/>
                  <a:pt x="5261" y="2688"/>
                  <a:pt x="5301" y="2673"/>
                </a:cubicBezTo>
                <a:cubicBezTo>
                  <a:pt x="5474" y="2577"/>
                  <a:pt x="5608" y="2500"/>
                  <a:pt x="5781" y="2423"/>
                </a:cubicBezTo>
                <a:cubicBezTo>
                  <a:pt x="5877" y="2384"/>
                  <a:pt x="5954" y="2346"/>
                  <a:pt x="6050" y="2308"/>
                </a:cubicBezTo>
                <a:lnTo>
                  <a:pt x="6069" y="2308"/>
                </a:lnTo>
                <a:cubicBezTo>
                  <a:pt x="6069" y="2308"/>
                  <a:pt x="6107" y="2308"/>
                  <a:pt x="6107" y="2288"/>
                </a:cubicBezTo>
                <a:cubicBezTo>
                  <a:pt x="6530" y="2096"/>
                  <a:pt x="6991" y="1962"/>
                  <a:pt x="7471" y="1904"/>
                </a:cubicBezTo>
                <a:cubicBezTo>
                  <a:pt x="7586" y="1885"/>
                  <a:pt x="7706" y="1876"/>
                  <a:pt x="7826" y="1876"/>
                </a:cubicBezTo>
                <a:cubicBezTo>
                  <a:pt x="7946" y="1876"/>
                  <a:pt x="8066" y="1885"/>
                  <a:pt x="8181" y="1904"/>
                </a:cubicBezTo>
                <a:cubicBezTo>
                  <a:pt x="8354" y="1924"/>
                  <a:pt x="8527" y="1962"/>
                  <a:pt x="8700" y="2020"/>
                </a:cubicBezTo>
                <a:cubicBezTo>
                  <a:pt x="8815" y="2058"/>
                  <a:pt x="8930" y="2135"/>
                  <a:pt x="9046" y="2231"/>
                </a:cubicBezTo>
                <a:cubicBezTo>
                  <a:pt x="9142" y="2327"/>
                  <a:pt x="9238" y="2404"/>
                  <a:pt x="9334" y="2519"/>
                </a:cubicBezTo>
                <a:cubicBezTo>
                  <a:pt x="9372" y="2577"/>
                  <a:pt x="9391" y="2596"/>
                  <a:pt x="9411" y="2634"/>
                </a:cubicBezTo>
                <a:cubicBezTo>
                  <a:pt x="9468" y="2692"/>
                  <a:pt x="9507" y="2730"/>
                  <a:pt x="9583" y="2769"/>
                </a:cubicBezTo>
                <a:cubicBezTo>
                  <a:pt x="9604" y="2774"/>
                  <a:pt x="9623" y="2776"/>
                  <a:pt x="9642" y="2776"/>
                </a:cubicBezTo>
                <a:cubicBezTo>
                  <a:pt x="9692" y="2776"/>
                  <a:pt x="9738" y="2758"/>
                  <a:pt x="9795" y="2730"/>
                </a:cubicBezTo>
                <a:cubicBezTo>
                  <a:pt x="9833" y="2711"/>
                  <a:pt x="9891" y="2634"/>
                  <a:pt x="9910" y="2577"/>
                </a:cubicBezTo>
                <a:cubicBezTo>
                  <a:pt x="9948" y="2500"/>
                  <a:pt x="9948" y="2423"/>
                  <a:pt x="9891" y="2346"/>
                </a:cubicBezTo>
                <a:cubicBezTo>
                  <a:pt x="9737" y="2154"/>
                  <a:pt x="9603" y="2000"/>
                  <a:pt x="9430" y="1847"/>
                </a:cubicBezTo>
                <a:cubicBezTo>
                  <a:pt x="9334" y="1770"/>
                  <a:pt x="9276" y="1732"/>
                  <a:pt x="9161" y="1655"/>
                </a:cubicBezTo>
                <a:cubicBezTo>
                  <a:pt x="9084" y="1616"/>
                  <a:pt x="8950" y="1559"/>
                  <a:pt x="8854" y="1520"/>
                </a:cubicBezTo>
                <a:cubicBezTo>
                  <a:pt x="8662" y="1444"/>
                  <a:pt x="8450" y="1386"/>
                  <a:pt x="8239" y="1367"/>
                </a:cubicBezTo>
                <a:cubicBezTo>
                  <a:pt x="8124" y="1357"/>
                  <a:pt x="8013" y="1352"/>
                  <a:pt x="7905" y="1352"/>
                </a:cubicBezTo>
                <a:cubicBezTo>
                  <a:pt x="7797" y="1352"/>
                  <a:pt x="7692" y="1357"/>
                  <a:pt x="7586" y="1367"/>
                </a:cubicBezTo>
                <a:cubicBezTo>
                  <a:pt x="7144" y="1424"/>
                  <a:pt x="6722" y="1540"/>
                  <a:pt x="6280" y="1712"/>
                </a:cubicBezTo>
                <a:cubicBezTo>
                  <a:pt x="6069" y="1770"/>
                  <a:pt x="5877" y="1866"/>
                  <a:pt x="5685" y="1962"/>
                </a:cubicBezTo>
                <a:cubicBezTo>
                  <a:pt x="5685" y="1962"/>
                  <a:pt x="5680" y="1962"/>
                  <a:pt x="5675" y="1967"/>
                </a:cubicBezTo>
                <a:lnTo>
                  <a:pt x="5675" y="1967"/>
                </a:lnTo>
                <a:cubicBezTo>
                  <a:pt x="5747" y="1709"/>
                  <a:pt x="5802" y="1452"/>
                  <a:pt x="5839" y="1194"/>
                </a:cubicBezTo>
                <a:cubicBezTo>
                  <a:pt x="5839" y="1040"/>
                  <a:pt x="5839" y="867"/>
                  <a:pt x="5781" y="714"/>
                </a:cubicBezTo>
                <a:cubicBezTo>
                  <a:pt x="5762" y="656"/>
                  <a:pt x="5743" y="579"/>
                  <a:pt x="5704" y="522"/>
                </a:cubicBezTo>
                <a:cubicBezTo>
                  <a:pt x="5685" y="464"/>
                  <a:pt x="5647" y="407"/>
                  <a:pt x="5589" y="368"/>
                </a:cubicBezTo>
                <a:cubicBezTo>
                  <a:pt x="5512" y="272"/>
                  <a:pt x="5416" y="195"/>
                  <a:pt x="5301" y="138"/>
                </a:cubicBezTo>
                <a:cubicBezTo>
                  <a:pt x="5186" y="80"/>
                  <a:pt x="5032" y="42"/>
                  <a:pt x="4917" y="42"/>
                </a:cubicBezTo>
                <a:lnTo>
                  <a:pt x="4802" y="42"/>
                </a:lnTo>
                <a:cubicBezTo>
                  <a:pt x="4640" y="7"/>
                  <a:pt x="4534" y="0"/>
                  <a:pt x="445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6" name="Google Shape;136;p7"/>
          <p:cNvSpPr txBox="1">
            <a:spLocks noGrp="1"/>
          </p:cNvSpPr>
          <p:nvPr>
            <p:ph type="title"/>
          </p:nvPr>
        </p:nvSpPr>
        <p:spPr>
          <a:xfrm>
            <a:off x="960000" y="719328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7"/>
          <p:cNvSpPr txBox="1">
            <a:spLocks noGrp="1"/>
          </p:cNvSpPr>
          <p:nvPr>
            <p:ph type="body" idx="1"/>
          </p:nvPr>
        </p:nvSpPr>
        <p:spPr>
          <a:xfrm>
            <a:off x="960000" y="2038667"/>
            <a:ext cx="6236400" cy="37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8945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naheim"/>
              <a:buChar char="●"/>
              <a:defRPr sz="2133">
                <a:solidFill>
                  <a:schemeClr val="dk1"/>
                </a:solidFill>
              </a:defRPr>
            </a:lvl1pPr>
            <a:lvl2pPr marL="1219170" lvl="1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○"/>
              <a:defRPr>
                <a:solidFill>
                  <a:schemeClr val="dk1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■"/>
              <a:defRPr>
                <a:solidFill>
                  <a:schemeClr val="dk1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●"/>
              <a:defRPr>
                <a:solidFill>
                  <a:schemeClr val="dk1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○"/>
              <a:defRPr>
                <a:solidFill>
                  <a:schemeClr val="dk1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■"/>
              <a:defRPr>
                <a:solidFill>
                  <a:schemeClr val="dk1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●"/>
              <a:defRPr>
                <a:solidFill>
                  <a:schemeClr val="dk1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○"/>
              <a:defRPr>
                <a:solidFill>
                  <a:schemeClr val="dk1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21670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Google Shape;139;p8"/>
          <p:cNvGrpSpPr/>
          <p:nvPr/>
        </p:nvGrpSpPr>
        <p:grpSpPr>
          <a:xfrm flipH="1">
            <a:off x="303258" y="2662955"/>
            <a:ext cx="893999" cy="584699"/>
            <a:chOff x="7555450" y="377766"/>
            <a:chExt cx="670499" cy="438524"/>
          </a:xfrm>
        </p:grpSpPr>
        <p:sp>
          <p:nvSpPr>
            <p:cNvPr id="140" name="Google Shape;140;p8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" name="Google Shape;141;p8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" name="Google Shape;142;p8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43" name="Google Shape;143;p8"/>
          <p:cNvGrpSpPr/>
          <p:nvPr/>
        </p:nvGrpSpPr>
        <p:grpSpPr>
          <a:xfrm>
            <a:off x="5725267" y="5489654"/>
            <a:ext cx="653637" cy="811748"/>
            <a:chOff x="7376250" y="1989890"/>
            <a:chExt cx="490228" cy="608811"/>
          </a:xfrm>
        </p:grpSpPr>
        <p:sp>
          <p:nvSpPr>
            <p:cNvPr id="144" name="Google Shape;144;p8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CEB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" name="Google Shape;145;p8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CEB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" name="Google Shape;146;p8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CEB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47" name="Google Shape;147;p8"/>
          <p:cNvGrpSpPr/>
          <p:nvPr/>
        </p:nvGrpSpPr>
        <p:grpSpPr>
          <a:xfrm rot="-784911">
            <a:off x="10644059" y="1855914"/>
            <a:ext cx="1487932" cy="2317689"/>
            <a:chOff x="8424000" y="2335625"/>
            <a:chExt cx="981301" cy="1528532"/>
          </a:xfrm>
        </p:grpSpPr>
        <p:sp>
          <p:nvSpPr>
            <p:cNvPr id="148" name="Google Shape;148;p8"/>
            <p:cNvSpPr/>
            <p:nvPr/>
          </p:nvSpPr>
          <p:spPr>
            <a:xfrm>
              <a:off x="9155054" y="2569286"/>
              <a:ext cx="250248" cy="432683"/>
            </a:xfrm>
            <a:custGeom>
              <a:avLst/>
              <a:gdLst/>
              <a:ahLst/>
              <a:cxnLst/>
              <a:rect l="l" t="t" r="r" b="b"/>
              <a:pathLst>
                <a:path w="3229" h="5583" extrusionOk="0">
                  <a:moveTo>
                    <a:pt x="1323" y="1"/>
                  </a:moveTo>
                  <a:cubicBezTo>
                    <a:pt x="1109" y="1"/>
                    <a:pt x="914" y="59"/>
                    <a:pt x="720" y="156"/>
                  </a:cubicBezTo>
                  <a:cubicBezTo>
                    <a:pt x="584" y="215"/>
                    <a:pt x="428" y="351"/>
                    <a:pt x="331" y="506"/>
                  </a:cubicBezTo>
                  <a:cubicBezTo>
                    <a:pt x="234" y="662"/>
                    <a:pt x="156" y="837"/>
                    <a:pt x="117" y="1012"/>
                  </a:cubicBezTo>
                  <a:cubicBezTo>
                    <a:pt x="0" y="1479"/>
                    <a:pt x="39" y="1984"/>
                    <a:pt x="59" y="2373"/>
                  </a:cubicBezTo>
                  <a:cubicBezTo>
                    <a:pt x="117" y="2821"/>
                    <a:pt x="214" y="3288"/>
                    <a:pt x="389" y="3891"/>
                  </a:cubicBezTo>
                  <a:cubicBezTo>
                    <a:pt x="448" y="4182"/>
                    <a:pt x="545" y="4474"/>
                    <a:pt x="700" y="4844"/>
                  </a:cubicBezTo>
                  <a:cubicBezTo>
                    <a:pt x="778" y="5038"/>
                    <a:pt x="837" y="5213"/>
                    <a:pt x="914" y="5388"/>
                  </a:cubicBezTo>
                  <a:cubicBezTo>
                    <a:pt x="895" y="5466"/>
                    <a:pt x="934" y="5544"/>
                    <a:pt x="992" y="5563"/>
                  </a:cubicBezTo>
                  <a:cubicBezTo>
                    <a:pt x="1012" y="5583"/>
                    <a:pt x="1070" y="5583"/>
                    <a:pt x="1089" y="5583"/>
                  </a:cubicBezTo>
                  <a:cubicBezTo>
                    <a:pt x="1128" y="5583"/>
                    <a:pt x="1187" y="5563"/>
                    <a:pt x="1226" y="5524"/>
                  </a:cubicBezTo>
                  <a:lnTo>
                    <a:pt x="1303" y="5446"/>
                  </a:lnTo>
                  <a:lnTo>
                    <a:pt x="1595" y="5077"/>
                  </a:lnTo>
                  <a:cubicBezTo>
                    <a:pt x="1673" y="5019"/>
                    <a:pt x="1712" y="4902"/>
                    <a:pt x="1790" y="4844"/>
                  </a:cubicBezTo>
                  <a:cubicBezTo>
                    <a:pt x="1945" y="4649"/>
                    <a:pt x="2081" y="4455"/>
                    <a:pt x="2237" y="4241"/>
                  </a:cubicBezTo>
                  <a:cubicBezTo>
                    <a:pt x="2373" y="4007"/>
                    <a:pt x="2529" y="3754"/>
                    <a:pt x="2665" y="3482"/>
                  </a:cubicBezTo>
                  <a:cubicBezTo>
                    <a:pt x="2820" y="3210"/>
                    <a:pt x="2918" y="2937"/>
                    <a:pt x="3015" y="2685"/>
                  </a:cubicBezTo>
                  <a:cubicBezTo>
                    <a:pt x="3112" y="2412"/>
                    <a:pt x="3171" y="2140"/>
                    <a:pt x="3209" y="1868"/>
                  </a:cubicBezTo>
                  <a:cubicBezTo>
                    <a:pt x="3229" y="1615"/>
                    <a:pt x="3229" y="1362"/>
                    <a:pt x="3171" y="1148"/>
                  </a:cubicBezTo>
                  <a:cubicBezTo>
                    <a:pt x="3132" y="934"/>
                    <a:pt x="3015" y="701"/>
                    <a:pt x="2859" y="545"/>
                  </a:cubicBezTo>
                  <a:cubicBezTo>
                    <a:pt x="2684" y="370"/>
                    <a:pt x="2470" y="215"/>
                    <a:pt x="2179" y="117"/>
                  </a:cubicBezTo>
                  <a:cubicBezTo>
                    <a:pt x="2042" y="78"/>
                    <a:pt x="1867" y="59"/>
                    <a:pt x="1751" y="20"/>
                  </a:cubicBezTo>
                  <a:cubicBezTo>
                    <a:pt x="1634" y="20"/>
                    <a:pt x="1498" y="1"/>
                    <a:pt x="13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" name="Google Shape;149;p8"/>
            <p:cNvSpPr/>
            <p:nvPr/>
          </p:nvSpPr>
          <p:spPr>
            <a:xfrm>
              <a:off x="8424000" y="3007934"/>
              <a:ext cx="521575" cy="284967"/>
            </a:xfrm>
            <a:custGeom>
              <a:avLst/>
              <a:gdLst/>
              <a:ahLst/>
              <a:cxnLst/>
              <a:rect l="l" t="t" r="r" b="b"/>
              <a:pathLst>
                <a:path w="6730" h="3677" extrusionOk="0">
                  <a:moveTo>
                    <a:pt x="2801" y="0"/>
                  </a:moveTo>
                  <a:cubicBezTo>
                    <a:pt x="2529" y="0"/>
                    <a:pt x="2237" y="39"/>
                    <a:pt x="1965" y="59"/>
                  </a:cubicBezTo>
                  <a:cubicBezTo>
                    <a:pt x="1692" y="78"/>
                    <a:pt x="1459" y="156"/>
                    <a:pt x="1245" y="234"/>
                  </a:cubicBezTo>
                  <a:cubicBezTo>
                    <a:pt x="992" y="331"/>
                    <a:pt x="778" y="428"/>
                    <a:pt x="603" y="545"/>
                  </a:cubicBezTo>
                  <a:cubicBezTo>
                    <a:pt x="506" y="623"/>
                    <a:pt x="409" y="681"/>
                    <a:pt x="370" y="759"/>
                  </a:cubicBezTo>
                  <a:cubicBezTo>
                    <a:pt x="292" y="837"/>
                    <a:pt x="214" y="934"/>
                    <a:pt x="175" y="1031"/>
                  </a:cubicBezTo>
                  <a:cubicBezTo>
                    <a:pt x="78" y="1226"/>
                    <a:pt x="0" y="1440"/>
                    <a:pt x="0" y="1654"/>
                  </a:cubicBezTo>
                  <a:cubicBezTo>
                    <a:pt x="0" y="1906"/>
                    <a:pt x="39" y="2140"/>
                    <a:pt x="175" y="2432"/>
                  </a:cubicBezTo>
                  <a:cubicBezTo>
                    <a:pt x="292" y="2723"/>
                    <a:pt x="467" y="2976"/>
                    <a:pt x="681" y="3171"/>
                  </a:cubicBezTo>
                  <a:cubicBezTo>
                    <a:pt x="876" y="3326"/>
                    <a:pt x="1090" y="3482"/>
                    <a:pt x="1381" y="3560"/>
                  </a:cubicBezTo>
                  <a:cubicBezTo>
                    <a:pt x="1595" y="3618"/>
                    <a:pt x="1867" y="3676"/>
                    <a:pt x="2159" y="3676"/>
                  </a:cubicBezTo>
                  <a:lnTo>
                    <a:pt x="2179" y="3676"/>
                  </a:lnTo>
                  <a:cubicBezTo>
                    <a:pt x="2451" y="3676"/>
                    <a:pt x="2743" y="3657"/>
                    <a:pt x="3093" y="3579"/>
                  </a:cubicBezTo>
                  <a:cubicBezTo>
                    <a:pt x="3346" y="3521"/>
                    <a:pt x="3676" y="3462"/>
                    <a:pt x="4026" y="3326"/>
                  </a:cubicBezTo>
                  <a:cubicBezTo>
                    <a:pt x="4299" y="3268"/>
                    <a:pt x="4571" y="3171"/>
                    <a:pt x="4843" y="3093"/>
                  </a:cubicBezTo>
                  <a:cubicBezTo>
                    <a:pt x="4999" y="3034"/>
                    <a:pt x="5154" y="2996"/>
                    <a:pt x="5329" y="2937"/>
                  </a:cubicBezTo>
                  <a:cubicBezTo>
                    <a:pt x="5738" y="2821"/>
                    <a:pt x="6049" y="2723"/>
                    <a:pt x="6419" y="2684"/>
                  </a:cubicBezTo>
                  <a:cubicBezTo>
                    <a:pt x="6438" y="2684"/>
                    <a:pt x="6458" y="2684"/>
                    <a:pt x="6496" y="2645"/>
                  </a:cubicBezTo>
                  <a:lnTo>
                    <a:pt x="6516" y="2645"/>
                  </a:lnTo>
                  <a:cubicBezTo>
                    <a:pt x="6555" y="2645"/>
                    <a:pt x="6594" y="2645"/>
                    <a:pt x="6613" y="2626"/>
                  </a:cubicBezTo>
                  <a:cubicBezTo>
                    <a:pt x="6710" y="2587"/>
                    <a:pt x="6730" y="2490"/>
                    <a:pt x="6691" y="2393"/>
                  </a:cubicBezTo>
                  <a:cubicBezTo>
                    <a:pt x="6613" y="2237"/>
                    <a:pt x="6516" y="2062"/>
                    <a:pt x="6380" y="1887"/>
                  </a:cubicBezTo>
                  <a:cubicBezTo>
                    <a:pt x="6263" y="1712"/>
                    <a:pt x="6146" y="1537"/>
                    <a:pt x="6030" y="1401"/>
                  </a:cubicBezTo>
                  <a:cubicBezTo>
                    <a:pt x="5777" y="1109"/>
                    <a:pt x="5485" y="856"/>
                    <a:pt x="5154" y="623"/>
                  </a:cubicBezTo>
                  <a:cubicBezTo>
                    <a:pt x="4999" y="526"/>
                    <a:pt x="4843" y="428"/>
                    <a:pt x="4629" y="331"/>
                  </a:cubicBezTo>
                  <a:cubicBezTo>
                    <a:pt x="4474" y="253"/>
                    <a:pt x="4338" y="175"/>
                    <a:pt x="4201" y="156"/>
                  </a:cubicBezTo>
                  <a:cubicBezTo>
                    <a:pt x="3987" y="78"/>
                    <a:pt x="3735" y="39"/>
                    <a:pt x="3540" y="0"/>
                  </a:cubicBezTo>
                  <a:cubicBezTo>
                    <a:pt x="3462" y="13"/>
                    <a:pt x="3382" y="18"/>
                    <a:pt x="3301" y="18"/>
                  </a:cubicBezTo>
                  <a:cubicBezTo>
                    <a:pt x="3138" y="18"/>
                    <a:pt x="2970" y="0"/>
                    <a:pt x="28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" name="Google Shape;150;p8"/>
            <p:cNvSpPr/>
            <p:nvPr/>
          </p:nvSpPr>
          <p:spPr>
            <a:xfrm>
              <a:off x="8521960" y="2335625"/>
              <a:ext cx="530643" cy="491505"/>
            </a:xfrm>
            <a:custGeom>
              <a:avLst/>
              <a:gdLst/>
              <a:ahLst/>
              <a:cxnLst/>
              <a:rect l="l" t="t" r="r" b="b"/>
              <a:pathLst>
                <a:path w="6847" h="6342" extrusionOk="0">
                  <a:moveTo>
                    <a:pt x="2510" y="1"/>
                  </a:moveTo>
                  <a:cubicBezTo>
                    <a:pt x="2354" y="20"/>
                    <a:pt x="2179" y="20"/>
                    <a:pt x="2043" y="20"/>
                  </a:cubicBezTo>
                  <a:cubicBezTo>
                    <a:pt x="1868" y="20"/>
                    <a:pt x="1693" y="59"/>
                    <a:pt x="1537" y="79"/>
                  </a:cubicBezTo>
                  <a:cubicBezTo>
                    <a:pt x="1401" y="98"/>
                    <a:pt x="1265" y="157"/>
                    <a:pt x="1148" y="195"/>
                  </a:cubicBezTo>
                  <a:cubicBezTo>
                    <a:pt x="992" y="254"/>
                    <a:pt x="876" y="312"/>
                    <a:pt x="779" y="390"/>
                  </a:cubicBezTo>
                  <a:cubicBezTo>
                    <a:pt x="584" y="507"/>
                    <a:pt x="409" y="701"/>
                    <a:pt x="292" y="896"/>
                  </a:cubicBezTo>
                  <a:cubicBezTo>
                    <a:pt x="234" y="993"/>
                    <a:pt x="195" y="1090"/>
                    <a:pt x="137" y="1226"/>
                  </a:cubicBezTo>
                  <a:cubicBezTo>
                    <a:pt x="98" y="1343"/>
                    <a:pt x="78" y="1479"/>
                    <a:pt x="39" y="1576"/>
                  </a:cubicBezTo>
                  <a:cubicBezTo>
                    <a:pt x="1" y="1810"/>
                    <a:pt x="1" y="2043"/>
                    <a:pt x="20" y="2335"/>
                  </a:cubicBezTo>
                  <a:cubicBezTo>
                    <a:pt x="39" y="2568"/>
                    <a:pt x="98" y="2821"/>
                    <a:pt x="195" y="3113"/>
                  </a:cubicBezTo>
                  <a:cubicBezTo>
                    <a:pt x="253" y="3366"/>
                    <a:pt x="390" y="3619"/>
                    <a:pt x="526" y="3852"/>
                  </a:cubicBezTo>
                  <a:cubicBezTo>
                    <a:pt x="681" y="4085"/>
                    <a:pt x="837" y="4299"/>
                    <a:pt x="1051" y="4474"/>
                  </a:cubicBezTo>
                  <a:cubicBezTo>
                    <a:pt x="1381" y="4786"/>
                    <a:pt x="1770" y="5077"/>
                    <a:pt x="2237" y="5330"/>
                  </a:cubicBezTo>
                  <a:cubicBezTo>
                    <a:pt x="2626" y="5544"/>
                    <a:pt x="3093" y="5719"/>
                    <a:pt x="3599" y="5855"/>
                  </a:cubicBezTo>
                  <a:cubicBezTo>
                    <a:pt x="4416" y="6108"/>
                    <a:pt x="5291" y="6205"/>
                    <a:pt x="6147" y="6303"/>
                  </a:cubicBezTo>
                  <a:lnTo>
                    <a:pt x="6574" y="6341"/>
                  </a:lnTo>
                  <a:cubicBezTo>
                    <a:pt x="6613" y="6341"/>
                    <a:pt x="6633" y="6341"/>
                    <a:pt x="6633" y="6322"/>
                  </a:cubicBezTo>
                  <a:lnTo>
                    <a:pt x="6711" y="6322"/>
                  </a:lnTo>
                  <a:cubicBezTo>
                    <a:pt x="6749" y="6322"/>
                    <a:pt x="6808" y="6283"/>
                    <a:pt x="6827" y="6244"/>
                  </a:cubicBezTo>
                  <a:cubicBezTo>
                    <a:pt x="6847" y="6205"/>
                    <a:pt x="6847" y="6147"/>
                    <a:pt x="6847" y="6108"/>
                  </a:cubicBezTo>
                  <a:cubicBezTo>
                    <a:pt x="6808" y="5466"/>
                    <a:pt x="6691" y="4844"/>
                    <a:pt x="6497" y="4202"/>
                  </a:cubicBezTo>
                  <a:cubicBezTo>
                    <a:pt x="6263" y="3521"/>
                    <a:pt x="5972" y="2879"/>
                    <a:pt x="5641" y="2315"/>
                  </a:cubicBezTo>
                  <a:cubicBezTo>
                    <a:pt x="5252" y="1674"/>
                    <a:pt x="4805" y="1168"/>
                    <a:pt x="4299" y="779"/>
                  </a:cubicBezTo>
                  <a:cubicBezTo>
                    <a:pt x="4065" y="584"/>
                    <a:pt x="3774" y="409"/>
                    <a:pt x="3443" y="273"/>
                  </a:cubicBezTo>
                  <a:cubicBezTo>
                    <a:pt x="3151" y="157"/>
                    <a:pt x="2840" y="59"/>
                    <a:pt x="25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" name="Google Shape;151;p8"/>
            <p:cNvSpPr/>
            <p:nvPr/>
          </p:nvSpPr>
          <p:spPr>
            <a:xfrm>
              <a:off x="8591322" y="2388402"/>
              <a:ext cx="467325" cy="446245"/>
            </a:xfrm>
            <a:custGeom>
              <a:avLst/>
              <a:gdLst/>
              <a:ahLst/>
              <a:cxnLst/>
              <a:rect l="l" t="t" r="r" b="b"/>
              <a:pathLst>
                <a:path w="6030" h="5758" extrusionOk="0">
                  <a:moveTo>
                    <a:pt x="1439" y="1"/>
                  </a:moveTo>
                  <a:cubicBezTo>
                    <a:pt x="1342" y="20"/>
                    <a:pt x="1264" y="20"/>
                    <a:pt x="1187" y="20"/>
                  </a:cubicBezTo>
                  <a:cubicBezTo>
                    <a:pt x="1089" y="20"/>
                    <a:pt x="992" y="20"/>
                    <a:pt x="875" y="59"/>
                  </a:cubicBezTo>
                  <a:cubicBezTo>
                    <a:pt x="681" y="98"/>
                    <a:pt x="506" y="176"/>
                    <a:pt x="370" y="312"/>
                  </a:cubicBezTo>
                  <a:cubicBezTo>
                    <a:pt x="253" y="409"/>
                    <a:pt x="156" y="565"/>
                    <a:pt x="78" y="740"/>
                  </a:cubicBezTo>
                  <a:cubicBezTo>
                    <a:pt x="59" y="798"/>
                    <a:pt x="20" y="895"/>
                    <a:pt x="20" y="973"/>
                  </a:cubicBezTo>
                  <a:cubicBezTo>
                    <a:pt x="20" y="1051"/>
                    <a:pt x="0" y="1148"/>
                    <a:pt x="20" y="1265"/>
                  </a:cubicBezTo>
                  <a:cubicBezTo>
                    <a:pt x="59" y="1401"/>
                    <a:pt x="78" y="1557"/>
                    <a:pt x="175" y="1751"/>
                  </a:cubicBezTo>
                  <a:cubicBezTo>
                    <a:pt x="253" y="1926"/>
                    <a:pt x="311" y="2062"/>
                    <a:pt x="467" y="2257"/>
                  </a:cubicBezTo>
                  <a:cubicBezTo>
                    <a:pt x="564" y="2412"/>
                    <a:pt x="681" y="2549"/>
                    <a:pt x="856" y="2704"/>
                  </a:cubicBezTo>
                  <a:cubicBezTo>
                    <a:pt x="992" y="2840"/>
                    <a:pt x="1148" y="2957"/>
                    <a:pt x="1342" y="3093"/>
                  </a:cubicBezTo>
                  <a:cubicBezTo>
                    <a:pt x="1673" y="3327"/>
                    <a:pt x="2042" y="3521"/>
                    <a:pt x="2392" y="3696"/>
                  </a:cubicBezTo>
                  <a:lnTo>
                    <a:pt x="2529" y="3774"/>
                  </a:lnTo>
                  <a:lnTo>
                    <a:pt x="2606" y="3793"/>
                  </a:lnTo>
                  <a:lnTo>
                    <a:pt x="2684" y="3832"/>
                  </a:lnTo>
                  <a:lnTo>
                    <a:pt x="2918" y="3968"/>
                  </a:lnTo>
                  <a:cubicBezTo>
                    <a:pt x="3073" y="4027"/>
                    <a:pt x="3209" y="4105"/>
                    <a:pt x="3346" y="4202"/>
                  </a:cubicBezTo>
                  <a:lnTo>
                    <a:pt x="3443" y="4260"/>
                  </a:lnTo>
                  <a:lnTo>
                    <a:pt x="3501" y="4280"/>
                  </a:lnTo>
                  <a:cubicBezTo>
                    <a:pt x="4221" y="4688"/>
                    <a:pt x="5077" y="5155"/>
                    <a:pt x="5874" y="5738"/>
                  </a:cubicBezTo>
                  <a:cubicBezTo>
                    <a:pt x="5913" y="5738"/>
                    <a:pt x="5913" y="5758"/>
                    <a:pt x="5932" y="5758"/>
                  </a:cubicBezTo>
                  <a:cubicBezTo>
                    <a:pt x="5952" y="5758"/>
                    <a:pt x="6010" y="5738"/>
                    <a:pt x="6010" y="5719"/>
                  </a:cubicBezTo>
                  <a:cubicBezTo>
                    <a:pt x="6030" y="5660"/>
                    <a:pt x="6030" y="5622"/>
                    <a:pt x="5971" y="5563"/>
                  </a:cubicBezTo>
                  <a:lnTo>
                    <a:pt x="5932" y="5544"/>
                  </a:lnTo>
                  <a:lnTo>
                    <a:pt x="5913" y="5524"/>
                  </a:lnTo>
                  <a:cubicBezTo>
                    <a:pt x="5932" y="5466"/>
                    <a:pt x="5932" y="5427"/>
                    <a:pt x="5913" y="5388"/>
                  </a:cubicBezTo>
                  <a:cubicBezTo>
                    <a:pt x="5835" y="5194"/>
                    <a:pt x="5757" y="5038"/>
                    <a:pt x="5679" y="4844"/>
                  </a:cubicBezTo>
                  <a:cubicBezTo>
                    <a:pt x="5621" y="4649"/>
                    <a:pt x="5524" y="4455"/>
                    <a:pt x="5446" y="4221"/>
                  </a:cubicBezTo>
                  <a:cubicBezTo>
                    <a:pt x="5271" y="3813"/>
                    <a:pt x="5096" y="3424"/>
                    <a:pt x="4901" y="3093"/>
                  </a:cubicBezTo>
                  <a:cubicBezTo>
                    <a:pt x="4707" y="2704"/>
                    <a:pt x="4493" y="2354"/>
                    <a:pt x="4279" y="2023"/>
                  </a:cubicBezTo>
                  <a:cubicBezTo>
                    <a:pt x="4065" y="1693"/>
                    <a:pt x="3773" y="1382"/>
                    <a:pt x="3482" y="1090"/>
                  </a:cubicBezTo>
                  <a:cubicBezTo>
                    <a:pt x="3190" y="818"/>
                    <a:pt x="2859" y="604"/>
                    <a:pt x="2529" y="409"/>
                  </a:cubicBezTo>
                  <a:cubicBezTo>
                    <a:pt x="2140" y="195"/>
                    <a:pt x="1770" y="40"/>
                    <a:pt x="14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" name="Google Shape;152;p8"/>
            <p:cNvSpPr/>
            <p:nvPr/>
          </p:nvSpPr>
          <p:spPr>
            <a:xfrm>
              <a:off x="8472205" y="3075746"/>
              <a:ext cx="462830" cy="155310"/>
            </a:xfrm>
            <a:custGeom>
              <a:avLst/>
              <a:gdLst/>
              <a:ahLst/>
              <a:cxnLst/>
              <a:rect l="l" t="t" r="r" b="b"/>
              <a:pathLst>
                <a:path w="5972" h="2004" extrusionOk="0">
                  <a:moveTo>
                    <a:pt x="1654" y="1"/>
                  </a:moveTo>
                  <a:cubicBezTo>
                    <a:pt x="1421" y="1"/>
                    <a:pt x="1226" y="40"/>
                    <a:pt x="1051" y="59"/>
                  </a:cubicBezTo>
                  <a:cubicBezTo>
                    <a:pt x="837" y="98"/>
                    <a:pt x="506" y="195"/>
                    <a:pt x="273" y="448"/>
                  </a:cubicBezTo>
                  <a:cubicBezTo>
                    <a:pt x="98" y="623"/>
                    <a:pt x="1" y="837"/>
                    <a:pt x="1" y="1051"/>
                  </a:cubicBezTo>
                  <a:cubicBezTo>
                    <a:pt x="1" y="1265"/>
                    <a:pt x="98" y="1498"/>
                    <a:pt x="273" y="1634"/>
                  </a:cubicBezTo>
                  <a:cubicBezTo>
                    <a:pt x="468" y="1809"/>
                    <a:pt x="740" y="1926"/>
                    <a:pt x="1070" y="1984"/>
                  </a:cubicBezTo>
                  <a:cubicBezTo>
                    <a:pt x="1187" y="2004"/>
                    <a:pt x="1343" y="2004"/>
                    <a:pt x="1459" y="2004"/>
                  </a:cubicBezTo>
                  <a:lnTo>
                    <a:pt x="1907" y="2004"/>
                  </a:lnTo>
                  <a:cubicBezTo>
                    <a:pt x="2218" y="2004"/>
                    <a:pt x="2529" y="1946"/>
                    <a:pt x="2840" y="1926"/>
                  </a:cubicBezTo>
                  <a:cubicBezTo>
                    <a:pt x="2996" y="1907"/>
                    <a:pt x="3113" y="1907"/>
                    <a:pt x="3268" y="1887"/>
                  </a:cubicBezTo>
                  <a:cubicBezTo>
                    <a:pt x="3774" y="1809"/>
                    <a:pt x="4260" y="1751"/>
                    <a:pt x="4746" y="1732"/>
                  </a:cubicBezTo>
                  <a:lnTo>
                    <a:pt x="4844" y="1732"/>
                  </a:lnTo>
                  <a:cubicBezTo>
                    <a:pt x="5213" y="1732"/>
                    <a:pt x="5544" y="1751"/>
                    <a:pt x="5874" y="1829"/>
                  </a:cubicBezTo>
                  <a:cubicBezTo>
                    <a:pt x="5913" y="1829"/>
                    <a:pt x="5972" y="1790"/>
                    <a:pt x="5972" y="1751"/>
                  </a:cubicBezTo>
                  <a:cubicBezTo>
                    <a:pt x="5972" y="1712"/>
                    <a:pt x="5933" y="1654"/>
                    <a:pt x="5894" y="1654"/>
                  </a:cubicBezTo>
                  <a:cubicBezTo>
                    <a:pt x="5913" y="1634"/>
                    <a:pt x="5933" y="1595"/>
                    <a:pt x="5913" y="1537"/>
                  </a:cubicBezTo>
                  <a:cubicBezTo>
                    <a:pt x="5913" y="1498"/>
                    <a:pt x="5894" y="1440"/>
                    <a:pt x="5836" y="1401"/>
                  </a:cubicBezTo>
                  <a:cubicBezTo>
                    <a:pt x="5213" y="876"/>
                    <a:pt x="4435" y="526"/>
                    <a:pt x="3541" y="253"/>
                  </a:cubicBezTo>
                  <a:cubicBezTo>
                    <a:pt x="3113" y="137"/>
                    <a:pt x="2685" y="59"/>
                    <a:pt x="22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" name="Google Shape;153;p8"/>
            <p:cNvSpPr/>
            <p:nvPr/>
          </p:nvSpPr>
          <p:spPr>
            <a:xfrm>
              <a:off x="9192719" y="2597961"/>
              <a:ext cx="135702" cy="404008"/>
            </a:xfrm>
            <a:custGeom>
              <a:avLst/>
              <a:gdLst/>
              <a:ahLst/>
              <a:cxnLst/>
              <a:rect l="l" t="t" r="r" b="b"/>
              <a:pathLst>
                <a:path w="1751" h="5213" extrusionOk="0">
                  <a:moveTo>
                    <a:pt x="895" y="0"/>
                  </a:moveTo>
                  <a:cubicBezTo>
                    <a:pt x="798" y="0"/>
                    <a:pt x="720" y="20"/>
                    <a:pt x="681" y="39"/>
                  </a:cubicBezTo>
                  <a:cubicBezTo>
                    <a:pt x="603" y="78"/>
                    <a:pt x="526" y="117"/>
                    <a:pt x="487" y="175"/>
                  </a:cubicBezTo>
                  <a:cubicBezTo>
                    <a:pt x="390" y="234"/>
                    <a:pt x="331" y="331"/>
                    <a:pt x="292" y="409"/>
                  </a:cubicBezTo>
                  <a:cubicBezTo>
                    <a:pt x="195" y="564"/>
                    <a:pt x="137" y="759"/>
                    <a:pt x="98" y="895"/>
                  </a:cubicBezTo>
                  <a:cubicBezTo>
                    <a:pt x="39" y="1070"/>
                    <a:pt x="20" y="1245"/>
                    <a:pt x="1" y="1459"/>
                  </a:cubicBezTo>
                  <a:lnTo>
                    <a:pt x="1" y="2023"/>
                  </a:lnTo>
                  <a:cubicBezTo>
                    <a:pt x="20" y="2237"/>
                    <a:pt x="20" y="2431"/>
                    <a:pt x="78" y="2665"/>
                  </a:cubicBezTo>
                  <a:cubicBezTo>
                    <a:pt x="98" y="2918"/>
                    <a:pt x="137" y="3151"/>
                    <a:pt x="195" y="3423"/>
                  </a:cubicBezTo>
                  <a:lnTo>
                    <a:pt x="195" y="3443"/>
                  </a:lnTo>
                  <a:cubicBezTo>
                    <a:pt x="273" y="3832"/>
                    <a:pt x="331" y="4298"/>
                    <a:pt x="370" y="4726"/>
                  </a:cubicBezTo>
                  <a:lnTo>
                    <a:pt x="370" y="5115"/>
                  </a:lnTo>
                  <a:cubicBezTo>
                    <a:pt x="370" y="5174"/>
                    <a:pt x="390" y="5213"/>
                    <a:pt x="428" y="5213"/>
                  </a:cubicBezTo>
                  <a:cubicBezTo>
                    <a:pt x="487" y="5213"/>
                    <a:pt x="526" y="5193"/>
                    <a:pt x="526" y="5154"/>
                  </a:cubicBezTo>
                  <a:lnTo>
                    <a:pt x="526" y="5096"/>
                  </a:lnTo>
                  <a:lnTo>
                    <a:pt x="526" y="5076"/>
                  </a:lnTo>
                  <a:lnTo>
                    <a:pt x="565" y="5076"/>
                  </a:lnTo>
                  <a:cubicBezTo>
                    <a:pt x="623" y="5076"/>
                    <a:pt x="681" y="5018"/>
                    <a:pt x="701" y="4979"/>
                  </a:cubicBezTo>
                  <a:cubicBezTo>
                    <a:pt x="798" y="4610"/>
                    <a:pt x="973" y="4279"/>
                    <a:pt x="1148" y="3948"/>
                  </a:cubicBezTo>
                  <a:lnTo>
                    <a:pt x="1206" y="3812"/>
                  </a:lnTo>
                  <a:cubicBezTo>
                    <a:pt x="1304" y="3618"/>
                    <a:pt x="1381" y="3423"/>
                    <a:pt x="1459" y="3248"/>
                  </a:cubicBezTo>
                  <a:cubicBezTo>
                    <a:pt x="1537" y="3054"/>
                    <a:pt x="1595" y="2840"/>
                    <a:pt x="1654" y="2626"/>
                  </a:cubicBezTo>
                  <a:cubicBezTo>
                    <a:pt x="1693" y="2354"/>
                    <a:pt x="1751" y="2042"/>
                    <a:pt x="1751" y="1653"/>
                  </a:cubicBezTo>
                  <a:cubicBezTo>
                    <a:pt x="1751" y="1264"/>
                    <a:pt x="1693" y="973"/>
                    <a:pt x="1634" y="720"/>
                  </a:cubicBezTo>
                  <a:cubicBezTo>
                    <a:pt x="1576" y="584"/>
                    <a:pt x="1537" y="467"/>
                    <a:pt x="1459" y="370"/>
                  </a:cubicBezTo>
                  <a:cubicBezTo>
                    <a:pt x="1401" y="311"/>
                    <a:pt x="1381" y="272"/>
                    <a:pt x="1323" y="214"/>
                  </a:cubicBezTo>
                  <a:cubicBezTo>
                    <a:pt x="1284" y="175"/>
                    <a:pt x="1245" y="136"/>
                    <a:pt x="1167" y="97"/>
                  </a:cubicBezTo>
                  <a:cubicBezTo>
                    <a:pt x="1090" y="20"/>
                    <a:pt x="1012" y="20"/>
                    <a:pt x="8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" name="Google Shape;154;p8"/>
            <p:cNvSpPr/>
            <p:nvPr/>
          </p:nvSpPr>
          <p:spPr>
            <a:xfrm>
              <a:off x="8846063" y="3188818"/>
              <a:ext cx="1550" cy="78"/>
            </a:xfrm>
            <a:custGeom>
              <a:avLst/>
              <a:gdLst/>
              <a:ahLst/>
              <a:cxnLst/>
              <a:rect l="l" t="t" r="r" b="b"/>
              <a:pathLst>
                <a:path w="20" h="1" extrusionOk="0">
                  <a:moveTo>
                    <a:pt x="0" y="0"/>
                  </a:moveTo>
                  <a:cubicBezTo>
                    <a:pt x="0" y="0"/>
                    <a:pt x="20" y="0"/>
                    <a:pt x="0" y="0"/>
                  </a:cubicBezTo>
                  <a:cubicBezTo>
                    <a:pt x="2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BE5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" name="Google Shape;155;p8"/>
            <p:cNvSpPr/>
            <p:nvPr/>
          </p:nvSpPr>
          <p:spPr>
            <a:xfrm>
              <a:off x="8500880" y="2459237"/>
              <a:ext cx="890863" cy="1404920"/>
            </a:xfrm>
            <a:custGeom>
              <a:avLst/>
              <a:gdLst/>
              <a:ahLst/>
              <a:cxnLst/>
              <a:rect l="l" t="t" r="r" b="b"/>
              <a:pathLst>
                <a:path w="11495" h="18128" extrusionOk="0">
                  <a:moveTo>
                    <a:pt x="1926" y="1"/>
                  </a:moveTo>
                  <a:cubicBezTo>
                    <a:pt x="1848" y="1"/>
                    <a:pt x="1790" y="137"/>
                    <a:pt x="1867" y="156"/>
                  </a:cubicBezTo>
                  <a:cubicBezTo>
                    <a:pt x="2256" y="370"/>
                    <a:pt x="2645" y="623"/>
                    <a:pt x="3034" y="876"/>
                  </a:cubicBezTo>
                  <a:cubicBezTo>
                    <a:pt x="3579" y="1265"/>
                    <a:pt x="4104" y="1693"/>
                    <a:pt x="4590" y="2121"/>
                  </a:cubicBezTo>
                  <a:cubicBezTo>
                    <a:pt x="5077" y="2568"/>
                    <a:pt x="5524" y="3054"/>
                    <a:pt x="5952" y="3541"/>
                  </a:cubicBezTo>
                  <a:cubicBezTo>
                    <a:pt x="6438" y="4124"/>
                    <a:pt x="6905" y="4746"/>
                    <a:pt x="7294" y="5408"/>
                  </a:cubicBezTo>
                  <a:cubicBezTo>
                    <a:pt x="7488" y="5738"/>
                    <a:pt x="7683" y="6069"/>
                    <a:pt x="7877" y="6400"/>
                  </a:cubicBezTo>
                  <a:cubicBezTo>
                    <a:pt x="8072" y="6750"/>
                    <a:pt x="8208" y="7080"/>
                    <a:pt x="8383" y="7450"/>
                  </a:cubicBezTo>
                  <a:cubicBezTo>
                    <a:pt x="8830" y="8364"/>
                    <a:pt x="9161" y="9317"/>
                    <a:pt x="9453" y="10290"/>
                  </a:cubicBezTo>
                  <a:cubicBezTo>
                    <a:pt x="9628" y="10873"/>
                    <a:pt x="9764" y="11456"/>
                    <a:pt x="9900" y="12040"/>
                  </a:cubicBezTo>
                  <a:cubicBezTo>
                    <a:pt x="9744" y="11923"/>
                    <a:pt x="9569" y="11807"/>
                    <a:pt x="9433" y="11670"/>
                  </a:cubicBezTo>
                  <a:cubicBezTo>
                    <a:pt x="8733" y="11145"/>
                    <a:pt x="7974" y="10679"/>
                    <a:pt x="7197" y="10251"/>
                  </a:cubicBezTo>
                  <a:cubicBezTo>
                    <a:pt x="6419" y="9803"/>
                    <a:pt x="5582" y="9434"/>
                    <a:pt x="4746" y="9181"/>
                  </a:cubicBezTo>
                  <a:cubicBezTo>
                    <a:pt x="3910" y="8909"/>
                    <a:pt x="3093" y="8734"/>
                    <a:pt x="2217" y="8636"/>
                  </a:cubicBezTo>
                  <a:cubicBezTo>
                    <a:pt x="1965" y="8617"/>
                    <a:pt x="1731" y="8617"/>
                    <a:pt x="1459" y="8617"/>
                  </a:cubicBezTo>
                  <a:cubicBezTo>
                    <a:pt x="992" y="8617"/>
                    <a:pt x="525" y="8656"/>
                    <a:pt x="78" y="8734"/>
                  </a:cubicBezTo>
                  <a:cubicBezTo>
                    <a:pt x="20" y="8734"/>
                    <a:pt x="0" y="8811"/>
                    <a:pt x="20" y="8831"/>
                  </a:cubicBezTo>
                  <a:cubicBezTo>
                    <a:pt x="34" y="8875"/>
                    <a:pt x="60" y="8896"/>
                    <a:pt x="88" y="8896"/>
                  </a:cubicBezTo>
                  <a:cubicBezTo>
                    <a:pt x="98" y="8896"/>
                    <a:pt x="107" y="8894"/>
                    <a:pt x="117" y="8889"/>
                  </a:cubicBezTo>
                  <a:lnTo>
                    <a:pt x="136" y="8889"/>
                  </a:lnTo>
                  <a:cubicBezTo>
                    <a:pt x="530" y="8828"/>
                    <a:pt x="917" y="8789"/>
                    <a:pt x="1295" y="8789"/>
                  </a:cubicBezTo>
                  <a:cubicBezTo>
                    <a:pt x="1514" y="8789"/>
                    <a:pt x="1731" y="8802"/>
                    <a:pt x="1945" y="8831"/>
                  </a:cubicBezTo>
                  <a:cubicBezTo>
                    <a:pt x="2354" y="8889"/>
                    <a:pt x="2762" y="8948"/>
                    <a:pt x="3190" y="9045"/>
                  </a:cubicBezTo>
                  <a:cubicBezTo>
                    <a:pt x="3598" y="9142"/>
                    <a:pt x="4007" y="9278"/>
                    <a:pt x="4396" y="9434"/>
                  </a:cubicBezTo>
                  <a:cubicBezTo>
                    <a:pt x="4415" y="9434"/>
                    <a:pt x="4415" y="9434"/>
                    <a:pt x="4454" y="9473"/>
                  </a:cubicBezTo>
                  <a:lnTo>
                    <a:pt x="4415" y="9473"/>
                  </a:lnTo>
                  <a:cubicBezTo>
                    <a:pt x="5174" y="9764"/>
                    <a:pt x="5913" y="10114"/>
                    <a:pt x="6632" y="10503"/>
                  </a:cubicBezTo>
                  <a:cubicBezTo>
                    <a:pt x="7333" y="10892"/>
                    <a:pt x="8013" y="11359"/>
                    <a:pt x="8694" y="11826"/>
                  </a:cubicBezTo>
                  <a:cubicBezTo>
                    <a:pt x="8675" y="11807"/>
                    <a:pt x="8655" y="11807"/>
                    <a:pt x="8655" y="11768"/>
                  </a:cubicBezTo>
                  <a:lnTo>
                    <a:pt x="8655" y="11768"/>
                  </a:lnTo>
                  <a:cubicBezTo>
                    <a:pt x="9064" y="12059"/>
                    <a:pt x="9453" y="12390"/>
                    <a:pt x="9842" y="12701"/>
                  </a:cubicBezTo>
                  <a:cubicBezTo>
                    <a:pt x="9919" y="12740"/>
                    <a:pt x="9958" y="12818"/>
                    <a:pt x="10036" y="12876"/>
                  </a:cubicBezTo>
                  <a:lnTo>
                    <a:pt x="10114" y="13226"/>
                  </a:lnTo>
                  <a:cubicBezTo>
                    <a:pt x="10231" y="13965"/>
                    <a:pt x="10308" y="14724"/>
                    <a:pt x="10328" y="15463"/>
                  </a:cubicBezTo>
                  <a:cubicBezTo>
                    <a:pt x="10347" y="15852"/>
                    <a:pt x="10347" y="16222"/>
                    <a:pt x="10328" y="16611"/>
                  </a:cubicBezTo>
                  <a:lnTo>
                    <a:pt x="10328" y="17194"/>
                  </a:lnTo>
                  <a:lnTo>
                    <a:pt x="10328" y="17778"/>
                  </a:lnTo>
                  <a:cubicBezTo>
                    <a:pt x="10328" y="17972"/>
                    <a:pt x="10503" y="18128"/>
                    <a:pt x="10697" y="18128"/>
                  </a:cubicBezTo>
                  <a:cubicBezTo>
                    <a:pt x="10795" y="18128"/>
                    <a:pt x="10872" y="18069"/>
                    <a:pt x="10931" y="17991"/>
                  </a:cubicBezTo>
                  <a:cubicBezTo>
                    <a:pt x="10970" y="17972"/>
                    <a:pt x="10970" y="17953"/>
                    <a:pt x="10989" y="17933"/>
                  </a:cubicBezTo>
                  <a:cubicBezTo>
                    <a:pt x="11009" y="17875"/>
                    <a:pt x="11028" y="17797"/>
                    <a:pt x="11028" y="17758"/>
                  </a:cubicBezTo>
                  <a:cubicBezTo>
                    <a:pt x="11067" y="17505"/>
                    <a:pt x="11067" y="17252"/>
                    <a:pt x="11067" y="16980"/>
                  </a:cubicBezTo>
                  <a:cubicBezTo>
                    <a:pt x="11067" y="16708"/>
                    <a:pt x="11067" y="16416"/>
                    <a:pt x="11028" y="16144"/>
                  </a:cubicBezTo>
                  <a:cubicBezTo>
                    <a:pt x="11009" y="15619"/>
                    <a:pt x="10989" y="15074"/>
                    <a:pt x="10931" y="14568"/>
                  </a:cubicBezTo>
                  <a:cubicBezTo>
                    <a:pt x="10911" y="14238"/>
                    <a:pt x="10872" y="13888"/>
                    <a:pt x="10814" y="13518"/>
                  </a:cubicBezTo>
                  <a:lnTo>
                    <a:pt x="10814" y="13518"/>
                  </a:lnTo>
                  <a:cubicBezTo>
                    <a:pt x="10892" y="13596"/>
                    <a:pt x="10989" y="13674"/>
                    <a:pt x="11067" y="13752"/>
                  </a:cubicBezTo>
                  <a:cubicBezTo>
                    <a:pt x="11116" y="13800"/>
                    <a:pt x="11179" y="13824"/>
                    <a:pt x="11242" y="13824"/>
                  </a:cubicBezTo>
                  <a:cubicBezTo>
                    <a:pt x="11305" y="13824"/>
                    <a:pt x="11368" y="13800"/>
                    <a:pt x="11417" y="13752"/>
                  </a:cubicBezTo>
                  <a:cubicBezTo>
                    <a:pt x="11495" y="13596"/>
                    <a:pt x="11495" y="13440"/>
                    <a:pt x="11398" y="13343"/>
                  </a:cubicBezTo>
                  <a:cubicBezTo>
                    <a:pt x="11300" y="13246"/>
                    <a:pt x="11223" y="13168"/>
                    <a:pt x="11145" y="13090"/>
                  </a:cubicBezTo>
                  <a:lnTo>
                    <a:pt x="10892" y="12876"/>
                  </a:lnTo>
                  <a:cubicBezTo>
                    <a:pt x="10814" y="12798"/>
                    <a:pt x="10736" y="12721"/>
                    <a:pt x="10659" y="12682"/>
                  </a:cubicBezTo>
                  <a:cubicBezTo>
                    <a:pt x="10600" y="12390"/>
                    <a:pt x="10522" y="12098"/>
                    <a:pt x="10483" y="11826"/>
                  </a:cubicBezTo>
                  <a:cubicBezTo>
                    <a:pt x="10308" y="11126"/>
                    <a:pt x="10114" y="10406"/>
                    <a:pt x="9861" y="9725"/>
                  </a:cubicBezTo>
                  <a:cubicBezTo>
                    <a:pt x="9842" y="9667"/>
                    <a:pt x="9842" y="9589"/>
                    <a:pt x="9822" y="9492"/>
                  </a:cubicBezTo>
                  <a:lnTo>
                    <a:pt x="9822" y="9512"/>
                  </a:lnTo>
                  <a:cubicBezTo>
                    <a:pt x="9744" y="9006"/>
                    <a:pt x="9667" y="8520"/>
                    <a:pt x="9628" y="8014"/>
                  </a:cubicBezTo>
                  <a:cubicBezTo>
                    <a:pt x="9628" y="7878"/>
                    <a:pt x="9608" y="7761"/>
                    <a:pt x="9608" y="7644"/>
                  </a:cubicBezTo>
                  <a:lnTo>
                    <a:pt x="9608" y="7197"/>
                  </a:lnTo>
                  <a:lnTo>
                    <a:pt x="9608" y="6866"/>
                  </a:lnTo>
                  <a:cubicBezTo>
                    <a:pt x="9608" y="6750"/>
                    <a:pt x="9628" y="6614"/>
                    <a:pt x="9628" y="6477"/>
                  </a:cubicBezTo>
                  <a:cubicBezTo>
                    <a:pt x="9705" y="5777"/>
                    <a:pt x="9803" y="5097"/>
                    <a:pt x="9842" y="4377"/>
                  </a:cubicBezTo>
                  <a:cubicBezTo>
                    <a:pt x="9861" y="4027"/>
                    <a:pt x="9900" y="3677"/>
                    <a:pt x="9900" y="3307"/>
                  </a:cubicBezTo>
                  <a:cubicBezTo>
                    <a:pt x="9900" y="2977"/>
                    <a:pt x="9842" y="2626"/>
                    <a:pt x="9803" y="2315"/>
                  </a:cubicBezTo>
                  <a:cubicBezTo>
                    <a:pt x="9803" y="2296"/>
                    <a:pt x="9744" y="2276"/>
                    <a:pt x="9725" y="2276"/>
                  </a:cubicBezTo>
                  <a:lnTo>
                    <a:pt x="9705" y="2276"/>
                  </a:lnTo>
                  <a:cubicBezTo>
                    <a:pt x="9647" y="2296"/>
                    <a:pt x="9647" y="2315"/>
                    <a:pt x="9647" y="2374"/>
                  </a:cubicBezTo>
                  <a:lnTo>
                    <a:pt x="9647" y="2413"/>
                  </a:lnTo>
                  <a:cubicBezTo>
                    <a:pt x="9744" y="2977"/>
                    <a:pt x="9725" y="3560"/>
                    <a:pt x="9686" y="4144"/>
                  </a:cubicBezTo>
                  <a:cubicBezTo>
                    <a:pt x="9647" y="4377"/>
                    <a:pt x="9628" y="4649"/>
                    <a:pt x="9589" y="4902"/>
                  </a:cubicBezTo>
                  <a:cubicBezTo>
                    <a:pt x="9530" y="5155"/>
                    <a:pt x="9492" y="5447"/>
                    <a:pt x="9433" y="5719"/>
                  </a:cubicBezTo>
                  <a:cubicBezTo>
                    <a:pt x="9375" y="5991"/>
                    <a:pt x="9336" y="6264"/>
                    <a:pt x="9317" y="6555"/>
                  </a:cubicBezTo>
                  <a:cubicBezTo>
                    <a:pt x="9258" y="6808"/>
                    <a:pt x="9239" y="7080"/>
                    <a:pt x="9219" y="7353"/>
                  </a:cubicBezTo>
                  <a:cubicBezTo>
                    <a:pt x="9200" y="7606"/>
                    <a:pt x="9200" y="7839"/>
                    <a:pt x="9200" y="8092"/>
                  </a:cubicBezTo>
                  <a:cubicBezTo>
                    <a:pt x="9064" y="7781"/>
                    <a:pt x="8928" y="7528"/>
                    <a:pt x="8772" y="7255"/>
                  </a:cubicBezTo>
                  <a:cubicBezTo>
                    <a:pt x="8597" y="6886"/>
                    <a:pt x="8383" y="6555"/>
                    <a:pt x="8188" y="6205"/>
                  </a:cubicBezTo>
                  <a:cubicBezTo>
                    <a:pt x="7994" y="5875"/>
                    <a:pt x="7780" y="5524"/>
                    <a:pt x="7527" y="5194"/>
                  </a:cubicBezTo>
                  <a:cubicBezTo>
                    <a:pt x="7080" y="4533"/>
                    <a:pt x="6594" y="3891"/>
                    <a:pt x="6049" y="3307"/>
                  </a:cubicBezTo>
                  <a:cubicBezTo>
                    <a:pt x="4979" y="2121"/>
                    <a:pt x="3715" y="1071"/>
                    <a:pt x="2354" y="234"/>
                  </a:cubicBezTo>
                  <a:cubicBezTo>
                    <a:pt x="2237" y="156"/>
                    <a:pt x="2081" y="79"/>
                    <a:pt x="19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6" name="Google Shape;156;p8"/>
          <p:cNvSpPr/>
          <p:nvPr/>
        </p:nvSpPr>
        <p:spPr>
          <a:xfrm flipH="1">
            <a:off x="5525719" y="3504735"/>
            <a:ext cx="7579871" cy="3995188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7" name="Google Shape;157;p8"/>
          <p:cNvSpPr/>
          <p:nvPr/>
        </p:nvSpPr>
        <p:spPr>
          <a:xfrm flipH="1">
            <a:off x="5857780" y="3648350"/>
            <a:ext cx="7247819" cy="3707989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58" name="Google Shape;158;p8"/>
          <p:cNvGrpSpPr/>
          <p:nvPr/>
        </p:nvGrpSpPr>
        <p:grpSpPr>
          <a:xfrm flipH="1">
            <a:off x="11119803" y="626238"/>
            <a:ext cx="653637" cy="811748"/>
            <a:chOff x="7376250" y="1989890"/>
            <a:chExt cx="490228" cy="608811"/>
          </a:xfrm>
        </p:grpSpPr>
        <p:sp>
          <p:nvSpPr>
            <p:cNvPr id="159" name="Google Shape;159;p8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" name="Google Shape;160;p8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" name="Google Shape;161;p8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2" name="Google Shape;162;p8"/>
          <p:cNvSpPr txBox="1">
            <a:spLocks noGrp="1"/>
          </p:cNvSpPr>
          <p:nvPr>
            <p:ph type="title"/>
          </p:nvPr>
        </p:nvSpPr>
        <p:spPr>
          <a:xfrm>
            <a:off x="2510500" y="1438000"/>
            <a:ext cx="6893200" cy="3372400"/>
          </a:xfrm>
          <a:prstGeom prst="rect">
            <a:avLst/>
          </a:prstGeom>
          <a:effectLst>
            <a:outerShdw dist="57150" dir="396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36042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1_Section title and description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"/>
          <p:cNvSpPr/>
          <p:nvPr/>
        </p:nvSpPr>
        <p:spPr>
          <a:xfrm>
            <a:off x="-307567" y="4928634"/>
            <a:ext cx="14583699" cy="3322980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" name="Google Shape;165;p9"/>
          <p:cNvSpPr/>
          <p:nvPr/>
        </p:nvSpPr>
        <p:spPr>
          <a:xfrm rot="10800000">
            <a:off x="-3037019" y="-3235731"/>
            <a:ext cx="16884820" cy="5434065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66" name="Google Shape;166;p9"/>
          <p:cNvGrpSpPr/>
          <p:nvPr/>
        </p:nvGrpSpPr>
        <p:grpSpPr>
          <a:xfrm flipH="1">
            <a:off x="7703656" y="6211634"/>
            <a:ext cx="743789" cy="375535"/>
            <a:chOff x="2855620" y="1802395"/>
            <a:chExt cx="249884" cy="126165"/>
          </a:xfrm>
        </p:grpSpPr>
        <p:sp>
          <p:nvSpPr>
            <p:cNvPr id="167" name="Google Shape;167;p9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" name="Google Shape;168;p9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69" name="Google Shape;169;p9"/>
          <p:cNvGrpSpPr/>
          <p:nvPr/>
        </p:nvGrpSpPr>
        <p:grpSpPr>
          <a:xfrm flipH="1">
            <a:off x="2737495" y="5985903"/>
            <a:ext cx="797141" cy="601263"/>
            <a:chOff x="2533682" y="3720159"/>
            <a:chExt cx="248847" cy="187691"/>
          </a:xfrm>
        </p:grpSpPr>
        <p:sp>
          <p:nvSpPr>
            <p:cNvPr id="170" name="Google Shape;170;p9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" name="Google Shape;171;p9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" name="Google Shape;172;p9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3" name="Google Shape;173;p9"/>
          <p:cNvGrpSpPr/>
          <p:nvPr/>
        </p:nvGrpSpPr>
        <p:grpSpPr>
          <a:xfrm rot="7492537" flipH="1">
            <a:off x="5493622" y="954855"/>
            <a:ext cx="894004" cy="584703"/>
            <a:chOff x="7555450" y="377766"/>
            <a:chExt cx="670499" cy="438524"/>
          </a:xfrm>
        </p:grpSpPr>
        <p:sp>
          <p:nvSpPr>
            <p:cNvPr id="174" name="Google Shape;174;p9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9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" name="Google Shape;176;p9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7" name="Google Shape;177;p9"/>
          <p:cNvSpPr/>
          <p:nvPr/>
        </p:nvSpPr>
        <p:spPr>
          <a:xfrm>
            <a:off x="8834135" y="193930"/>
            <a:ext cx="1210123" cy="601276"/>
          </a:xfrm>
          <a:custGeom>
            <a:avLst/>
            <a:gdLst/>
            <a:ahLst/>
            <a:cxnLst/>
            <a:rect l="l" t="t" r="r" b="b"/>
            <a:pathLst>
              <a:path w="12214" h="6069" extrusionOk="0">
                <a:moveTo>
                  <a:pt x="6318" y="1"/>
                </a:moveTo>
                <a:cubicBezTo>
                  <a:pt x="6069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5" y="2708"/>
                  <a:pt x="2843" y="3265"/>
                </a:cubicBezTo>
                <a:cubicBezTo>
                  <a:pt x="2766" y="3515"/>
                  <a:pt x="2689" y="3784"/>
                  <a:pt x="2612" y="3995"/>
                </a:cubicBezTo>
                <a:cubicBezTo>
                  <a:pt x="2555" y="3745"/>
                  <a:pt x="2420" y="3553"/>
                  <a:pt x="2305" y="3361"/>
                </a:cubicBezTo>
                <a:cubicBezTo>
                  <a:pt x="2170" y="3131"/>
                  <a:pt x="1998" y="2996"/>
                  <a:pt x="1825" y="2900"/>
                </a:cubicBezTo>
                <a:cubicBezTo>
                  <a:pt x="1729" y="2843"/>
                  <a:pt x="1633" y="2804"/>
                  <a:pt x="1537" y="2804"/>
                </a:cubicBezTo>
                <a:cubicBezTo>
                  <a:pt x="1498" y="2804"/>
                  <a:pt x="1422" y="2785"/>
                  <a:pt x="1364" y="2785"/>
                </a:cubicBezTo>
                <a:cubicBezTo>
                  <a:pt x="1306" y="2785"/>
                  <a:pt x="1230" y="2785"/>
                  <a:pt x="1153" y="2804"/>
                </a:cubicBezTo>
                <a:cubicBezTo>
                  <a:pt x="1018" y="2823"/>
                  <a:pt x="884" y="2881"/>
                  <a:pt x="788" y="2920"/>
                </a:cubicBezTo>
                <a:cubicBezTo>
                  <a:pt x="692" y="2977"/>
                  <a:pt x="596" y="3035"/>
                  <a:pt x="481" y="3131"/>
                </a:cubicBezTo>
                <a:cubicBezTo>
                  <a:pt x="346" y="3284"/>
                  <a:pt x="212" y="3457"/>
                  <a:pt x="116" y="3688"/>
                </a:cubicBezTo>
                <a:cubicBezTo>
                  <a:pt x="58" y="3860"/>
                  <a:pt x="0" y="4072"/>
                  <a:pt x="0" y="4360"/>
                </a:cubicBezTo>
                <a:cubicBezTo>
                  <a:pt x="0" y="4552"/>
                  <a:pt x="0" y="4801"/>
                  <a:pt x="20" y="5090"/>
                </a:cubicBezTo>
                <a:cubicBezTo>
                  <a:pt x="58" y="5378"/>
                  <a:pt x="96" y="5627"/>
                  <a:pt x="154" y="5896"/>
                </a:cubicBezTo>
                <a:lnTo>
                  <a:pt x="154" y="5954"/>
                </a:lnTo>
                <a:lnTo>
                  <a:pt x="173" y="6069"/>
                </a:lnTo>
                <a:lnTo>
                  <a:pt x="11734" y="6069"/>
                </a:lnTo>
                <a:lnTo>
                  <a:pt x="11772" y="6050"/>
                </a:lnTo>
                <a:lnTo>
                  <a:pt x="11830" y="5954"/>
                </a:lnTo>
                <a:cubicBezTo>
                  <a:pt x="12099" y="5493"/>
                  <a:pt x="12214" y="5051"/>
                  <a:pt x="12176" y="4667"/>
                </a:cubicBezTo>
                <a:cubicBezTo>
                  <a:pt x="12118" y="4283"/>
                  <a:pt x="11964" y="3957"/>
                  <a:pt x="11676" y="3707"/>
                </a:cubicBezTo>
                <a:cubicBezTo>
                  <a:pt x="11388" y="3476"/>
                  <a:pt x="11023" y="3361"/>
                  <a:pt x="10620" y="3361"/>
                </a:cubicBezTo>
                <a:lnTo>
                  <a:pt x="10562" y="3361"/>
                </a:lnTo>
                <a:cubicBezTo>
                  <a:pt x="10178" y="3361"/>
                  <a:pt x="9775" y="3476"/>
                  <a:pt x="9391" y="3707"/>
                </a:cubicBezTo>
                <a:cubicBezTo>
                  <a:pt x="9237" y="3803"/>
                  <a:pt x="9103" y="3899"/>
                  <a:pt x="8988" y="4033"/>
                </a:cubicBezTo>
                <a:cubicBezTo>
                  <a:pt x="9007" y="3841"/>
                  <a:pt x="9007" y="3592"/>
                  <a:pt x="8988" y="3323"/>
                </a:cubicBezTo>
                <a:cubicBezTo>
                  <a:pt x="8949" y="2843"/>
                  <a:pt x="8853" y="2401"/>
                  <a:pt x="8719" y="1979"/>
                </a:cubicBezTo>
                <a:cubicBezTo>
                  <a:pt x="8546" y="1537"/>
                  <a:pt x="8335" y="1153"/>
                  <a:pt x="8066" y="826"/>
                </a:cubicBezTo>
                <a:cubicBezTo>
                  <a:pt x="7778" y="500"/>
                  <a:pt x="7413" y="250"/>
                  <a:pt x="7010" y="135"/>
                </a:cubicBezTo>
                <a:cubicBezTo>
                  <a:pt x="6799" y="39"/>
                  <a:pt x="6549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8" name="Google Shape;178;p9"/>
          <p:cNvSpPr txBox="1">
            <a:spLocks noGrp="1"/>
          </p:cNvSpPr>
          <p:nvPr>
            <p:ph type="title"/>
          </p:nvPr>
        </p:nvSpPr>
        <p:spPr>
          <a:xfrm>
            <a:off x="2399133" y="1938533"/>
            <a:ext cx="7393600" cy="1122400"/>
          </a:xfrm>
          <a:prstGeom prst="rect">
            <a:avLst/>
          </a:prstGeom>
          <a:effectLst>
            <a:outerShdw dist="47625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79" name="Google Shape;179;p9"/>
          <p:cNvSpPr txBox="1">
            <a:spLocks noGrp="1"/>
          </p:cNvSpPr>
          <p:nvPr>
            <p:ph type="subTitle" idx="1"/>
          </p:nvPr>
        </p:nvSpPr>
        <p:spPr>
          <a:xfrm>
            <a:off x="2399667" y="3043767"/>
            <a:ext cx="7393200" cy="17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84241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1_Section title and description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"/>
          <p:cNvSpPr/>
          <p:nvPr/>
        </p:nvSpPr>
        <p:spPr>
          <a:xfrm>
            <a:off x="-307567" y="4928634"/>
            <a:ext cx="14583699" cy="3322980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" name="Google Shape;165;p9"/>
          <p:cNvSpPr/>
          <p:nvPr/>
        </p:nvSpPr>
        <p:spPr>
          <a:xfrm rot="10800000">
            <a:off x="-3037019" y="-3235731"/>
            <a:ext cx="16884820" cy="5434065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66" name="Google Shape;166;p9"/>
          <p:cNvGrpSpPr/>
          <p:nvPr/>
        </p:nvGrpSpPr>
        <p:grpSpPr>
          <a:xfrm flipH="1">
            <a:off x="7703656" y="6211634"/>
            <a:ext cx="743789" cy="375535"/>
            <a:chOff x="2855620" y="1802395"/>
            <a:chExt cx="249884" cy="126165"/>
          </a:xfrm>
        </p:grpSpPr>
        <p:sp>
          <p:nvSpPr>
            <p:cNvPr id="167" name="Google Shape;167;p9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" name="Google Shape;168;p9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69" name="Google Shape;169;p9"/>
          <p:cNvGrpSpPr/>
          <p:nvPr/>
        </p:nvGrpSpPr>
        <p:grpSpPr>
          <a:xfrm flipH="1">
            <a:off x="2737495" y="5985903"/>
            <a:ext cx="797141" cy="601263"/>
            <a:chOff x="2533682" y="3720159"/>
            <a:chExt cx="248847" cy="187691"/>
          </a:xfrm>
        </p:grpSpPr>
        <p:sp>
          <p:nvSpPr>
            <p:cNvPr id="170" name="Google Shape;170;p9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" name="Google Shape;171;p9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" name="Google Shape;172;p9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3" name="Google Shape;173;p9"/>
          <p:cNvGrpSpPr/>
          <p:nvPr/>
        </p:nvGrpSpPr>
        <p:grpSpPr>
          <a:xfrm rot="7492537" flipH="1">
            <a:off x="5493622" y="954855"/>
            <a:ext cx="894004" cy="584703"/>
            <a:chOff x="7555450" y="377766"/>
            <a:chExt cx="670499" cy="438524"/>
          </a:xfrm>
        </p:grpSpPr>
        <p:sp>
          <p:nvSpPr>
            <p:cNvPr id="174" name="Google Shape;174;p9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9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" name="Google Shape;176;p9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7" name="Google Shape;177;p9"/>
          <p:cNvSpPr/>
          <p:nvPr/>
        </p:nvSpPr>
        <p:spPr>
          <a:xfrm>
            <a:off x="8834135" y="193930"/>
            <a:ext cx="1210123" cy="601276"/>
          </a:xfrm>
          <a:custGeom>
            <a:avLst/>
            <a:gdLst/>
            <a:ahLst/>
            <a:cxnLst/>
            <a:rect l="l" t="t" r="r" b="b"/>
            <a:pathLst>
              <a:path w="12214" h="6069" extrusionOk="0">
                <a:moveTo>
                  <a:pt x="6318" y="1"/>
                </a:moveTo>
                <a:cubicBezTo>
                  <a:pt x="6069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5" y="2708"/>
                  <a:pt x="2843" y="3265"/>
                </a:cubicBezTo>
                <a:cubicBezTo>
                  <a:pt x="2766" y="3515"/>
                  <a:pt x="2689" y="3784"/>
                  <a:pt x="2612" y="3995"/>
                </a:cubicBezTo>
                <a:cubicBezTo>
                  <a:pt x="2555" y="3745"/>
                  <a:pt x="2420" y="3553"/>
                  <a:pt x="2305" y="3361"/>
                </a:cubicBezTo>
                <a:cubicBezTo>
                  <a:pt x="2170" y="3131"/>
                  <a:pt x="1998" y="2996"/>
                  <a:pt x="1825" y="2900"/>
                </a:cubicBezTo>
                <a:cubicBezTo>
                  <a:pt x="1729" y="2843"/>
                  <a:pt x="1633" y="2804"/>
                  <a:pt x="1537" y="2804"/>
                </a:cubicBezTo>
                <a:cubicBezTo>
                  <a:pt x="1498" y="2804"/>
                  <a:pt x="1422" y="2785"/>
                  <a:pt x="1364" y="2785"/>
                </a:cubicBezTo>
                <a:cubicBezTo>
                  <a:pt x="1306" y="2785"/>
                  <a:pt x="1230" y="2785"/>
                  <a:pt x="1153" y="2804"/>
                </a:cubicBezTo>
                <a:cubicBezTo>
                  <a:pt x="1018" y="2823"/>
                  <a:pt x="884" y="2881"/>
                  <a:pt x="788" y="2920"/>
                </a:cubicBezTo>
                <a:cubicBezTo>
                  <a:pt x="692" y="2977"/>
                  <a:pt x="596" y="3035"/>
                  <a:pt x="481" y="3131"/>
                </a:cubicBezTo>
                <a:cubicBezTo>
                  <a:pt x="346" y="3284"/>
                  <a:pt x="212" y="3457"/>
                  <a:pt x="116" y="3688"/>
                </a:cubicBezTo>
                <a:cubicBezTo>
                  <a:pt x="58" y="3860"/>
                  <a:pt x="0" y="4072"/>
                  <a:pt x="0" y="4360"/>
                </a:cubicBezTo>
                <a:cubicBezTo>
                  <a:pt x="0" y="4552"/>
                  <a:pt x="0" y="4801"/>
                  <a:pt x="20" y="5090"/>
                </a:cubicBezTo>
                <a:cubicBezTo>
                  <a:pt x="58" y="5378"/>
                  <a:pt x="96" y="5627"/>
                  <a:pt x="154" y="5896"/>
                </a:cubicBezTo>
                <a:lnTo>
                  <a:pt x="154" y="5954"/>
                </a:lnTo>
                <a:lnTo>
                  <a:pt x="173" y="6069"/>
                </a:lnTo>
                <a:lnTo>
                  <a:pt x="11734" y="6069"/>
                </a:lnTo>
                <a:lnTo>
                  <a:pt x="11772" y="6050"/>
                </a:lnTo>
                <a:lnTo>
                  <a:pt x="11830" y="5954"/>
                </a:lnTo>
                <a:cubicBezTo>
                  <a:pt x="12099" y="5493"/>
                  <a:pt x="12214" y="5051"/>
                  <a:pt x="12176" y="4667"/>
                </a:cubicBezTo>
                <a:cubicBezTo>
                  <a:pt x="12118" y="4283"/>
                  <a:pt x="11964" y="3957"/>
                  <a:pt x="11676" y="3707"/>
                </a:cubicBezTo>
                <a:cubicBezTo>
                  <a:pt x="11388" y="3476"/>
                  <a:pt x="11023" y="3361"/>
                  <a:pt x="10620" y="3361"/>
                </a:cubicBezTo>
                <a:lnTo>
                  <a:pt x="10562" y="3361"/>
                </a:lnTo>
                <a:cubicBezTo>
                  <a:pt x="10178" y="3361"/>
                  <a:pt x="9775" y="3476"/>
                  <a:pt x="9391" y="3707"/>
                </a:cubicBezTo>
                <a:cubicBezTo>
                  <a:pt x="9237" y="3803"/>
                  <a:pt x="9103" y="3899"/>
                  <a:pt x="8988" y="4033"/>
                </a:cubicBezTo>
                <a:cubicBezTo>
                  <a:pt x="9007" y="3841"/>
                  <a:pt x="9007" y="3592"/>
                  <a:pt x="8988" y="3323"/>
                </a:cubicBezTo>
                <a:cubicBezTo>
                  <a:pt x="8949" y="2843"/>
                  <a:pt x="8853" y="2401"/>
                  <a:pt x="8719" y="1979"/>
                </a:cubicBezTo>
                <a:cubicBezTo>
                  <a:pt x="8546" y="1537"/>
                  <a:pt x="8335" y="1153"/>
                  <a:pt x="8066" y="826"/>
                </a:cubicBezTo>
                <a:cubicBezTo>
                  <a:pt x="7778" y="500"/>
                  <a:pt x="7413" y="250"/>
                  <a:pt x="7010" y="135"/>
                </a:cubicBezTo>
                <a:cubicBezTo>
                  <a:pt x="6799" y="39"/>
                  <a:pt x="6549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8" name="Google Shape;178;p9"/>
          <p:cNvSpPr txBox="1">
            <a:spLocks noGrp="1"/>
          </p:cNvSpPr>
          <p:nvPr>
            <p:ph type="title"/>
          </p:nvPr>
        </p:nvSpPr>
        <p:spPr>
          <a:xfrm>
            <a:off x="2399133" y="1938533"/>
            <a:ext cx="7393600" cy="1122400"/>
          </a:xfrm>
          <a:prstGeom prst="rect">
            <a:avLst/>
          </a:prstGeom>
          <a:effectLst>
            <a:outerShdw dist="47625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79" name="Google Shape;179;p9"/>
          <p:cNvSpPr txBox="1">
            <a:spLocks noGrp="1"/>
          </p:cNvSpPr>
          <p:nvPr>
            <p:ph type="subTitle" idx="1"/>
          </p:nvPr>
        </p:nvSpPr>
        <p:spPr>
          <a:xfrm>
            <a:off x="2399667" y="3043767"/>
            <a:ext cx="7393200" cy="17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51712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1_Section title and description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"/>
          <p:cNvSpPr/>
          <p:nvPr/>
        </p:nvSpPr>
        <p:spPr>
          <a:xfrm>
            <a:off x="-307567" y="4928634"/>
            <a:ext cx="14583699" cy="3322980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" name="Google Shape;165;p9"/>
          <p:cNvSpPr/>
          <p:nvPr/>
        </p:nvSpPr>
        <p:spPr>
          <a:xfrm rot="10800000">
            <a:off x="-3037019" y="-3235731"/>
            <a:ext cx="16884820" cy="5434065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66" name="Google Shape;166;p9"/>
          <p:cNvGrpSpPr/>
          <p:nvPr/>
        </p:nvGrpSpPr>
        <p:grpSpPr>
          <a:xfrm flipH="1">
            <a:off x="7703656" y="6211634"/>
            <a:ext cx="743789" cy="375535"/>
            <a:chOff x="2855620" y="1802395"/>
            <a:chExt cx="249884" cy="126165"/>
          </a:xfrm>
        </p:grpSpPr>
        <p:sp>
          <p:nvSpPr>
            <p:cNvPr id="167" name="Google Shape;167;p9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" name="Google Shape;168;p9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69" name="Google Shape;169;p9"/>
          <p:cNvGrpSpPr/>
          <p:nvPr/>
        </p:nvGrpSpPr>
        <p:grpSpPr>
          <a:xfrm flipH="1">
            <a:off x="2737495" y="5985903"/>
            <a:ext cx="797141" cy="601263"/>
            <a:chOff x="2533682" y="3720159"/>
            <a:chExt cx="248847" cy="187691"/>
          </a:xfrm>
        </p:grpSpPr>
        <p:sp>
          <p:nvSpPr>
            <p:cNvPr id="170" name="Google Shape;170;p9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" name="Google Shape;171;p9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" name="Google Shape;172;p9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3" name="Google Shape;173;p9"/>
          <p:cNvGrpSpPr/>
          <p:nvPr/>
        </p:nvGrpSpPr>
        <p:grpSpPr>
          <a:xfrm rot="7492537" flipH="1">
            <a:off x="5493622" y="954855"/>
            <a:ext cx="894004" cy="584703"/>
            <a:chOff x="7555450" y="377766"/>
            <a:chExt cx="670499" cy="438524"/>
          </a:xfrm>
        </p:grpSpPr>
        <p:sp>
          <p:nvSpPr>
            <p:cNvPr id="174" name="Google Shape;174;p9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9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" name="Google Shape;176;p9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7" name="Google Shape;177;p9"/>
          <p:cNvSpPr/>
          <p:nvPr/>
        </p:nvSpPr>
        <p:spPr>
          <a:xfrm>
            <a:off x="8834135" y="193930"/>
            <a:ext cx="1210123" cy="601276"/>
          </a:xfrm>
          <a:custGeom>
            <a:avLst/>
            <a:gdLst/>
            <a:ahLst/>
            <a:cxnLst/>
            <a:rect l="l" t="t" r="r" b="b"/>
            <a:pathLst>
              <a:path w="12214" h="6069" extrusionOk="0">
                <a:moveTo>
                  <a:pt x="6318" y="1"/>
                </a:moveTo>
                <a:cubicBezTo>
                  <a:pt x="6069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5" y="2708"/>
                  <a:pt x="2843" y="3265"/>
                </a:cubicBezTo>
                <a:cubicBezTo>
                  <a:pt x="2766" y="3515"/>
                  <a:pt x="2689" y="3784"/>
                  <a:pt x="2612" y="3995"/>
                </a:cubicBezTo>
                <a:cubicBezTo>
                  <a:pt x="2555" y="3745"/>
                  <a:pt x="2420" y="3553"/>
                  <a:pt x="2305" y="3361"/>
                </a:cubicBezTo>
                <a:cubicBezTo>
                  <a:pt x="2170" y="3131"/>
                  <a:pt x="1998" y="2996"/>
                  <a:pt x="1825" y="2900"/>
                </a:cubicBezTo>
                <a:cubicBezTo>
                  <a:pt x="1729" y="2843"/>
                  <a:pt x="1633" y="2804"/>
                  <a:pt x="1537" y="2804"/>
                </a:cubicBezTo>
                <a:cubicBezTo>
                  <a:pt x="1498" y="2804"/>
                  <a:pt x="1422" y="2785"/>
                  <a:pt x="1364" y="2785"/>
                </a:cubicBezTo>
                <a:cubicBezTo>
                  <a:pt x="1306" y="2785"/>
                  <a:pt x="1230" y="2785"/>
                  <a:pt x="1153" y="2804"/>
                </a:cubicBezTo>
                <a:cubicBezTo>
                  <a:pt x="1018" y="2823"/>
                  <a:pt x="884" y="2881"/>
                  <a:pt x="788" y="2920"/>
                </a:cubicBezTo>
                <a:cubicBezTo>
                  <a:pt x="692" y="2977"/>
                  <a:pt x="596" y="3035"/>
                  <a:pt x="481" y="3131"/>
                </a:cubicBezTo>
                <a:cubicBezTo>
                  <a:pt x="346" y="3284"/>
                  <a:pt x="212" y="3457"/>
                  <a:pt x="116" y="3688"/>
                </a:cubicBezTo>
                <a:cubicBezTo>
                  <a:pt x="58" y="3860"/>
                  <a:pt x="0" y="4072"/>
                  <a:pt x="0" y="4360"/>
                </a:cubicBezTo>
                <a:cubicBezTo>
                  <a:pt x="0" y="4552"/>
                  <a:pt x="0" y="4801"/>
                  <a:pt x="20" y="5090"/>
                </a:cubicBezTo>
                <a:cubicBezTo>
                  <a:pt x="58" y="5378"/>
                  <a:pt x="96" y="5627"/>
                  <a:pt x="154" y="5896"/>
                </a:cubicBezTo>
                <a:lnTo>
                  <a:pt x="154" y="5954"/>
                </a:lnTo>
                <a:lnTo>
                  <a:pt x="173" y="6069"/>
                </a:lnTo>
                <a:lnTo>
                  <a:pt x="11734" y="6069"/>
                </a:lnTo>
                <a:lnTo>
                  <a:pt x="11772" y="6050"/>
                </a:lnTo>
                <a:lnTo>
                  <a:pt x="11830" y="5954"/>
                </a:lnTo>
                <a:cubicBezTo>
                  <a:pt x="12099" y="5493"/>
                  <a:pt x="12214" y="5051"/>
                  <a:pt x="12176" y="4667"/>
                </a:cubicBezTo>
                <a:cubicBezTo>
                  <a:pt x="12118" y="4283"/>
                  <a:pt x="11964" y="3957"/>
                  <a:pt x="11676" y="3707"/>
                </a:cubicBezTo>
                <a:cubicBezTo>
                  <a:pt x="11388" y="3476"/>
                  <a:pt x="11023" y="3361"/>
                  <a:pt x="10620" y="3361"/>
                </a:cubicBezTo>
                <a:lnTo>
                  <a:pt x="10562" y="3361"/>
                </a:lnTo>
                <a:cubicBezTo>
                  <a:pt x="10178" y="3361"/>
                  <a:pt x="9775" y="3476"/>
                  <a:pt x="9391" y="3707"/>
                </a:cubicBezTo>
                <a:cubicBezTo>
                  <a:pt x="9237" y="3803"/>
                  <a:pt x="9103" y="3899"/>
                  <a:pt x="8988" y="4033"/>
                </a:cubicBezTo>
                <a:cubicBezTo>
                  <a:pt x="9007" y="3841"/>
                  <a:pt x="9007" y="3592"/>
                  <a:pt x="8988" y="3323"/>
                </a:cubicBezTo>
                <a:cubicBezTo>
                  <a:pt x="8949" y="2843"/>
                  <a:pt x="8853" y="2401"/>
                  <a:pt x="8719" y="1979"/>
                </a:cubicBezTo>
                <a:cubicBezTo>
                  <a:pt x="8546" y="1537"/>
                  <a:pt x="8335" y="1153"/>
                  <a:pt x="8066" y="826"/>
                </a:cubicBezTo>
                <a:cubicBezTo>
                  <a:pt x="7778" y="500"/>
                  <a:pt x="7413" y="250"/>
                  <a:pt x="7010" y="135"/>
                </a:cubicBezTo>
                <a:cubicBezTo>
                  <a:pt x="6799" y="39"/>
                  <a:pt x="6549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8" name="Google Shape;178;p9"/>
          <p:cNvSpPr txBox="1">
            <a:spLocks noGrp="1"/>
          </p:cNvSpPr>
          <p:nvPr>
            <p:ph type="title"/>
          </p:nvPr>
        </p:nvSpPr>
        <p:spPr>
          <a:xfrm>
            <a:off x="2399133" y="1938533"/>
            <a:ext cx="7393600" cy="1122400"/>
          </a:xfrm>
          <a:prstGeom prst="rect">
            <a:avLst/>
          </a:prstGeom>
          <a:effectLst>
            <a:outerShdw dist="47625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79" name="Google Shape;179;p9"/>
          <p:cNvSpPr txBox="1">
            <a:spLocks noGrp="1"/>
          </p:cNvSpPr>
          <p:nvPr>
            <p:ph type="subTitle" idx="1"/>
          </p:nvPr>
        </p:nvSpPr>
        <p:spPr>
          <a:xfrm>
            <a:off x="2399667" y="3043767"/>
            <a:ext cx="7393200" cy="17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55383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1_Section title and description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"/>
          <p:cNvSpPr/>
          <p:nvPr/>
        </p:nvSpPr>
        <p:spPr>
          <a:xfrm>
            <a:off x="-307567" y="4928634"/>
            <a:ext cx="14583699" cy="3322980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" name="Google Shape;165;p9"/>
          <p:cNvSpPr/>
          <p:nvPr/>
        </p:nvSpPr>
        <p:spPr>
          <a:xfrm rot="10800000">
            <a:off x="-3037019" y="-3235731"/>
            <a:ext cx="16884820" cy="5434065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66" name="Google Shape;166;p9"/>
          <p:cNvGrpSpPr/>
          <p:nvPr/>
        </p:nvGrpSpPr>
        <p:grpSpPr>
          <a:xfrm flipH="1">
            <a:off x="7703656" y="6211634"/>
            <a:ext cx="743789" cy="375535"/>
            <a:chOff x="2855620" y="1802395"/>
            <a:chExt cx="249884" cy="126165"/>
          </a:xfrm>
        </p:grpSpPr>
        <p:sp>
          <p:nvSpPr>
            <p:cNvPr id="167" name="Google Shape;167;p9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" name="Google Shape;168;p9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69" name="Google Shape;169;p9"/>
          <p:cNvGrpSpPr/>
          <p:nvPr/>
        </p:nvGrpSpPr>
        <p:grpSpPr>
          <a:xfrm flipH="1">
            <a:off x="2737495" y="5985903"/>
            <a:ext cx="797141" cy="601263"/>
            <a:chOff x="2533682" y="3720159"/>
            <a:chExt cx="248847" cy="187691"/>
          </a:xfrm>
        </p:grpSpPr>
        <p:sp>
          <p:nvSpPr>
            <p:cNvPr id="170" name="Google Shape;170;p9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" name="Google Shape;171;p9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" name="Google Shape;172;p9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3" name="Google Shape;173;p9"/>
          <p:cNvGrpSpPr/>
          <p:nvPr/>
        </p:nvGrpSpPr>
        <p:grpSpPr>
          <a:xfrm rot="7492537" flipH="1">
            <a:off x="5493622" y="954855"/>
            <a:ext cx="894004" cy="584703"/>
            <a:chOff x="7555450" y="377766"/>
            <a:chExt cx="670499" cy="438524"/>
          </a:xfrm>
        </p:grpSpPr>
        <p:sp>
          <p:nvSpPr>
            <p:cNvPr id="174" name="Google Shape;174;p9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9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" name="Google Shape;176;p9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7" name="Google Shape;177;p9"/>
          <p:cNvSpPr/>
          <p:nvPr/>
        </p:nvSpPr>
        <p:spPr>
          <a:xfrm>
            <a:off x="8834135" y="193930"/>
            <a:ext cx="1210123" cy="601276"/>
          </a:xfrm>
          <a:custGeom>
            <a:avLst/>
            <a:gdLst/>
            <a:ahLst/>
            <a:cxnLst/>
            <a:rect l="l" t="t" r="r" b="b"/>
            <a:pathLst>
              <a:path w="12214" h="6069" extrusionOk="0">
                <a:moveTo>
                  <a:pt x="6318" y="1"/>
                </a:moveTo>
                <a:cubicBezTo>
                  <a:pt x="6069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5" y="2708"/>
                  <a:pt x="2843" y="3265"/>
                </a:cubicBezTo>
                <a:cubicBezTo>
                  <a:pt x="2766" y="3515"/>
                  <a:pt x="2689" y="3784"/>
                  <a:pt x="2612" y="3995"/>
                </a:cubicBezTo>
                <a:cubicBezTo>
                  <a:pt x="2555" y="3745"/>
                  <a:pt x="2420" y="3553"/>
                  <a:pt x="2305" y="3361"/>
                </a:cubicBezTo>
                <a:cubicBezTo>
                  <a:pt x="2170" y="3131"/>
                  <a:pt x="1998" y="2996"/>
                  <a:pt x="1825" y="2900"/>
                </a:cubicBezTo>
                <a:cubicBezTo>
                  <a:pt x="1729" y="2843"/>
                  <a:pt x="1633" y="2804"/>
                  <a:pt x="1537" y="2804"/>
                </a:cubicBezTo>
                <a:cubicBezTo>
                  <a:pt x="1498" y="2804"/>
                  <a:pt x="1422" y="2785"/>
                  <a:pt x="1364" y="2785"/>
                </a:cubicBezTo>
                <a:cubicBezTo>
                  <a:pt x="1306" y="2785"/>
                  <a:pt x="1230" y="2785"/>
                  <a:pt x="1153" y="2804"/>
                </a:cubicBezTo>
                <a:cubicBezTo>
                  <a:pt x="1018" y="2823"/>
                  <a:pt x="884" y="2881"/>
                  <a:pt x="788" y="2920"/>
                </a:cubicBezTo>
                <a:cubicBezTo>
                  <a:pt x="692" y="2977"/>
                  <a:pt x="596" y="3035"/>
                  <a:pt x="481" y="3131"/>
                </a:cubicBezTo>
                <a:cubicBezTo>
                  <a:pt x="346" y="3284"/>
                  <a:pt x="212" y="3457"/>
                  <a:pt x="116" y="3688"/>
                </a:cubicBezTo>
                <a:cubicBezTo>
                  <a:pt x="58" y="3860"/>
                  <a:pt x="0" y="4072"/>
                  <a:pt x="0" y="4360"/>
                </a:cubicBezTo>
                <a:cubicBezTo>
                  <a:pt x="0" y="4552"/>
                  <a:pt x="0" y="4801"/>
                  <a:pt x="20" y="5090"/>
                </a:cubicBezTo>
                <a:cubicBezTo>
                  <a:pt x="58" y="5378"/>
                  <a:pt x="96" y="5627"/>
                  <a:pt x="154" y="5896"/>
                </a:cubicBezTo>
                <a:lnTo>
                  <a:pt x="154" y="5954"/>
                </a:lnTo>
                <a:lnTo>
                  <a:pt x="173" y="6069"/>
                </a:lnTo>
                <a:lnTo>
                  <a:pt x="11734" y="6069"/>
                </a:lnTo>
                <a:lnTo>
                  <a:pt x="11772" y="6050"/>
                </a:lnTo>
                <a:lnTo>
                  <a:pt x="11830" y="5954"/>
                </a:lnTo>
                <a:cubicBezTo>
                  <a:pt x="12099" y="5493"/>
                  <a:pt x="12214" y="5051"/>
                  <a:pt x="12176" y="4667"/>
                </a:cubicBezTo>
                <a:cubicBezTo>
                  <a:pt x="12118" y="4283"/>
                  <a:pt x="11964" y="3957"/>
                  <a:pt x="11676" y="3707"/>
                </a:cubicBezTo>
                <a:cubicBezTo>
                  <a:pt x="11388" y="3476"/>
                  <a:pt x="11023" y="3361"/>
                  <a:pt x="10620" y="3361"/>
                </a:cubicBezTo>
                <a:lnTo>
                  <a:pt x="10562" y="3361"/>
                </a:lnTo>
                <a:cubicBezTo>
                  <a:pt x="10178" y="3361"/>
                  <a:pt x="9775" y="3476"/>
                  <a:pt x="9391" y="3707"/>
                </a:cubicBezTo>
                <a:cubicBezTo>
                  <a:pt x="9237" y="3803"/>
                  <a:pt x="9103" y="3899"/>
                  <a:pt x="8988" y="4033"/>
                </a:cubicBezTo>
                <a:cubicBezTo>
                  <a:pt x="9007" y="3841"/>
                  <a:pt x="9007" y="3592"/>
                  <a:pt x="8988" y="3323"/>
                </a:cubicBezTo>
                <a:cubicBezTo>
                  <a:pt x="8949" y="2843"/>
                  <a:pt x="8853" y="2401"/>
                  <a:pt x="8719" y="1979"/>
                </a:cubicBezTo>
                <a:cubicBezTo>
                  <a:pt x="8546" y="1537"/>
                  <a:pt x="8335" y="1153"/>
                  <a:pt x="8066" y="826"/>
                </a:cubicBezTo>
                <a:cubicBezTo>
                  <a:pt x="7778" y="500"/>
                  <a:pt x="7413" y="250"/>
                  <a:pt x="7010" y="135"/>
                </a:cubicBezTo>
                <a:cubicBezTo>
                  <a:pt x="6799" y="39"/>
                  <a:pt x="6549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8" name="Google Shape;178;p9"/>
          <p:cNvSpPr txBox="1">
            <a:spLocks noGrp="1"/>
          </p:cNvSpPr>
          <p:nvPr>
            <p:ph type="title"/>
          </p:nvPr>
        </p:nvSpPr>
        <p:spPr>
          <a:xfrm>
            <a:off x="2399133" y="1938533"/>
            <a:ext cx="7393600" cy="1122400"/>
          </a:xfrm>
          <a:prstGeom prst="rect">
            <a:avLst/>
          </a:prstGeom>
          <a:effectLst>
            <a:outerShdw dist="47625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79" name="Google Shape;179;p9"/>
          <p:cNvSpPr txBox="1">
            <a:spLocks noGrp="1"/>
          </p:cNvSpPr>
          <p:nvPr>
            <p:ph type="subTitle" idx="1"/>
          </p:nvPr>
        </p:nvSpPr>
        <p:spPr>
          <a:xfrm>
            <a:off x="2399667" y="3043767"/>
            <a:ext cx="7393200" cy="17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2920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1161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  <a:alpha val="94000"/>
          </a:scheme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733365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3" r:id="rId10"/>
    <p:sldLayoutId id="2147483674" r:id="rId11"/>
    <p:sldLayoutId id="2147483676" r:id="rId12"/>
    <p:sldLayoutId id="2147483677" r:id="rId13"/>
    <p:sldLayoutId id="2147483678" r:id="rId14"/>
    <p:sldLayoutId id="2147483679" r:id="rId15"/>
    <p:sldLayoutId id="2147483680" r:id="rId16"/>
    <p:sldLayoutId id="2147483681" r:id="rId17"/>
    <p:sldLayoutId id="2147483683" r:id="rId18"/>
    <p:sldLayoutId id="2147483684" r:id="rId19"/>
    <p:sldLayoutId id="2147483685" r:id="rId20"/>
    <p:sldLayoutId id="2147483687" r:id="rId21"/>
    <p:sldLayoutId id="2147483688" r:id="rId22"/>
    <p:sldLayoutId id="2147483689" r:id="rId23"/>
    <p:sldLayoutId id="2147483692" r:id="rId24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450">
          <p15:clr>
            <a:srgbClr val="EA4335"/>
          </p15:clr>
        </p15:guide>
        <p15:guide id="2" orient="horz" pos="337">
          <p15:clr>
            <a:srgbClr val="EA4335"/>
          </p15:clr>
        </p15:guide>
        <p15:guide id="3" pos="5310">
          <p15:clr>
            <a:srgbClr val="EA4335"/>
          </p15:clr>
        </p15:guide>
        <p15:guide id="4" orient="horz" pos="2903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3.png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oy, doll, vector graphics&#10;&#10;Description automatically generated">
            <a:extLst>
              <a:ext uri="{FF2B5EF4-FFF2-40B4-BE49-F238E27FC236}">
                <a16:creationId xmlns:a16="http://schemas.microsoft.com/office/drawing/2014/main" id="{6FDDCD8A-86D1-85A4-B7DE-1EB4F1B98D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9627" y="2057701"/>
            <a:ext cx="6142615" cy="443107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7EC96EC-9133-2DEC-7DC5-3528F7AE71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309" y="185018"/>
            <a:ext cx="5389331" cy="3401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61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3400" y="615950"/>
            <a:ext cx="10744200" cy="4983163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006666"/>
              </a:solidFill>
              <a:latin typeface=".VnTime" panose="020B7200000000000000" pitchFamily="34" charset="0"/>
            </a:endParaRPr>
          </a:p>
        </p:txBody>
      </p:sp>
      <p:sp>
        <p:nvSpPr>
          <p:cNvPr id="62509" name="AutoShape 45"/>
          <p:cNvSpPr>
            <a:spLocks noChangeArrowheads="1"/>
          </p:cNvSpPr>
          <p:nvPr/>
        </p:nvSpPr>
        <p:spPr bwMode="auto">
          <a:xfrm>
            <a:off x="2435225" y="54864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62510" name="AutoShape 46"/>
          <p:cNvSpPr>
            <a:spLocks noChangeArrowheads="1"/>
          </p:cNvSpPr>
          <p:nvPr/>
        </p:nvSpPr>
        <p:spPr bwMode="auto">
          <a:xfrm>
            <a:off x="2438400" y="54927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62521" name="AutoShape 57"/>
          <p:cNvSpPr>
            <a:spLocks noChangeArrowheads="1"/>
          </p:cNvSpPr>
          <p:nvPr/>
        </p:nvSpPr>
        <p:spPr bwMode="auto">
          <a:xfrm>
            <a:off x="2416175" y="54927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62522" name="AutoShape 58"/>
          <p:cNvSpPr>
            <a:spLocks noChangeArrowheads="1"/>
          </p:cNvSpPr>
          <p:nvPr/>
        </p:nvSpPr>
        <p:spPr bwMode="auto">
          <a:xfrm>
            <a:off x="2416175" y="54927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62523" name="AutoShape 59"/>
          <p:cNvSpPr>
            <a:spLocks noChangeArrowheads="1"/>
          </p:cNvSpPr>
          <p:nvPr/>
        </p:nvSpPr>
        <p:spPr bwMode="auto">
          <a:xfrm>
            <a:off x="2416175" y="54927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62524" name="AutoShape 60"/>
          <p:cNvSpPr>
            <a:spLocks noChangeArrowheads="1"/>
          </p:cNvSpPr>
          <p:nvPr/>
        </p:nvSpPr>
        <p:spPr bwMode="auto">
          <a:xfrm>
            <a:off x="2416175" y="54927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5</a:t>
            </a:r>
          </a:p>
        </p:txBody>
      </p:sp>
      <p:grpSp>
        <p:nvGrpSpPr>
          <p:cNvPr id="3" name="Group 76"/>
          <p:cNvGrpSpPr>
            <a:grpSpLocks/>
          </p:cNvGrpSpPr>
          <p:nvPr/>
        </p:nvGrpSpPr>
        <p:grpSpPr bwMode="auto">
          <a:xfrm>
            <a:off x="4838700" y="4651679"/>
            <a:ext cx="2133600" cy="762000"/>
            <a:chOff x="912" y="2592"/>
            <a:chExt cx="3072" cy="960"/>
          </a:xfrm>
        </p:grpSpPr>
        <p:sp>
          <p:nvSpPr>
            <p:cNvPr id="7197" name="Oval 77"/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006666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7198" name="WordArt 78"/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i="1" kern="10" dirty="0">
                  <a:ln w="12700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</a:rPr>
                <a:t> </a:t>
              </a:r>
              <a:r>
                <a:rPr lang="en-US" sz="3600" b="1" i="1" kern="10" dirty="0" err="1">
                  <a:ln w="12700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</a:t>
              </a:r>
              <a:r>
                <a:rPr lang="en-US" sz="3600" b="1" i="1" kern="10" dirty="0">
                  <a:ln w="12700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kern="10" dirty="0" err="1">
                  <a:ln w="12700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án</a:t>
              </a:r>
              <a:r>
                <a:rPr lang="en-US" sz="3600" b="1" i="1" kern="10" dirty="0">
                  <a:ln w="12700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A</a:t>
              </a:r>
            </a:p>
          </p:txBody>
        </p:sp>
      </p:grpSp>
      <p:sp>
        <p:nvSpPr>
          <p:cNvPr id="62544" name="AutoShape 80"/>
          <p:cNvSpPr>
            <a:spLocks noChangeArrowheads="1"/>
          </p:cNvSpPr>
          <p:nvPr/>
        </p:nvSpPr>
        <p:spPr bwMode="auto">
          <a:xfrm>
            <a:off x="6019800" y="5638800"/>
            <a:ext cx="1371600" cy="6397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8B049"/>
              </a:gs>
              <a:gs pos="9000">
                <a:srgbClr val="B43E85"/>
              </a:gs>
              <a:gs pos="15500">
                <a:srgbClr val="C50849"/>
              </a:gs>
              <a:gs pos="16499">
                <a:srgbClr val="F952A0"/>
              </a:gs>
              <a:gs pos="18500">
                <a:srgbClr val="FEE7F2"/>
              </a:gs>
              <a:gs pos="39500">
                <a:srgbClr val="F8B049"/>
              </a:gs>
              <a:gs pos="43500">
                <a:srgbClr val="F8B049"/>
              </a:gs>
              <a:gs pos="50000">
                <a:srgbClr val="FC9FCB"/>
              </a:gs>
              <a:gs pos="56500">
                <a:srgbClr val="F8B049"/>
              </a:gs>
              <a:gs pos="60501">
                <a:srgbClr val="F8B049"/>
              </a:gs>
              <a:gs pos="81500">
                <a:srgbClr val="FEE7F2"/>
              </a:gs>
              <a:gs pos="83501">
                <a:srgbClr val="F952A0"/>
              </a:gs>
              <a:gs pos="84500">
                <a:srgbClr val="C50849"/>
              </a:gs>
              <a:gs pos="91000">
                <a:srgbClr val="B43E85"/>
              </a:gs>
              <a:gs pos="100000">
                <a:srgbClr val="F8B049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gian</a:t>
            </a:r>
          </a:p>
        </p:txBody>
      </p:sp>
      <p:sp>
        <p:nvSpPr>
          <p:cNvPr id="62545" name="AutoShape 81"/>
          <p:cNvSpPr>
            <a:spLocks noChangeArrowheads="1"/>
          </p:cNvSpPr>
          <p:nvPr/>
        </p:nvSpPr>
        <p:spPr bwMode="auto">
          <a:xfrm>
            <a:off x="4343400" y="5638801"/>
            <a:ext cx="1371600" cy="639763"/>
          </a:xfrm>
          <a:prstGeom prst="flowChartAlternateProcess">
            <a:avLst/>
          </a:prstGeom>
          <a:gradFill rotWithShape="1">
            <a:gsLst>
              <a:gs pos="0">
                <a:srgbClr val="F8B049">
                  <a:alpha val="81000"/>
                </a:srgbClr>
              </a:gs>
              <a:gs pos="9000">
                <a:srgbClr val="B43E85">
                  <a:alpha val="84420"/>
                </a:srgbClr>
              </a:gs>
              <a:gs pos="15500">
                <a:srgbClr val="C50849">
                  <a:alpha val="86890"/>
                </a:srgbClr>
              </a:gs>
              <a:gs pos="16500">
                <a:srgbClr val="F952A0">
                  <a:alpha val="87270"/>
                </a:srgbClr>
              </a:gs>
              <a:gs pos="18500">
                <a:srgbClr val="FEE7F2">
                  <a:alpha val="88030"/>
                </a:srgbClr>
              </a:gs>
              <a:gs pos="39500">
                <a:srgbClr val="F8B049">
                  <a:alpha val="96010"/>
                </a:srgbClr>
              </a:gs>
              <a:gs pos="43500">
                <a:srgbClr val="F8B049">
                  <a:alpha val="97530"/>
                </a:srgbClr>
              </a:gs>
              <a:gs pos="50000">
                <a:srgbClr val="FC9FCB"/>
              </a:gs>
              <a:gs pos="56500">
                <a:srgbClr val="F8B049">
                  <a:alpha val="97530"/>
                </a:srgbClr>
              </a:gs>
              <a:gs pos="60501">
                <a:srgbClr val="F8B049">
                  <a:alpha val="96010"/>
                </a:srgbClr>
              </a:gs>
              <a:gs pos="81500">
                <a:srgbClr val="FEE7F2">
                  <a:alpha val="88030"/>
                </a:srgbClr>
              </a:gs>
              <a:gs pos="83500">
                <a:srgbClr val="F952A0">
                  <a:alpha val="87270"/>
                </a:srgbClr>
              </a:gs>
              <a:gs pos="84500">
                <a:srgbClr val="C50849">
                  <a:alpha val="86890"/>
                </a:srgbClr>
              </a:gs>
              <a:gs pos="91001">
                <a:srgbClr val="B43E85">
                  <a:alpha val="84420"/>
                </a:srgbClr>
              </a:gs>
              <a:gs pos="100000">
                <a:srgbClr val="F8B049">
                  <a:alpha val="81000"/>
                </a:srgbClr>
              </a:gs>
            </a:gsLst>
            <a:lin ang="5400000" scaled="1"/>
          </a:gradFill>
          <a:ln w="158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hỏi</a:t>
            </a:r>
          </a:p>
        </p:txBody>
      </p:sp>
      <p:sp>
        <p:nvSpPr>
          <p:cNvPr id="62557" name="Text Box 93"/>
          <p:cNvSpPr txBox="1">
            <a:spLocks noChangeArrowheads="1"/>
          </p:cNvSpPr>
          <p:nvPr/>
        </p:nvSpPr>
        <p:spPr bwMode="auto">
          <a:xfrm>
            <a:off x="2209800" y="457200"/>
            <a:ext cx="5334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S2 Sample Font" pitchFamily="18" charset="0"/>
                <a:cs typeface="+mn-cs"/>
              </a:rPr>
              <a:t>.</a:t>
            </a:r>
          </a:p>
        </p:txBody>
      </p:sp>
      <p:sp>
        <p:nvSpPr>
          <p:cNvPr id="30" name="AutoShape 81"/>
          <p:cNvSpPr>
            <a:spLocks noChangeArrowheads="1"/>
          </p:cNvSpPr>
          <p:nvPr/>
        </p:nvSpPr>
        <p:spPr bwMode="auto">
          <a:xfrm>
            <a:off x="7620000" y="5638801"/>
            <a:ext cx="1371600" cy="639763"/>
          </a:xfrm>
          <a:prstGeom prst="flowChartAlternateProcess">
            <a:avLst/>
          </a:prstGeom>
          <a:gradFill rotWithShape="1">
            <a:gsLst>
              <a:gs pos="0">
                <a:srgbClr val="F8B049">
                  <a:alpha val="81000"/>
                </a:srgbClr>
              </a:gs>
              <a:gs pos="9000">
                <a:srgbClr val="B43E85">
                  <a:alpha val="84420"/>
                </a:srgbClr>
              </a:gs>
              <a:gs pos="15500">
                <a:srgbClr val="C50849">
                  <a:alpha val="86890"/>
                </a:srgbClr>
              </a:gs>
              <a:gs pos="16500">
                <a:srgbClr val="F952A0">
                  <a:alpha val="87270"/>
                </a:srgbClr>
              </a:gs>
              <a:gs pos="18500">
                <a:srgbClr val="FEE7F2">
                  <a:alpha val="88030"/>
                </a:srgbClr>
              </a:gs>
              <a:gs pos="39500">
                <a:srgbClr val="F8B049">
                  <a:alpha val="96010"/>
                </a:srgbClr>
              </a:gs>
              <a:gs pos="43500">
                <a:srgbClr val="F8B049">
                  <a:alpha val="97530"/>
                </a:srgbClr>
              </a:gs>
              <a:gs pos="50000">
                <a:srgbClr val="FC9FCB"/>
              </a:gs>
              <a:gs pos="56500">
                <a:srgbClr val="F8B049">
                  <a:alpha val="97530"/>
                </a:srgbClr>
              </a:gs>
              <a:gs pos="60501">
                <a:srgbClr val="F8B049">
                  <a:alpha val="96010"/>
                </a:srgbClr>
              </a:gs>
              <a:gs pos="81500">
                <a:srgbClr val="FEE7F2">
                  <a:alpha val="88030"/>
                </a:srgbClr>
              </a:gs>
              <a:gs pos="83500">
                <a:srgbClr val="F952A0">
                  <a:alpha val="87270"/>
                </a:srgbClr>
              </a:gs>
              <a:gs pos="84500">
                <a:srgbClr val="C50849">
                  <a:alpha val="86890"/>
                </a:srgbClr>
              </a:gs>
              <a:gs pos="91001">
                <a:srgbClr val="B43E85">
                  <a:alpha val="84420"/>
                </a:srgbClr>
              </a:gs>
              <a:gs pos="100000">
                <a:srgbClr val="F8B049">
                  <a:alpha val="81000"/>
                </a:srgbClr>
              </a:gs>
            </a:gsLst>
            <a:lin ang="5400000" scaled="1"/>
          </a:gradFill>
          <a:ln w="158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án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914400" y="1031875"/>
            <a:ext cx="100838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dirty="0">
                <a:solidFill>
                  <a:srgbClr val="006666"/>
                </a:solidFill>
                <a:latin typeface=".VnTime" panose="020B7200000000000000" pitchFamily="34" charset="0"/>
              </a:rPr>
              <a:t>      </a:t>
            </a:r>
            <a:r>
              <a:rPr lang="en-US" altLang="en-US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hỏi</a:t>
            </a:r>
            <a:r>
              <a:rPr lang="en-US" altLang="en-US" b="1" dirty="0">
                <a:latin typeface="Times New Roman" panose="02020603050405020304" pitchFamily="18" charset="0"/>
              </a:rPr>
              <a:t> 1: </a:t>
            </a:r>
            <a:r>
              <a:rPr lang="en-US" altLang="en-US" b="1" dirty="0" err="1">
                <a:latin typeface="Times New Roman" panose="02020603050405020304" pitchFamily="18" charset="0"/>
              </a:rPr>
              <a:t>Chọn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dấu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thích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hợp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thay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cho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bông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hoa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dưới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đây</a:t>
            </a:r>
            <a:r>
              <a:rPr lang="en-US" altLang="en-US" b="1" dirty="0">
                <a:latin typeface="Times New Roman" panose="02020603050405020304" pitchFamily="18" charset="0"/>
              </a:rPr>
              <a:t>: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b="1" dirty="0" err="1">
                <a:solidFill>
                  <a:srgbClr val="006666"/>
                </a:solidFill>
                <a:latin typeface="Times New Roman" panose="02020603050405020304" pitchFamily="18" charset="0"/>
              </a:rPr>
              <a:t>Chương</a:t>
            </a:r>
            <a:r>
              <a:rPr lang="en-US" altLang="en-US" b="1" dirty="0">
                <a:solidFill>
                  <a:srgbClr val="0066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6666"/>
                </a:solidFill>
                <a:latin typeface="Times New Roman" panose="02020603050405020304" pitchFamily="18" charset="0"/>
              </a:rPr>
              <a:t>trình</a:t>
            </a:r>
            <a:r>
              <a:rPr lang="en-US" altLang="en-US" b="1" dirty="0">
                <a:solidFill>
                  <a:srgbClr val="0066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6666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b="1" dirty="0">
                <a:solidFill>
                  <a:srgbClr val="0066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6666"/>
                </a:solidFill>
                <a:latin typeface="Times New Roman" panose="02020603050405020304" pitchFamily="18" charset="0"/>
              </a:rPr>
              <a:t>bổng</a:t>
            </a:r>
            <a:r>
              <a:rPr lang="en-US" altLang="en-US" b="1" dirty="0">
                <a:solidFill>
                  <a:srgbClr val="006666"/>
                </a:solidFill>
                <a:latin typeface="Times New Roman" panose="02020603050405020304" pitchFamily="18" charset="0"/>
              </a:rPr>
              <a:t> “</a:t>
            </a:r>
            <a:r>
              <a:rPr lang="en-US" altLang="en-US" b="1" dirty="0" err="1">
                <a:solidFill>
                  <a:srgbClr val="006666"/>
                </a:solidFill>
                <a:latin typeface="Times New Roman" panose="02020603050405020304" pitchFamily="18" charset="0"/>
              </a:rPr>
              <a:t>Vì</a:t>
            </a:r>
            <a:r>
              <a:rPr lang="en-US" altLang="en-US" b="1" dirty="0">
                <a:solidFill>
                  <a:srgbClr val="0066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6666"/>
                </a:solidFill>
                <a:latin typeface="Times New Roman" panose="02020603050405020304" pitchFamily="18" charset="0"/>
              </a:rPr>
              <a:t>mái</a:t>
            </a:r>
            <a:r>
              <a:rPr lang="en-US" altLang="en-US" b="1" dirty="0">
                <a:solidFill>
                  <a:srgbClr val="0066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6666"/>
                </a:solidFill>
                <a:latin typeface="Times New Roman" panose="02020603050405020304" pitchFamily="18" charset="0"/>
              </a:rPr>
              <a:t>trường</a:t>
            </a:r>
            <a:r>
              <a:rPr lang="en-US" altLang="en-US" b="1" dirty="0">
                <a:solidFill>
                  <a:srgbClr val="0066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6666"/>
                </a:solidFill>
                <a:latin typeface="Times New Roman" panose="02020603050405020304" pitchFamily="18" charset="0"/>
              </a:rPr>
              <a:t>xanh</a:t>
            </a:r>
            <a:r>
              <a:rPr lang="en-US" altLang="en-US" b="1" dirty="0">
                <a:solidFill>
                  <a:srgbClr val="006666"/>
                </a:solidFill>
                <a:latin typeface="Times New Roman" panose="02020603050405020304" pitchFamily="18" charset="0"/>
              </a:rPr>
              <a:t>” </a:t>
            </a:r>
            <a:r>
              <a:rPr lang="en-US" altLang="en-US" b="1" dirty="0" err="1">
                <a:solidFill>
                  <a:srgbClr val="006666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b="1" dirty="0">
                <a:solidFill>
                  <a:srgbClr val="0066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6666"/>
                </a:solidFill>
                <a:latin typeface="Times New Roman" panose="02020603050405020304" pitchFamily="18" charset="0"/>
              </a:rPr>
              <a:t>đến</a:t>
            </a:r>
            <a:r>
              <a:rPr lang="en-US" altLang="en-US" b="1" dirty="0">
                <a:solidFill>
                  <a:srgbClr val="0066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6666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b="1" dirty="0">
                <a:solidFill>
                  <a:srgbClr val="0066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6666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b="1" dirty="0">
                <a:solidFill>
                  <a:srgbClr val="0066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6666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en-US" b="1" dirty="0">
                <a:solidFill>
                  <a:srgbClr val="0066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6666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b="1" dirty="0">
                <a:solidFill>
                  <a:srgbClr val="0066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6666"/>
                </a:solidFill>
                <a:latin typeface="Times New Roman" panose="02020603050405020304" pitchFamily="18" charset="0"/>
              </a:rPr>
              <a:t>miền</a:t>
            </a:r>
            <a:r>
              <a:rPr lang="en-US" altLang="en-US" b="1" dirty="0">
                <a:solidFill>
                  <a:srgbClr val="0066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6666"/>
                </a:solidFill>
                <a:latin typeface="Times New Roman" panose="02020603050405020304" pitchFamily="18" charset="0"/>
              </a:rPr>
              <a:t>Bắc</a:t>
            </a:r>
            <a:r>
              <a:rPr lang="en-US" altLang="en-US" b="1" dirty="0">
                <a:solidFill>
                  <a:srgbClr val="006666"/>
                </a:solidFill>
                <a:latin typeface="Times New Roman" panose="02020603050405020304" pitchFamily="18" charset="0"/>
              </a:rPr>
              <a:t>          Nam.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     A.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Dấu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gạch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ngang</a:t>
            </a:r>
            <a:endParaRPr lang="en-US" altLang="en-US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     B.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Dấu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chấm</a:t>
            </a:r>
            <a:endParaRPr lang="en-US" altLang="en-US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     C.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Dấu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ngoặc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kép</a:t>
            </a:r>
            <a:endParaRPr lang="en-US" altLang="en-US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49327" y="2544427"/>
            <a:ext cx="712346" cy="51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841985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25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62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62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62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62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625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2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2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2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62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625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62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62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62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62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625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62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62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62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62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625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62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62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62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62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625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2000"/>
                                        <p:tgtEl>
                                          <p:spTgt spid="62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/>
                                        <p:tgtEl>
                                          <p:spTgt spid="62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625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54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625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 nodeType="clickPar">
                      <p:stCondLst>
                        <p:cond delay="0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2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44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545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62509" grpId="0" animBg="1"/>
      <p:bldP spid="62510" grpId="0" animBg="1"/>
      <p:bldP spid="62521" grpId="0" animBg="1"/>
      <p:bldP spid="62522" grpId="0" animBg="1"/>
      <p:bldP spid="62523" grpId="0" animBg="1"/>
      <p:bldP spid="62524" grpId="0" animBg="1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3400" y="615950"/>
            <a:ext cx="10744200" cy="4983163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006666"/>
              </a:solidFill>
              <a:latin typeface=".VnTime" panose="020B7200000000000000" pitchFamily="34" charset="0"/>
            </a:endParaRPr>
          </a:p>
        </p:txBody>
      </p:sp>
      <p:sp>
        <p:nvSpPr>
          <p:cNvPr id="62509" name="AutoShape 45"/>
          <p:cNvSpPr>
            <a:spLocks noChangeArrowheads="1"/>
          </p:cNvSpPr>
          <p:nvPr/>
        </p:nvSpPr>
        <p:spPr bwMode="auto">
          <a:xfrm>
            <a:off x="2435225" y="54864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62510" name="AutoShape 46"/>
          <p:cNvSpPr>
            <a:spLocks noChangeArrowheads="1"/>
          </p:cNvSpPr>
          <p:nvPr/>
        </p:nvSpPr>
        <p:spPr bwMode="auto">
          <a:xfrm>
            <a:off x="2438400" y="54927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62521" name="AutoShape 57"/>
          <p:cNvSpPr>
            <a:spLocks noChangeArrowheads="1"/>
          </p:cNvSpPr>
          <p:nvPr/>
        </p:nvSpPr>
        <p:spPr bwMode="auto">
          <a:xfrm>
            <a:off x="2416175" y="54927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62522" name="AutoShape 58"/>
          <p:cNvSpPr>
            <a:spLocks noChangeArrowheads="1"/>
          </p:cNvSpPr>
          <p:nvPr/>
        </p:nvSpPr>
        <p:spPr bwMode="auto">
          <a:xfrm>
            <a:off x="2416175" y="54927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62523" name="AutoShape 59"/>
          <p:cNvSpPr>
            <a:spLocks noChangeArrowheads="1"/>
          </p:cNvSpPr>
          <p:nvPr/>
        </p:nvSpPr>
        <p:spPr bwMode="auto">
          <a:xfrm>
            <a:off x="2416175" y="54927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62524" name="AutoShape 60"/>
          <p:cNvSpPr>
            <a:spLocks noChangeArrowheads="1"/>
          </p:cNvSpPr>
          <p:nvPr/>
        </p:nvSpPr>
        <p:spPr bwMode="auto">
          <a:xfrm>
            <a:off x="2416175" y="54927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5</a:t>
            </a:r>
          </a:p>
        </p:txBody>
      </p:sp>
      <p:grpSp>
        <p:nvGrpSpPr>
          <p:cNvPr id="3" name="Group 76"/>
          <p:cNvGrpSpPr>
            <a:grpSpLocks/>
          </p:cNvGrpSpPr>
          <p:nvPr/>
        </p:nvGrpSpPr>
        <p:grpSpPr bwMode="auto">
          <a:xfrm>
            <a:off x="4838700" y="4651679"/>
            <a:ext cx="2133600" cy="762000"/>
            <a:chOff x="912" y="2592"/>
            <a:chExt cx="3072" cy="960"/>
          </a:xfrm>
        </p:grpSpPr>
        <p:sp>
          <p:nvSpPr>
            <p:cNvPr id="7197" name="Oval 77"/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006666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7198" name="WordArt 78"/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i="1" kern="10" dirty="0">
                  <a:ln w="12700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</a:rPr>
                <a:t> </a:t>
              </a:r>
              <a:r>
                <a:rPr lang="en-US" sz="3600" b="1" i="1" kern="10" dirty="0" err="1">
                  <a:ln w="12700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</a:t>
              </a:r>
              <a:r>
                <a:rPr lang="en-US" sz="3600" b="1" i="1" kern="10" dirty="0">
                  <a:ln w="12700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kern="10" dirty="0" err="1">
                  <a:ln w="12700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án</a:t>
              </a:r>
              <a:r>
                <a:rPr lang="en-US" sz="3600" b="1" i="1" kern="10" dirty="0">
                  <a:ln w="12700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C</a:t>
              </a:r>
            </a:p>
          </p:txBody>
        </p:sp>
      </p:grpSp>
      <p:sp>
        <p:nvSpPr>
          <p:cNvPr id="62544" name="AutoShape 80"/>
          <p:cNvSpPr>
            <a:spLocks noChangeArrowheads="1"/>
          </p:cNvSpPr>
          <p:nvPr/>
        </p:nvSpPr>
        <p:spPr bwMode="auto">
          <a:xfrm>
            <a:off x="6019800" y="5638800"/>
            <a:ext cx="1371600" cy="6397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8B049"/>
              </a:gs>
              <a:gs pos="9000">
                <a:srgbClr val="B43E85"/>
              </a:gs>
              <a:gs pos="15500">
                <a:srgbClr val="C50849"/>
              </a:gs>
              <a:gs pos="16499">
                <a:srgbClr val="F952A0"/>
              </a:gs>
              <a:gs pos="18500">
                <a:srgbClr val="FEE7F2"/>
              </a:gs>
              <a:gs pos="39500">
                <a:srgbClr val="F8B049"/>
              </a:gs>
              <a:gs pos="43500">
                <a:srgbClr val="F8B049"/>
              </a:gs>
              <a:gs pos="50000">
                <a:srgbClr val="FC9FCB"/>
              </a:gs>
              <a:gs pos="56500">
                <a:srgbClr val="F8B049"/>
              </a:gs>
              <a:gs pos="60501">
                <a:srgbClr val="F8B049"/>
              </a:gs>
              <a:gs pos="81500">
                <a:srgbClr val="FEE7F2"/>
              </a:gs>
              <a:gs pos="83501">
                <a:srgbClr val="F952A0"/>
              </a:gs>
              <a:gs pos="84500">
                <a:srgbClr val="C50849"/>
              </a:gs>
              <a:gs pos="91000">
                <a:srgbClr val="B43E85"/>
              </a:gs>
              <a:gs pos="100000">
                <a:srgbClr val="F8B049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gian</a:t>
            </a:r>
          </a:p>
        </p:txBody>
      </p:sp>
      <p:sp>
        <p:nvSpPr>
          <p:cNvPr id="62545" name="AutoShape 81"/>
          <p:cNvSpPr>
            <a:spLocks noChangeArrowheads="1"/>
          </p:cNvSpPr>
          <p:nvPr/>
        </p:nvSpPr>
        <p:spPr bwMode="auto">
          <a:xfrm>
            <a:off x="4343400" y="5638801"/>
            <a:ext cx="1371600" cy="639763"/>
          </a:xfrm>
          <a:prstGeom prst="flowChartAlternateProcess">
            <a:avLst/>
          </a:prstGeom>
          <a:gradFill rotWithShape="1">
            <a:gsLst>
              <a:gs pos="0">
                <a:srgbClr val="F8B049">
                  <a:alpha val="81000"/>
                </a:srgbClr>
              </a:gs>
              <a:gs pos="9000">
                <a:srgbClr val="B43E85">
                  <a:alpha val="84420"/>
                </a:srgbClr>
              </a:gs>
              <a:gs pos="15500">
                <a:srgbClr val="C50849">
                  <a:alpha val="86890"/>
                </a:srgbClr>
              </a:gs>
              <a:gs pos="16500">
                <a:srgbClr val="F952A0">
                  <a:alpha val="87270"/>
                </a:srgbClr>
              </a:gs>
              <a:gs pos="18500">
                <a:srgbClr val="FEE7F2">
                  <a:alpha val="88030"/>
                </a:srgbClr>
              </a:gs>
              <a:gs pos="39500">
                <a:srgbClr val="F8B049">
                  <a:alpha val="96010"/>
                </a:srgbClr>
              </a:gs>
              <a:gs pos="43500">
                <a:srgbClr val="F8B049">
                  <a:alpha val="97530"/>
                </a:srgbClr>
              </a:gs>
              <a:gs pos="50000">
                <a:srgbClr val="FC9FCB"/>
              </a:gs>
              <a:gs pos="56500">
                <a:srgbClr val="F8B049">
                  <a:alpha val="97530"/>
                </a:srgbClr>
              </a:gs>
              <a:gs pos="60501">
                <a:srgbClr val="F8B049">
                  <a:alpha val="96010"/>
                </a:srgbClr>
              </a:gs>
              <a:gs pos="81500">
                <a:srgbClr val="FEE7F2">
                  <a:alpha val="88030"/>
                </a:srgbClr>
              </a:gs>
              <a:gs pos="83500">
                <a:srgbClr val="F952A0">
                  <a:alpha val="87270"/>
                </a:srgbClr>
              </a:gs>
              <a:gs pos="84500">
                <a:srgbClr val="C50849">
                  <a:alpha val="86890"/>
                </a:srgbClr>
              </a:gs>
              <a:gs pos="91001">
                <a:srgbClr val="B43E85">
                  <a:alpha val="84420"/>
                </a:srgbClr>
              </a:gs>
              <a:gs pos="100000">
                <a:srgbClr val="F8B049">
                  <a:alpha val="81000"/>
                </a:srgbClr>
              </a:gs>
            </a:gsLst>
            <a:lin ang="5400000" scaled="1"/>
          </a:gradFill>
          <a:ln w="158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hỏi</a:t>
            </a:r>
          </a:p>
        </p:txBody>
      </p:sp>
      <p:sp>
        <p:nvSpPr>
          <p:cNvPr id="62557" name="Text Box 93"/>
          <p:cNvSpPr txBox="1">
            <a:spLocks noChangeArrowheads="1"/>
          </p:cNvSpPr>
          <p:nvPr/>
        </p:nvSpPr>
        <p:spPr bwMode="auto">
          <a:xfrm>
            <a:off x="2209800" y="457200"/>
            <a:ext cx="5334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S2 Sample Font" pitchFamily="18" charset="0"/>
                <a:cs typeface="+mn-cs"/>
              </a:rPr>
              <a:t>.</a:t>
            </a:r>
          </a:p>
        </p:txBody>
      </p:sp>
      <p:sp>
        <p:nvSpPr>
          <p:cNvPr id="30" name="AutoShape 81"/>
          <p:cNvSpPr>
            <a:spLocks noChangeArrowheads="1"/>
          </p:cNvSpPr>
          <p:nvPr/>
        </p:nvSpPr>
        <p:spPr bwMode="auto">
          <a:xfrm>
            <a:off x="7620000" y="5638801"/>
            <a:ext cx="1371600" cy="639763"/>
          </a:xfrm>
          <a:prstGeom prst="flowChartAlternateProcess">
            <a:avLst/>
          </a:prstGeom>
          <a:gradFill rotWithShape="1">
            <a:gsLst>
              <a:gs pos="0">
                <a:srgbClr val="F8B049">
                  <a:alpha val="81000"/>
                </a:srgbClr>
              </a:gs>
              <a:gs pos="9000">
                <a:srgbClr val="B43E85">
                  <a:alpha val="84420"/>
                </a:srgbClr>
              </a:gs>
              <a:gs pos="15500">
                <a:srgbClr val="C50849">
                  <a:alpha val="86890"/>
                </a:srgbClr>
              </a:gs>
              <a:gs pos="16500">
                <a:srgbClr val="F952A0">
                  <a:alpha val="87270"/>
                </a:srgbClr>
              </a:gs>
              <a:gs pos="18500">
                <a:srgbClr val="FEE7F2">
                  <a:alpha val="88030"/>
                </a:srgbClr>
              </a:gs>
              <a:gs pos="39500">
                <a:srgbClr val="F8B049">
                  <a:alpha val="96010"/>
                </a:srgbClr>
              </a:gs>
              <a:gs pos="43500">
                <a:srgbClr val="F8B049">
                  <a:alpha val="97530"/>
                </a:srgbClr>
              </a:gs>
              <a:gs pos="50000">
                <a:srgbClr val="FC9FCB"/>
              </a:gs>
              <a:gs pos="56500">
                <a:srgbClr val="F8B049">
                  <a:alpha val="97530"/>
                </a:srgbClr>
              </a:gs>
              <a:gs pos="60501">
                <a:srgbClr val="F8B049">
                  <a:alpha val="96010"/>
                </a:srgbClr>
              </a:gs>
              <a:gs pos="81500">
                <a:srgbClr val="FEE7F2">
                  <a:alpha val="88030"/>
                </a:srgbClr>
              </a:gs>
              <a:gs pos="83500">
                <a:srgbClr val="F952A0">
                  <a:alpha val="87270"/>
                </a:srgbClr>
              </a:gs>
              <a:gs pos="84500">
                <a:srgbClr val="C50849">
                  <a:alpha val="86890"/>
                </a:srgbClr>
              </a:gs>
              <a:gs pos="91001">
                <a:srgbClr val="B43E85">
                  <a:alpha val="84420"/>
                </a:srgbClr>
              </a:gs>
              <a:gs pos="100000">
                <a:srgbClr val="F8B049">
                  <a:alpha val="81000"/>
                </a:srgbClr>
              </a:gs>
            </a:gsLst>
            <a:lin ang="5400000" scaled="1"/>
          </a:gradFill>
          <a:ln w="158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án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914400" y="1031875"/>
            <a:ext cx="100838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dirty="0">
                <a:solidFill>
                  <a:srgbClr val="006666"/>
                </a:solidFill>
                <a:latin typeface=".VnTime" panose="020B7200000000000000" pitchFamily="34" charset="0"/>
              </a:rPr>
              <a:t>     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2: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dấu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ngoặc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kép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dụng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? 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Báo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“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Nhi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”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bạn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hành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thuở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ấu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thơ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.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	A.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Đánh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dấu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trích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dẫn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trực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tiếp</a:t>
            </a:r>
            <a:endParaRPr lang="en-US" altLang="en-US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	B.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Đánh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dấu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đối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thoại</a:t>
            </a:r>
            <a:endParaRPr lang="en-US" altLang="en-US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	C.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Đánh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dấu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tác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phẩm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tài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liệu</a:t>
            </a:r>
            <a:endParaRPr lang="en-US" altLang="en-US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302678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25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62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62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62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62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625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2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2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2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62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625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62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62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62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62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625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62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62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62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62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625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62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62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62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62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625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50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2000"/>
                                        <p:tgtEl>
                                          <p:spTgt spid="62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/>
                                        <p:tgtEl>
                                          <p:spTgt spid="62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625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54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625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 nodeType="clickPar">
                      <p:stCondLst>
                        <p:cond delay="0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545"/>
                  </p:tgtEl>
                </p:cond>
              </p:nextCondLst>
            </p:seq>
          </p:childTnLst>
        </p:cTn>
      </p:par>
    </p:tnLst>
    <p:bldLst>
      <p:bldP spid="62509" grpId="0" animBg="1"/>
      <p:bldP spid="62510" grpId="0" animBg="1"/>
      <p:bldP spid="62521" grpId="0" animBg="1"/>
      <p:bldP spid="62522" grpId="0" animBg="1"/>
      <p:bldP spid="62523" grpId="0" animBg="1"/>
      <p:bldP spid="62524" grpId="0" animBg="1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460992" y="5631138"/>
            <a:ext cx="7471954" cy="75764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ríu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ran</a:t>
            </a:r>
            <a:r>
              <a:rPr 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360023" y="4647989"/>
            <a:ext cx="7471954" cy="75764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sưởi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185486" y="3664840"/>
            <a:ext cx="7471954" cy="75764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húng tôi đi xem phim "Vua sư tử".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2137127"/>
            <a:ext cx="11773926" cy="1200329"/>
          </a:xfrm>
          <a:prstGeom prst="rect">
            <a:avLst/>
          </a:prstGeom>
          <a:ln>
            <a:solidFill>
              <a:srgbClr val="2D0EB2"/>
            </a:solidFill>
          </a:ln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vi-VN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 trạng ngữ để bổ sung thông tin về thời gian, địa điểm hoặc mục đích, nguyên nhân,... cho các câu dưới đây:</a:t>
            </a:r>
            <a:endParaRPr lang="en-US"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036017"/>
      </p:ext>
    </p:extLst>
  </p:cSld>
  <p:clrMapOvr>
    <a:masterClrMapping/>
  </p:clrMapOvr>
  <p:transition spd="slow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1A64945-C9AF-DBDC-A6D5-E10F062FACC5}"/>
              </a:ext>
            </a:extLst>
          </p:cNvPr>
          <p:cNvSpPr/>
          <p:nvPr/>
        </p:nvSpPr>
        <p:spPr>
          <a:xfrm>
            <a:off x="310144" y="249383"/>
            <a:ext cx="11625182" cy="6156870"/>
          </a:xfrm>
          <a:custGeom>
            <a:avLst/>
            <a:gdLst>
              <a:gd name="connsiteX0" fmla="*/ 0 w 8609512"/>
              <a:gd name="connsiteY0" fmla="*/ 429597 h 3428274"/>
              <a:gd name="connsiteX1" fmla="*/ 429597 w 8609512"/>
              <a:gd name="connsiteY1" fmla="*/ 0 h 3428274"/>
              <a:gd name="connsiteX2" fmla="*/ 842947 w 8609512"/>
              <a:gd name="connsiteY2" fmla="*/ 0 h 3428274"/>
              <a:gd name="connsiteX3" fmla="*/ 1643813 w 8609512"/>
              <a:gd name="connsiteY3" fmla="*/ 0 h 3428274"/>
              <a:gd name="connsiteX4" fmla="*/ 2289673 w 8609512"/>
              <a:gd name="connsiteY4" fmla="*/ 0 h 3428274"/>
              <a:gd name="connsiteX5" fmla="*/ 2935533 w 8609512"/>
              <a:gd name="connsiteY5" fmla="*/ 0 h 3428274"/>
              <a:gd name="connsiteX6" fmla="*/ 3658896 w 8609512"/>
              <a:gd name="connsiteY6" fmla="*/ 0 h 3428274"/>
              <a:gd name="connsiteX7" fmla="*/ 4304756 w 8609512"/>
              <a:gd name="connsiteY7" fmla="*/ 0 h 3428274"/>
              <a:gd name="connsiteX8" fmla="*/ 4873113 w 8609512"/>
              <a:gd name="connsiteY8" fmla="*/ 0 h 3428274"/>
              <a:gd name="connsiteX9" fmla="*/ 5441469 w 8609512"/>
              <a:gd name="connsiteY9" fmla="*/ 0 h 3428274"/>
              <a:gd name="connsiteX10" fmla="*/ 5854820 w 8609512"/>
              <a:gd name="connsiteY10" fmla="*/ 0 h 3428274"/>
              <a:gd name="connsiteX11" fmla="*/ 6423176 w 8609512"/>
              <a:gd name="connsiteY11" fmla="*/ 0 h 3428274"/>
              <a:gd name="connsiteX12" fmla="*/ 6914030 w 8609512"/>
              <a:gd name="connsiteY12" fmla="*/ 0 h 3428274"/>
              <a:gd name="connsiteX13" fmla="*/ 7327380 w 8609512"/>
              <a:gd name="connsiteY13" fmla="*/ 0 h 3428274"/>
              <a:gd name="connsiteX14" fmla="*/ 8179915 w 8609512"/>
              <a:gd name="connsiteY14" fmla="*/ 0 h 3428274"/>
              <a:gd name="connsiteX15" fmla="*/ 8609512 w 8609512"/>
              <a:gd name="connsiteY15" fmla="*/ 429597 h 3428274"/>
              <a:gd name="connsiteX16" fmla="*/ 8609512 w 8609512"/>
              <a:gd name="connsiteY16" fmla="*/ 1046176 h 3428274"/>
              <a:gd name="connsiteX17" fmla="*/ 8609512 w 8609512"/>
              <a:gd name="connsiteY17" fmla="*/ 1688446 h 3428274"/>
              <a:gd name="connsiteX18" fmla="*/ 8609512 w 8609512"/>
              <a:gd name="connsiteY18" fmla="*/ 2305025 h 3428274"/>
              <a:gd name="connsiteX19" fmla="*/ 8609512 w 8609512"/>
              <a:gd name="connsiteY19" fmla="*/ 2998677 h 3428274"/>
              <a:gd name="connsiteX20" fmla="*/ 8179915 w 8609512"/>
              <a:gd name="connsiteY20" fmla="*/ 3428274 h 3428274"/>
              <a:gd name="connsiteX21" fmla="*/ 7611558 w 8609512"/>
              <a:gd name="connsiteY21" fmla="*/ 3428274 h 3428274"/>
              <a:gd name="connsiteX22" fmla="*/ 7120705 w 8609512"/>
              <a:gd name="connsiteY22" fmla="*/ 3428274 h 3428274"/>
              <a:gd name="connsiteX23" fmla="*/ 6707355 w 8609512"/>
              <a:gd name="connsiteY23" fmla="*/ 3428274 h 3428274"/>
              <a:gd name="connsiteX24" fmla="*/ 5906488 w 8609512"/>
              <a:gd name="connsiteY24" fmla="*/ 3428274 h 3428274"/>
              <a:gd name="connsiteX25" fmla="*/ 5415635 w 8609512"/>
              <a:gd name="connsiteY25" fmla="*/ 3428274 h 3428274"/>
              <a:gd name="connsiteX26" fmla="*/ 4924781 w 8609512"/>
              <a:gd name="connsiteY26" fmla="*/ 3428274 h 3428274"/>
              <a:gd name="connsiteX27" fmla="*/ 4123915 w 8609512"/>
              <a:gd name="connsiteY27" fmla="*/ 3428274 h 3428274"/>
              <a:gd name="connsiteX28" fmla="*/ 3710565 w 8609512"/>
              <a:gd name="connsiteY28" fmla="*/ 3428274 h 3428274"/>
              <a:gd name="connsiteX29" fmla="*/ 2987202 w 8609512"/>
              <a:gd name="connsiteY29" fmla="*/ 3428274 h 3428274"/>
              <a:gd name="connsiteX30" fmla="*/ 2341342 w 8609512"/>
              <a:gd name="connsiteY30" fmla="*/ 3428274 h 3428274"/>
              <a:gd name="connsiteX31" fmla="*/ 1617979 w 8609512"/>
              <a:gd name="connsiteY31" fmla="*/ 3428274 h 3428274"/>
              <a:gd name="connsiteX32" fmla="*/ 429597 w 8609512"/>
              <a:gd name="connsiteY32" fmla="*/ 3428274 h 3428274"/>
              <a:gd name="connsiteX33" fmla="*/ 0 w 8609512"/>
              <a:gd name="connsiteY33" fmla="*/ 2998677 h 3428274"/>
              <a:gd name="connsiteX34" fmla="*/ 0 w 8609512"/>
              <a:gd name="connsiteY34" fmla="*/ 2407789 h 3428274"/>
              <a:gd name="connsiteX35" fmla="*/ 0 w 8609512"/>
              <a:gd name="connsiteY35" fmla="*/ 1791209 h 3428274"/>
              <a:gd name="connsiteX36" fmla="*/ 0 w 8609512"/>
              <a:gd name="connsiteY36" fmla="*/ 1174630 h 3428274"/>
              <a:gd name="connsiteX37" fmla="*/ 0 w 8609512"/>
              <a:gd name="connsiteY37" fmla="*/ 429597 h 3428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8609512" h="3428274" fill="none" extrusionOk="0">
                <a:moveTo>
                  <a:pt x="0" y="429597"/>
                </a:moveTo>
                <a:cubicBezTo>
                  <a:pt x="-6174" y="195128"/>
                  <a:pt x="197137" y="-23208"/>
                  <a:pt x="429597" y="0"/>
                </a:cubicBezTo>
                <a:cubicBezTo>
                  <a:pt x="596600" y="19498"/>
                  <a:pt x="693951" y="-3670"/>
                  <a:pt x="842947" y="0"/>
                </a:cubicBezTo>
                <a:cubicBezTo>
                  <a:pt x="991943" y="3670"/>
                  <a:pt x="1475141" y="-8014"/>
                  <a:pt x="1643813" y="0"/>
                </a:cubicBezTo>
                <a:cubicBezTo>
                  <a:pt x="1812485" y="8014"/>
                  <a:pt x="2109418" y="-19809"/>
                  <a:pt x="2289673" y="0"/>
                </a:cubicBezTo>
                <a:cubicBezTo>
                  <a:pt x="2469928" y="19809"/>
                  <a:pt x="2655979" y="-23488"/>
                  <a:pt x="2935533" y="0"/>
                </a:cubicBezTo>
                <a:cubicBezTo>
                  <a:pt x="3215087" y="23488"/>
                  <a:pt x="3408799" y="33148"/>
                  <a:pt x="3658896" y="0"/>
                </a:cubicBezTo>
                <a:cubicBezTo>
                  <a:pt x="3908993" y="-33148"/>
                  <a:pt x="4152095" y="6951"/>
                  <a:pt x="4304756" y="0"/>
                </a:cubicBezTo>
                <a:cubicBezTo>
                  <a:pt x="4457417" y="-6951"/>
                  <a:pt x="4598356" y="-7030"/>
                  <a:pt x="4873113" y="0"/>
                </a:cubicBezTo>
                <a:cubicBezTo>
                  <a:pt x="5147870" y="7030"/>
                  <a:pt x="5277554" y="-27523"/>
                  <a:pt x="5441469" y="0"/>
                </a:cubicBezTo>
                <a:cubicBezTo>
                  <a:pt x="5605384" y="27523"/>
                  <a:pt x="5687112" y="2876"/>
                  <a:pt x="5854820" y="0"/>
                </a:cubicBezTo>
                <a:cubicBezTo>
                  <a:pt x="6022528" y="-2876"/>
                  <a:pt x="6268678" y="-26645"/>
                  <a:pt x="6423176" y="0"/>
                </a:cubicBezTo>
                <a:cubicBezTo>
                  <a:pt x="6577674" y="26645"/>
                  <a:pt x="6670626" y="-19835"/>
                  <a:pt x="6914030" y="0"/>
                </a:cubicBezTo>
                <a:cubicBezTo>
                  <a:pt x="7157434" y="19835"/>
                  <a:pt x="7178149" y="-5879"/>
                  <a:pt x="7327380" y="0"/>
                </a:cubicBezTo>
                <a:cubicBezTo>
                  <a:pt x="7476611" y="5879"/>
                  <a:pt x="7806205" y="16606"/>
                  <a:pt x="8179915" y="0"/>
                </a:cubicBezTo>
                <a:cubicBezTo>
                  <a:pt x="8371689" y="3866"/>
                  <a:pt x="8646731" y="200309"/>
                  <a:pt x="8609512" y="429597"/>
                </a:cubicBezTo>
                <a:cubicBezTo>
                  <a:pt x="8598526" y="564961"/>
                  <a:pt x="8580052" y="770408"/>
                  <a:pt x="8609512" y="1046176"/>
                </a:cubicBezTo>
                <a:cubicBezTo>
                  <a:pt x="8638972" y="1321944"/>
                  <a:pt x="8601983" y="1386673"/>
                  <a:pt x="8609512" y="1688446"/>
                </a:cubicBezTo>
                <a:cubicBezTo>
                  <a:pt x="8617042" y="1990219"/>
                  <a:pt x="8633479" y="2123412"/>
                  <a:pt x="8609512" y="2305025"/>
                </a:cubicBezTo>
                <a:cubicBezTo>
                  <a:pt x="8585545" y="2486638"/>
                  <a:pt x="8603583" y="2814491"/>
                  <a:pt x="8609512" y="2998677"/>
                </a:cubicBezTo>
                <a:cubicBezTo>
                  <a:pt x="8616672" y="3217281"/>
                  <a:pt x="8376558" y="3452253"/>
                  <a:pt x="8179915" y="3428274"/>
                </a:cubicBezTo>
                <a:cubicBezTo>
                  <a:pt x="7909073" y="3424488"/>
                  <a:pt x="7732843" y="3411029"/>
                  <a:pt x="7611558" y="3428274"/>
                </a:cubicBezTo>
                <a:cubicBezTo>
                  <a:pt x="7490273" y="3445519"/>
                  <a:pt x="7263244" y="3416496"/>
                  <a:pt x="7120705" y="3428274"/>
                </a:cubicBezTo>
                <a:cubicBezTo>
                  <a:pt x="6978166" y="3440052"/>
                  <a:pt x="6876226" y="3447633"/>
                  <a:pt x="6707355" y="3428274"/>
                </a:cubicBezTo>
                <a:cubicBezTo>
                  <a:pt x="6538484" y="3408916"/>
                  <a:pt x="6257256" y="3439614"/>
                  <a:pt x="5906488" y="3428274"/>
                </a:cubicBezTo>
                <a:cubicBezTo>
                  <a:pt x="5555720" y="3416934"/>
                  <a:pt x="5553560" y="3426942"/>
                  <a:pt x="5415635" y="3428274"/>
                </a:cubicBezTo>
                <a:cubicBezTo>
                  <a:pt x="5277710" y="3429606"/>
                  <a:pt x="5092671" y="3418142"/>
                  <a:pt x="4924781" y="3428274"/>
                </a:cubicBezTo>
                <a:cubicBezTo>
                  <a:pt x="4756891" y="3438406"/>
                  <a:pt x="4405843" y="3421206"/>
                  <a:pt x="4123915" y="3428274"/>
                </a:cubicBezTo>
                <a:cubicBezTo>
                  <a:pt x="3841987" y="3435342"/>
                  <a:pt x="3899158" y="3424211"/>
                  <a:pt x="3710565" y="3428274"/>
                </a:cubicBezTo>
                <a:cubicBezTo>
                  <a:pt x="3521972" y="3432338"/>
                  <a:pt x="3305130" y="3423688"/>
                  <a:pt x="2987202" y="3428274"/>
                </a:cubicBezTo>
                <a:cubicBezTo>
                  <a:pt x="2669274" y="3432860"/>
                  <a:pt x="2502368" y="3397991"/>
                  <a:pt x="2341342" y="3428274"/>
                </a:cubicBezTo>
                <a:cubicBezTo>
                  <a:pt x="2180316" y="3458557"/>
                  <a:pt x="1950046" y="3461086"/>
                  <a:pt x="1617979" y="3428274"/>
                </a:cubicBezTo>
                <a:cubicBezTo>
                  <a:pt x="1285912" y="3395462"/>
                  <a:pt x="1016686" y="3447299"/>
                  <a:pt x="429597" y="3428274"/>
                </a:cubicBezTo>
                <a:cubicBezTo>
                  <a:pt x="196564" y="3458379"/>
                  <a:pt x="-43014" y="3229069"/>
                  <a:pt x="0" y="2998677"/>
                </a:cubicBezTo>
                <a:cubicBezTo>
                  <a:pt x="18471" y="2790240"/>
                  <a:pt x="13666" y="2669155"/>
                  <a:pt x="0" y="2407789"/>
                </a:cubicBezTo>
                <a:cubicBezTo>
                  <a:pt x="-13666" y="2146423"/>
                  <a:pt x="5931" y="1920673"/>
                  <a:pt x="0" y="1791209"/>
                </a:cubicBezTo>
                <a:cubicBezTo>
                  <a:pt x="-5931" y="1661745"/>
                  <a:pt x="-15216" y="1452588"/>
                  <a:pt x="0" y="1174630"/>
                </a:cubicBezTo>
                <a:cubicBezTo>
                  <a:pt x="15216" y="896672"/>
                  <a:pt x="-8489" y="790427"/>
                  <a:pt x="0" y="429597"/>
                </a:cubicBezTo>
                <a:close/>
              </a:path>
              <a:path w="8609512" h="3428274" stroke="0" extrusionOk="0">
                <a:moveTo>
                  <a:pt x="0" y="429597"/>
                </a:moveTo>
                <a:cubicBezTo>
                  <a:pt x="366" y="203534"/>
                  <a:pt x="212081" y="35280"/>
                  <a:pt x="429597" y="0"/>
                </a:cubicBezTo>
                <a:cubicBezTo>
                  <a:pt x="576363" y="-12157"/>
                  <a:pt x="978942" y="29134"/>
                  <a:pt x="1152960" y="0"/>
                </a:cubicBezTo>
                <a:cubicBezTo>
                  <a:pt x="1326978" y="-29134"/>
                  <a:pt x="1401420" y="-5301"/>
                  <a:pt x="1643813" y="0"/>
                </a:cubicBezTo>
                <a:cubicBezTo>
                  <a:pt x="1886206" y="5301"/>
                  <a:pt x="1898100" y="-8993"/>
                  <a:pt x="2134667" y="0"/>
                </a:cubicBezTo>
                <a:cubicBezTo>
                  <a:pt x="2371234" y="8993"/>
                  <a:pt x="2661800" y="-771"/>
                  <a:pt x="2858030" y="0"/>
                </a:cubicBezTo>
                <a:cubicBezTo>
                  <a:pt x="3054260" y="771"/>
                  <a:pt x="3286974" y="10326"/>
                  <a:pt x="3426387" y="0"/>
                </a:cubicBezTo>
                <a:cubicBezTo>
                  <a:pt x="3565800" y="-10326"/>
                  <a:pt x="3834824" y="-29393"/>
                  <a:pt x="4227253" y="0"/>
                </a:cubicBezTo>
                <a:cubicBezTo>
                  <a:pt x="4619682" y="29393"/>
                  <a:pt x="4636019" y="-30146"/>
                  <a:pt x="5028119" y="0"/>
                </a:cubicBezTo>
                <a:cubicBezTo>
                  <a:pt x="5420219" y="30146"/>
                  <a:pt x="5502416" y="-21760"/>
                  <a:pt x="5751482" y="0"/>
                </a:cubicBezTo>
                <a:cubicBezTo>
                  <a:pt x="6000548" y="21760"/>
                  <a:pt x="6102183" y="-23624"/>
                  <a:pt x="6242335" y="0"/>
                </a:cubicBezTo>
                <a:cubicBezTo>
                  <a:pt x="6382487" y="23624"/>
                  <a:pt x="6540515" y="-18460"/>
                  <a:pt x="6655686" y="0"/>
                </a:cubicBezTo>
                <a:cubicBezTo>
                  <a:pt x="6770857" y="18460"/>
                  <a:pt x="7146915" y="-7609"/>
                  <a:pt x="7456552" y="0"/>
                </a:cubicBezTo>
                <a:cubicBezTo>
                  <a:pt x="7766189" y="7609"/>
                  <a:pt x="7983834" y="24347"/>
                  <a:pt x="8179915" y="0"/>
                </a:cubicBezTo>
                <a:cubicBezTo>
                  <a:pt x="8419093" y="-24866"/>
                  <a:pt x="8584079" y="144064"/>
                  <a:pt x="8609512" y="429597"/>
                </a:cubicBezTo>
                <a:cubicBezTo>
                  <a:pt x="8599159" y="647275"/>
                  <a:pt x="8583064" y="836385"/>
                  <a:pt x="8609512" y="994795"/>
                </a:cubicBezTo>
                <a:cubicBezTo>
                  <a:pt x="8635960" y="1153205"/>
                  <a:pt x="8640290" y="1506192"/>
                  <a:pt x="8609512" y="1688446"/>
                </a:cubicBezTo>
                <a:cubicBezTo>
                  <a:pt x="8578734" y="1870700"/>
                  <a:pt x="8584844" y="2050905"/>
                  <a:pt x="8609512" y="2305025"/>
                </a:cubicBezTo>
                <a:cubicBezTo>
                  <a:pt x="8634180" y="2559145"/>
                  <a:pt x="8579686" y="2810331"/>
                  <a:pt x="8609512" y="2998677"/>
                </a:cubicBezTo>
                <a:cubicBezTo>
                  <a:pt x="8579646" y="3254672"/>
                  <a:pt x="8419209" y="3401928"/>
                  <a:pt x="8179915" y="3428274"/>
                </a:cubicBezTo>
                <a:cubicBezTo>
                  <a:pt x="7877524" y="3442491"/>
                  <a:pt x="7824094" y="3415941"/>
                  <a:pt x="7534055" y="3428274"/>
                </a:cubicBezTo>
                <a:cubicBezTo>
                  <a:pt x="7244016" y="3440607"/>
                  <a:pt x="7278445" y="3452261"/>
                  <a:pt x="7043202" y="3428274"/>
                </a:cubicBezTo>
                <a:cubicBezTo>
                  <a:pt x="6807959" y="3404287"/>
                  <a:pt x="6665597" y="3436630"/>
                  <a:pt x="6552348" y="3428274"/>
                </a:cubicBezTo>
                <a:cubicBezTo>
                  <a:pt x="6439099" y="3419918"/>
                  <a:pt x="5994464" y="3438417"/>
                  <a:pt x="5751482" y="3428274"/>
                </a:cubicBezTo>
                <a:cubicBezTo>
                  <a:pt x="5508500" y="3418131"/>
                  <a:pt x="5386911" y="3436473"/>
                  <a:pt x="5183125" y="3428274"/>
                </a:cubicBezTo>
                <a:cubicBezTo>
                  <a:pt x="4979339" y="3420075"/>
                  <a:pt x="4651600" y="3440546"/>
                  <a:pt x="4382259" y="3428274"/>
                </a:cubicBezTo>
                <a:cubicBezTo>
                  <a:pt x="4112918" y="3416002"/>
                  <a:pt x="3763827" y="3429158"/>
                  <a:pt x="3581393" y="3428274"/>
                </a:cubicBezTo>
                <a:cubicBezTo>
                  <a:pt x="3398959" y="3427390"/>
                  <a:pt x="3157619" y="3424535"/>
                  <a:pt x="3013036" y="3428274"/>
                </a:cubicBezTo>
                <a:cubicBezTo>
                  <a:pt x="2868453" y="3432013"/>
                  <a:pt x="2735658" y="3439229"/>
                  <a:pt x="2599686" y="3428274"/>
                </a:cubicBezTo>
                <a:cubicBezTo>
                  <a:pt x="2463714" y="3417320"/>
                  <a:pt x="2338222" y="3416665"/>
                  <a:pt x="2108833" y="3428274"/>
                </a:cubicBezTo>
                <a:cubicBezTo>
                  <a:pt x="1879444" y="3439883"/>
                  <a:pt x="1718596" y="3431940"/>
                  <a:pt x="1617979" y="3428274"/>
                </a:cubicBezTo>
                <a:cubicBezTo>
                  <a:pt x="1517362" y="3424608"/>
                  <a:pt x="963271" y="3412787"/>
                  <a:pt x="429597" y="3428274"/>
                </a:cubicBezTo>
                <a:cubicBezTo>
                  <a:pt x="216091" y="3455655"/>
                  <a:pt x="37945" y="3191196"/>
                  <a:pt x="0" y="2998677"/>
                </a:cubicBezTo>
                <a:cubicBezTo>
                  <a:pt x="-19026" y="2705209"/>
                  <a:pt x="13502" y="2562646"/>
                  <a:pt x="0" y="2382098"/>
                </a:cubicBezTo>
                <a:cubicBezTo>
                  <a:pt x="-13502" y="2201550"/>
                  <a:pt x="16880" y="2022075"/>
                  <a:pt x="0" y="1816900"/>
                </a:cubicBezTo>
                <a:cubicBezTo>
                  <a:pt x="-16880" y="1611725"/>
                  <a:pt x="7009" y="1496683"/>
                  <a:pt x="0" y="1251703"/>
                </a:cubicBezTo>
                <a:cubicBezTo>
                  <a:pt x="-7009" y="1006723"/>
                  <a:pt x="21444" y="614271"/>
                  <a:pt x="0" y="429597"/>
                </a:cubicBezTo>
                <a:close/>
              </a:path>
            </a:pathLst>
          </a:custGeom>
          <a:solidFill>
            <a:schemeClr val="bg1">
              <a:alpha val="85000"/>
            </a:schemeClr>
          </a:solidFill>
          <a:ln w="38100">
            <a:solidFill>
              <a:srgbClr val="002060"/>
            </a:solidFill>
            <a:extLst>
              <a:ext uri="{C807C97D-BFC1-408E-A445-0C87EB9F89A2}">
                <ask:lineSketchStyleProps xmlns:ask="http://schemas.microsoft.com/office/drawing/2018/sketchyshapes" sd="2129858240">
                  <a:custGeom>
                    <a:avLst/>
                    <a:gdLst>
                      <a:gd name="connsiteX0" fmla="*/ 0 w 11479349"/>
                      <a:gd name="connsiteY0" fmla="*/ 645061 h 5147723"/>
                      <a:gd name="connsiteX1" fmla="*/ 572795 w 11479349"/>
                      <a:gd name="connsiteY1" fmla="*/ 0 h 5147723"/>
                      <a:gd name="connsiteX2" fmla="*/ 1123929 w 11479349"/>
                      <a:gd name="connsiteY2" fmla="*/ 0 h 5147723"/>
                      <a:gd name="connsiteX3" fmla="*/ 2191750 w 11479349"/>
                      <a:gd name="connsiteY3" fmla="*/ 0 h 5147723"/>
                      <a:gd name="connsiteX4" fmla="*/ 3052897 w 11479349"/>
                      <a:gd name="connsiteY4" fmla="*/ 0 h 5147723"/>
                      <a:gd name="connsiteX5" fmla="*/ 3914043 w 11479349"/>
                      <a:gd name="connsiteY5" fmla="*/ 0 h 5147723"/>
                      <a:gd name="connsiteX6" fmla="*/ 4878527 w 11479349"/>
                      <a:gd name="connsiteY6" fmla="*/ 0 h 5147723"/>
                      <a:gd name="connsiteX7" fmla="*/ 5739674 w 11479349"/>
                      <a:gd name="connsiteY7" fmla="*/ 0 h 5147723"/>
                      <a:gd name="connsiteX8" fmla="*/ 6497483 w 11479349"/>
                      <a:gd name="connsiteY8" fmla="*/ 0 h 5147723"/>
                      <a:gd name="connsiteX9" fmla="*/ 7255291 w 11479349"/>
                      <a:gd name="connsiteY9" fmla="*/ 0 h 5147723"/>
                      <a:gd name="connsiteX10" fmla="*/ 7806426 w 11479349"/>
                      <a:gd name="connsiteY10" fmla="*/ 0 h 5147723"/>
                      <a:gd name="connsiteX11" fmla="*/ 8564234 w 11479349"/>
                      <a:gd name="connsiteY11" fmla="*/ 0 h 5147723"/>
                      <a:gd name="connsiteX12" fmla="*/ 9218706 w 11479349"/>
                      <a:gd name="connsiteY12" fmla="*/ 0 h 5147723"/>
                      <a:gd name="connsiteX13" fmla="*/ 9769839 w 11479349"/>
                      <a:gd name="connsiteY13" fmla="*/ 0 h 5147723"/>
                      <a:gd name="connsiteX14" fmla="*/ 10906553 w 11479349"/>
                      <a:gd name="connsiteY14" fmla="*/ 0 h 5147723"/>
                      <a:gd name="connsiteX15" fmla="*/ 11479349 w 11479349"/>
                      <a:gd name="connsiteY15" fmla="*/ 645061 h 5147723"/>
                      <a:gd name="connsiteX16" fmla="*/ 11479349 w 11479349"/>
                      <a:gd name="connsiteY16" fmla="*/ 1570885 h 5147723"/>
                      <a:gd name="connsiteX17" fmla="*/ 11479349 w 11479349"/>
                      <a:gd name="connsiteY17" fmla="*/ 2535285 h 5147723"/>
                      <a:gd name="connsiteX18" fmla="*/ 11479349 w 11479349"/>
                      <a:gd name="connsiteY18" fmla="*/ 3461109 h 5147723"/>
                      <a:gd name="connsiteX19" fmla="*/ 11479349 w 11479349"/>
                      <a:gd name="connsiteY19" fmla="*/ 4502661 h 5147723"/>
                      <a:gd name="connsiteX20" fmla="*/ 10906553 w 11479349"/>
                      <a:gd name="connsiteY20" fmla="*/ 5147723 h 5147723"/>
                      <a:gd name="connsiteX21" fmla="*/ 10148743 w 11479349"/>
                      <a:gd name="connsiteY21" fmla="*/ 5147723 h 5147723"/>
                      <a:gd name="connsiteX22" fmla="*/ 9494273 w 11479349"/>
                      <a:gd name="connsiteY22" fmla="*/ 5147723 h 5147723"/>
                      <a:gd name="connsiteX23" fmla="*/ 8943139 w 11479349"/>
                      <a:gd name="connsiteY23" fmla="*/ 5147723 h 5147723"/>
                      <a:gd name="connsiteX24" fmla="*/ 7875317 w 11479349"/>
                      <a:gd name="connsiteY24" fmla="*/ 5147723 h 5147723"/>
                      <a:gd name="connsiteX25" fmla="*/ 7220846 w 11479349"/>
                      <a:gd name="connsiteY25" fmla="*/ 5147723 h 5147723"/>
                      <a:gd name="connsiteX26" fmla="*/ 6566374 w 11479349"/>
                      <a:gd name="connsiteY26" fmla="*/ 5147723 h 5147723"/>
                      <a:gd name="connsiteX27" fmla="*/ 5498553 w 11479349"/>
                      <a:gd name="connsiteY27" fmla="*/ 5147723 h 5147723"/>
                      <a:gd name="connsiteX28" fmla="*/ 4947419 w 11479349"/>
                      <a:gd name="connsiteY28" fmla="*/ 5147723 h 5147723"/>
                      <a:gd name="connsiteX29" fmla="*/ 3982935 w 11479349"/>
                      <a:gd name="connsiteY29" fmla="*/ 5147723 h 5147723"/>
                      <a:gd name="connsiteX30" fmla="*/ 3121789 w 11479349"/>
                      <a:gd name="connsiteY30" fmla="*/ 5147723 h 5147723"/>
                      <a:gd name="connsiteX31" fmla="*/ 2157305 w 11479349"/>
                      <a:gd name="connsiteY31" fmla="*/ 5147723 h 5147723"/>
                      <a:gd name="connsiteX32" fmla="*/ 572795 w 11479349"/>
                      <a:gd name="connsiteY32" fmla="*/ 5147723 h 5147723"/>
                      <a:gd name="connsiteX33" fmla="*/ 0 w 11479349"/>
                      <a:gd name="connsiteY33" fmla="*/ 4502661 h 5147723"/>
                      <a:gd name="connsiteX34" fmla="*/ 0 w 11479349"/>
                      <a:gd name="connsiteY34" fmla="*/ 3615414 h 5147723"/>
                      <a:gd name="connsiteX35" fmla="*/ 0 w 11479349"/>
                      <a:gd name="connsiteY35" fmla="*/ 2689588 h 5147723"/>
                      <a:gd name="connsiteX36" fmla="*/ 0 w 11479349"/>
                      <a:gd name="connsiteY36" fmla="*/ 1763765 h 5147723"/>
                      <a:gd name="connsiteX37" fmla="*/ 0 w 11479349"/>
                      <a:gd name="connsiteY37" fmla="*/ 645061 h 5147723"/>
                      <a:gd name="connsiteX0" fmla="*/ 0 w 11479349"/>
                      <a:gd name="connsiteY0" fmla="*/ 645061 h 5147723"/>
                      <a:gd name="connsiteX1" fmla="*/ 572795 w 11479349"/>
                      <a:gd name="connsiteY1" fmla="*/ 0 h 5147723"/>
                      <a:gd name="connsiteX2" fmla="*/ 1537279 w 11479349"/>
                      <a:gd name="connsiteY2" fmla="*/ 0 h 5147723"/>
                      <a:gd name="connsiteX3" fmla="*/ 2191750 w 11479349"/>
                      <a:gd name="connsiteY3" fmla="*/ 0 h 5147723"/>
                      <a:gd name="connsiteX4" fmla="*/ 2846222 w 11479349"/>
                      <a:gd name="connsiteY4" fmla="*/ 0 h 5147723"/>
                      <a:gd name="connsiteX5" fmla="*/ 3810706 w 11479349"/>
                      <a:gd name="connsiteY5" fmla="*/ 0 h 5147723"/>
                      <a:gd name="connsiteX6" fmla="*/ 4568515 w 11479349"/>
                      <a:gd name="connsiteY6" fmla="*/ 0 h 5147723"/>
                      <a:gd name="connsiteX7" fmla="*/ 5636337 w 11479349"/>
                      <a:gd name="connsiteY7" fmla="*/ 0 h 5147723"/>
                      <a:gd name="connsiteX8" fmla="*/ 6704158 w 11479349"/>
                      <a:gd name="connsiteY8" fmla="*/ 0 h 5147723"/>
                      <a:gd name="connsiteX9" fmla="*/ 7668642 w 11479349"/>
                      <a:gd name="connsiteY9" fmla="*/ 0 h 5147723"/>
                      <a:gd name="connsiteX10" fmla="*/ 8323113 w 11479349"/>
                      <a:gd name="connsiteY10" fmla="*/ 0 h 5147723"/>
                      <a:gd name="connsiteX11" fmla="*/ 8874247 w 11479349"/>
                      <a:gd name="connsiteY11" fmla="*/ 0 h 5147723"/>
                      <a:gd name="connsiteX12" fmla="*/ 9942069 w 11479349"/>
                      <a:gd name="connsiteY12" fmla="*/ 0 h 5147723"/>
                      <a:gd name="connsiteX13" fmla="*/ 10906553 w 11479349"/>
                      <a:gd name="connsiteY13" fmla="*/ 0 h 5147723"/>
                      <a:gd name="connsiteX14" fmla="*/ 11479349 w 11479349"/>
                      <a:gd name="connsiteY14" fmla="*/ 645061 h 5147723"/>
                      <a:gd name="connsiteX15" fmla="*/ 11479349 w 11479349"/>
                      <a:gd name="connsiteY15" fmla="*/ 1493733 h 5147723"/>
                      <a:gd name="connsiteX16" fmla="*/ 11479349 w 11479349"/>
                      <a:gd name="connsiteY16" fmla="*/ 2535285 h 5147723"/>
                      <a:gd name="connsiteX17" fmla="*/ 11479349 w 11479349"/>
                      <a:gd name="connsiteY17" fmla="*/ 3461109 h 5147723"/>
                      <a:gd name="connsiteX18" fmla="*/ 11479349 w 11479349"/>
                      <a:gd name="connsiteY18" fmla="*/ 4502661 h 5147723"/>
                      <a:gd name="connsiteX19" fmla="*/ 10906553 w 11479349"/>
                      <a:gd name="connsiteY19" fmla="*/ 5147723 h 5147723"/>
                      <a:gd name="connsiteX20" fmla="*/ 10045406 w 11479349"/>
                      <a:gd name="connsiteY20" fmla="*/ 5147723 h 5147723"/>
                      <a:gd name="connsiteX21" fmla="*/ 9390935 w 11479349"/>
                      <a:gd name="connsiteY21" fmla="*/ 5147723 h 5147723"/>
                      <a:gd name="connsiteX22" fmla="*/ 8736463 w 11479349"/>
                      <a:gd name="connsiteY22" fmla="*/ 5147723 h 5147723"/>
                      <a:gd name="connsiteX23" fmla="*/ 7668642 w 11479349"/>
                      <a:gd name="connsiteY23" fmla="*/ 5147723 h 5147723"/>
                      <a:gd name="connsiteX24" fmla="*/ 6910833 w 11479349"/>
                      <a:gd name="connsiteY24" fmla="*/ 5147723 h 5147723"/>
                      <a:gd name="connsiteX25" fmla="*/ 5843011 w 11479349"/>
                      <a:gd name="connsiteY25" fmla="*/ 5147723 h 5147723"/>
                      <a:gd name="connsiteX26" fmla="*/ 4775190 w 11479349"/>
                      <a:gd name="connsiteY26" fmla="*/ 5147723 h 5147723"/>
                      <a:gd name="connsiteX27" fmla="*/ 4419020 w 11479349"/>
                      <a:gd name="connsiteY27" fmla="*/ 5147723 h 5147723"/>
                      <a:gd name="connsiteX28" fmla="*/ 4017381 w 11479349"/>
                      <a:gd name="connsiteY28" fmla="*/ 5147723 h 5147723"/>
                      <a:gd name="connsiteX29" fmla="*/ 3466247 w 11479349"/>
                      <a:gd name="connsiteY29" fmla="*/ 5147723 h 5147723"/>
                      <a:gd name="connsiteX30" fmla="*/ 2811777 w 11479349"/>
                      <a:gd name="connsiteY30" fmla="*/ 5147723 h 5147723"/>
                      <a:gd name="connsiteX31" fmla="*/ 2157305 w 11479349"/>
                      <a:gd name="connsiteY31" fmla="*/ 5147723 h 5147723"/>
                      <a:gd name="connsiteX32" fmla="*/ 572795 w 11479349"/>
                      <a:gd name="connsiteY32" fmla="*/ 5147723 h 5147723"/>
                      <a:gd name="connsiteX33" fmla="*/ 0 w 11479349"/>
                      <a:gd name="connsiteY33" fmla="*/ 4502661 h 5147723"/>
                      <a:gd name="connsiteX34" fmla="*/ 0 w 11479349"/>
                      <a:gd name="connsiteY34" fmla="*/ 3576837 h 5147723"/>
                      <a:gd name="connsiteX35" fmla="*/ 0 w 11479349"/>
                      <a:gd name="connsiteY35" fmla="*/ 2728165 h 5147723"/>
                      <a:gd name="connsiteX36" fmla="*/ 0 w 11479349"/>
                      <a:gd name="connsiteY36" fmla="*/ 1879493 h 5147723"/>
                      <a:gd name="connsiteX37" fmla="*/ 0 w 11479349"/>
                      <a:gd name="connsiteY37" fmla="*/ 645061 h 51477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</a:cxnLst>
                    <a:rect l="l" t="t" r="r" b="b"/>
                    <a:pathLst>
                      <a:path w="11479349" h="5147723" fill="none" extrusionOk="0">
                        <a:moveTo>
                          <a:pt x="0" y="645061"/>
                        </a:moveTo>
                        <a:cubicBezTo>
                          <a:pt x="-15040" y="313836"/>
                          <a:pt x="292923" y="-57879"/>
                          <a:pt x="572795" y="0"/>
                        </a:cubicBezTo>
                        <a:cubicBezTo>
                          <a:pt x="777986" y="4689"/>
                          <a:pt x="905920" y="-9638"/>
                          <a:pt x="1123929" y="0"/>
                        </a:cubicBezTo>
                        <a:cubicBezTo>
                          <a:pt x="1292230" y="19260"/>
                          <a:pt x="1993633" y="-44087"/>
                          <a:pt x="2191750" y="0"/>
                        </a:cubicBezTo>
                        <a:cubicBezTo>
                          <a:pt x="2406863" y="30551"/>
                          <a:pt x="2805172" y="-7202"/>
                          <a:pt x="3052897" y="0"/>
                        </a:cubicBezTo>
                        <a:cubicBezTo>
                          <a:pt x="3323290" y="70850"/>
                          <a:pt x="3538842" y="-53607"/>
                          <a:pt x="3914043" y="0"/>
                        </a:cubicBezTo>
                        <a:cubicBezTo>
                          <a:pt x="4259427" y="-17068"/>
                          <a:pt x="4591110" y="35964"/>
                          <a:pt x="4878527" y="0"/>
                        </a:cubicBezTo>
                        <a:cubicBezTo>
                          <a:pt x="5175113" y="-50704"/>
                          <a:pt x="5542823" y="30274"/>
                          <a:pt x="5739674" y="0"/>
                        </a:cubicBezTo>
                        <a:cubicBezTo>
                          <a:pt x="5951607" y="-26088"/>
                          <a:pt x="6152800" y="-20096"/>
                          <a:pt x="6497483" y="0"/>
                        </a:cubicBezTo>
                        <a:cubicBezTo>
                          <a:pt x="6882448" y="44136"/>
                          <a:pt x="7005779" y="-12344"/>
                          <a:pt x="7255291" y="0"/>
                        </a:cubicBezTo>
                        <a:cubicBezTo>
                          <a:pt x="7480496" y="16795"/>
                          <a:pt x="7580231" y="22888"/>
                          <a:pt x="7806426" y="0"/>
                        </a:cubicBezTo>
                        <a:cubicBezTo>
                          <a:pt x="8047683" y="-360"/>
                          <a:pt x="8349734" y="-2631"/>
                          <a:pt x="8564234" y="0"/>
                        </a:cubicBezTo>
                        <a:cubicBezTo>
                          <a:pt x="8779514" y="32850"/>
                          <a:pt x="8888372" y="-46264"/>
                          <a:pt x="9218706" y="0"/>
                        </a:cubicBezTo>
                        <a:cubicBezTo>
                          <a:pt x="9547681" y="23209"/>
                          <a:pt x="9567689" y="-9863"/>
                          <a:pt x="9769839" y="0"/>
                        </a:cubicBezTo>
                        <a:cubicBezTo>
                          <a:pt x="9967843" y="-26993"/>
                          <a:pt x="10433102" y="3710"/>
                          <a:pt x="10906553" y="0"/>
                        </a:cubicBezTo>
                        <a:cubicBezTo>
                          <a:pt x="11156643" y="37314"/>
                          <a:pt x="11541650" y="306485"/>
                          <a:pt x="11479349" y="645061"/>
                        </a:cubicBezTo>
                        <a:cubicBezTo>
                          <a:pt x="11421627" y="835088"/>
                          <a:pt x="11428461" y="1156292"/>
                          <a:pt x="11479349" y="1570885"/>
                        </a:cubicBezTo>
                        <a:cubicBezTo>
                          <a:pt x="11515536" y="1993046"/>
                          <a:pt x="11455099" y="2072712"/>
                          <a:pt x="11479349" y="2535285"/>
                        </a:cubicBezTo>
                        <a:cubicBezTo>
                          <a:pt x="11505960" y="2995964"/>
                          <a:pt x="11515671" y="3198161"/>
                          <a:pt x="11479349" y="3461109"/>
                        </a:cubicBezTo>
                        <a:cubicBezTo>
                          <a:pt x="11471870" y="3758549"/>
                          <a:pt x="11471212" y="4233471"/>
                          <a:pt x="11479349" y="4502661"/>
                        </a:cubicBezTo>
                        <a:cubicBezTo>
                          <a:pt x="11424634" y="4846483"/>
                          <a:pt x="11176976" y="5123390"/>
                          <a:pt x="10906553" y="5147723"/>
                        </a:cubicBezTo>
                        <a:cubicBezTo>
                          <a:pt x="10527369" y="5146620"/>
                          <a:pt x="10322180" y="5115146"/>
                          <a:pt x="10148743" y="5147723"/>
                        </a:cubicBezTo>
                        <a:cubicBezTo>
                          <a:pt x="9997934" y="5128096"/>
                          <a:pt x="9684509" y="5135852"/>
                          <a:pt x="9494273" y="5147723"/>
                        </a:cubicBezTo>
                        <a:cubicBezTo>
                          <a:pt x="9318606" y="5187847"/>
                          <a:pt x="9167660" y="5172426"/>
                          <a:pt x="8943139" y="5147723"/>
                        </a:cubicBezTo>
                        <a:cubicBezTo>
                          <a:pt x="8707865" y="5077321"/>
                          <a:pt x="8319358" y="5170839"/>
                          <a:pt x="7875317" y="5147723"/>
                        </a:cubicBezTo>
                        <a:cubicBezTo>
                          <a:pt x="7408440" y="5130605"/>
                          <a:pt x="7401661" y="5145433"/>
                          <a:pt x="7220846" y="5147723"/>
                        </a:cubicBezTo>
                        <a:cubicBezTo>
                          <a:pt x="6993039" y="5172544"/>
                          <a:pt x="6781440" y="5152588"/>
                          <a:pt x="6566374" y="5147723"/>
                        </a:cubicBezTo>
                        <a:cubicBezTo>
                          <a:pt x="6351738" y="5143557"/>
                          <a:pt x="5880995" y="5101804"/>
                          <a:pt x="5498553" y="5147723"/>
                        </a:cubicBezTo>
                        <a:cubicBezTo>
                          <a:pt x="5113065" y="5147056"/>
                          <a:pt x="5210826" y="5151154"/>
                          <a:pt x="4947419" y="5147723"/>
                        </a:cubicBezTo>
                        <a:cubicBezTo>
                          <a:pt x="4713447" y="5086776"/>
                          <a:pt x="4451847" y="5099370"/>
                          <a:pt x="3982935" y="5147723"/>
                        </a:cubicBezTo>
                        <a:cubicBezTo>
                          <a:pt x="3575029" y="5205814"/>
                          <a:pt x="3286919" y="5116414"/>
                          <a:pt x="3121789" y="5147723"/>
                        </a:cubicBezTo>
                        <a:cubicBezTo>
                          <a:pt x="2915482" y="5200845"/>
                          <a:pt x="2630759" y="5259489"/>
                          <a:pt x="2157305" y="5147723"/>
                        </a:cubicBezTo>
                        <a:cubicBezTo>
                          <a:pt x="1782989" y="5044298"/>
                          <a:pt x="1324164" y="5203717"/>
                          <a:pt x="572795" y="5147723"/>
                        </a:cubicBezTo>
                        <a:cubicBezTo>
                          <a:pt x="255719" y="5143397"/>
                          <a:pt x="-97714" y="4881050"/>
                          <a:pt x="0" y="4502661"/>
                        </a:cubicBezTo>
                        <a:cubicBezTo>
                          <a:pt x="15255" y="4231544"/>
                          <a:pt x="29913" y="4012454"/>
                          <a:pt x="0" y="3615414"/>
                        </a:cubicBezTo>
                        <a:cubicBezTo>
                          <a:pt x="-12692" y="3222040"/>
                          <a:pt x="14100" y="2915584"/>
                          <a:pt x="0" y="2689588"/>
                        </a:cubicBezTo>
                        <a:cubicBezTo>
                          <a:pt x="-5565" y="2467309"/>
                          <a:pt x="18111" y="2172550"/>
                          <a:pt x="0" y="1763765"/>
                        </a:cubicBezTo>
                        <a:cubicBezTo>
                          <a:pt x="55368" y="1347535"/>
                          <a:pt x="-34276" y="1159444"/>
                          <a:pt x="0" y="645061"/>
                        </a:cubicBezTo>
                        <a:close/>
                      </a:path>
                      <a:path w="11479349" h="5147723" stroke="0" extrusionOk="0">
                        <a:moveTo>
                          <a:pt x="0" y="645061"/>
                        </a:moveTo>
                        <a:cubicBezTo>
                          <a:pt x="-11206" y="267959"/>
                          <a:pt x="284277" y="34586"/>
                          <a:pt x="572795" y="0"/>
                        </a:cubicBezTo>
                        <a:cubicBezTo>
                          <a:pt x="770813" y="26790"/>
                          <a:pt x="1283891" y="72385"/>
                          <a:pt x="1537279" y="0"/>
                        </a:cubicBezTo>
                        <a:cubicBezTo>
                          <a:pt x="1791173" y="-44263"/>
                          <a:pt x="1872394" y="-20210"/>
                          <a:pt x="2191750" y="0"/>
                        </a:cubicBezTo>
                        <a:cubicBezTo>
                          <a:pt x="2515960" y="5456"/>
                          <a:pt x="2531170" y="-14339"/>
                          <a:pt x="2846222" y="0"/>
                        </a:cubicBezTo>
                        <a:cubicBezTo>
                          <a:pt x="3151774" y="-31328"/>
                          <a:pt x="3514884" y="6340"/>
                          <a:pt x="3810706" y="0"/>
                        </a:cubicBezTo>
                        <a:cubicBezTo>
                          <a:pt x="4100826" y="35979"/>
                          <a:pt x="4377369" y="11170"/>
                          <a:pt x="4568515" y="0"/>
                        </a:cubicBezTo>
                        <a:cubicBezTo>
                          <a:pt x="4740363" y="-14094"/>
                          <a:pt x="5064914" y="-95453"/>
                          <a:pt x="5636337" y="0"/>
                        </a:cubicBezTo>
                        <a:cubicBezTo>
                          <a:pt x="6162539" y="45453"/>
                          <a:pt x="6193939" y="-39651"/>
                          <a:pt x="6704158" y="0"/>
                        </a:cubicBezTo>
                        <a:cubicBezTo>
                          <a:pt x="7216106" y="40234"/>
                          <a:pt x="7339180" y="-39426"/>
                          <a:pt x="7668642" y="0"/>
                        </a:cubicBezTo>
                        <a:cubicBezTo>
                          <a:pt x="8005964" y="30577"/>
                          <a:pt x="8135092" y="-31432"/>
                          <a:pt x="8323113" y="0"/>
                        </a:cubicBezTo>
                        <a:cubicBezTo>
                          <a:pt x="8523731" y="65145"/>
                          <a:pt x="8692159" y="-52254"/>
                          <a:pt x="8874247" y="0"/>
                        </a:cubicBezTo>
                        <a:cubicBezTo>
                          <a:pt x="9077744" y="-14247"/>
                          <a:pt x="9552427" y="-58418"/>
                          <a:pt x="9942069" y="0"/>
                        </a:cubicBezTo>
                        <a:cubicBezTo>
                          <a:pt x="10356485" y="52805"/>
                          <a:pt x="10664928" y="-15828"/>
                          <a:pt x="10906553" y="0"/>
                        </a:cubicBezTo>
                        <a:cubicBezTo>
                          <a:pt x="11238851" y="-52817"/>
                          <a:pt x="11469353" y="282799"/>
                          <a:pt x="11479349" y="645061"/>
                        </a:cubicBezTo>
                        <a:cubicBezTo>
                          <a:pt x="11482333" y="960037"/>
                          <a:pt x="11465910" y="1226477"/>
                          <a:pt x="11479349" y="1493733"/>
                        </a:cubicBezTo>
                        <a:cubicBezTo>
                          <a:pt x="11512963" y="1695473"/>
                          <a:pt x="11526210" y="2227038"/>
                          <a:pt x="11479349" y="2535285"/>
                        </a:cubicBezTo>
                        <a:cubicBezTo>
                          <a:pt x="11459451" y="2745233"/>
                          <a:pt x="11451161" y="3066205"/>
                          <a:pt x="11479349" y="3461109"/>
                        </a:cubicBezTo>
                        <a:cubicBezTo>
                          <a:pt x="11496012" y="3886680"/>
                          <a:pt x="11426005" y="4195196"/>
                          <a:pt x="11479349" y="4502661"/>
                        </a:cubicBezTo>
                        <a:cubicBezTo>
                          <a:pt x="11441911" y="4875827"/>
                          <a:pt x="11257912" y="5089449"/>
                          <a:pt x="10906553" y="5147723"/>
                        </a:cubicBezTo>
                        <a:cubicBezTo>
                          <a:pt x="10502031" y="5164187"/>
                          <a:pt x="10418888" y="5125970"/>
                          <a:pt x="10045406" y="5147723"/>
                        </a:cubicBezTo>
                        <a:cubicBezTo>
                          <a:pt x="9660498" y="5158904"/>
                          <a:pt x="9706814" y="5188656"/>
                          <a:pt x="9390935" y="5147723"/>
                        </a:cubicBezTo>
                        <a:cubicBezTo>
                          <a:pt x="9096489" y="5130040"/>
                          <a:pt x="8902119" y="5156876"/>
                          <a:pt x="8736463" y="5147723"/>
                        </a:cubicBezTo>
                        <a:cubicBezTo>
                          <a:pt x="8597266" y="5127524"/>
                          <a:pt x="8041914" y="5107515"/>
                          <a:pt x="7668642" y="5147723"/>
                        </a:cubicBezTo>
                        <a:cubicBezTo>
                          <a:pt x="7352300" y="5113826"/>
                          <a:pt x="7155271" y="5142845"/>
                          <a:pt x="6910833" y="5147723"/>
                        </a:cubicBezTo>
                        <a:cubicBezTo>
                          <a:pt x="6603037" y="5192973"/>
                          <a:pt x="6184859" y="5084053"/>
                          <a:pt x="5843011" y="5147723"/>
                        </a:cubicBezTo>
                        <a:cubicBezTo>
                          <a:pt x="5519104" y="5110145"/>
                          <a:pt x="5040401" y="5143183"/>
                          <a:pt x="4775190" y="5147723"/>
                        </a:cubicBezTo>
                        <a:cubicBezTo>
                          <a:pt x="4653690" y="5141002"/>
                          <a:pt x="4591411" y="5149716"/>
                          <a:pt x="4419020" y="5147723"/>
                        </a:cubicBezTo>
                        <a:cubicBezTo>
                          <a:pt x="4246629" y="5145731"/>
                          <a:pt x="4163961" y="5144509"/>
                          <a:pt x="4017381" y="5147723"/>
                        </a:cubicBezTo>
                        <a:cubicBezTo>
                          <a:pt x="3834399" y="5163822"/>
                          <a:pt x="3641483" y="5168297"/>
                          <a:pt x="3466247" y="5147723"/>
                        </a:cubicBezTo>
                        <a:cubicBezTo>
                          <a:pt x="3270133" y="5166381"/>
                          <a:pt x="3138285" y="5123850"/>
                          <a:pt x="2811777" y="5147723"/>
                        </a:cubicBezTo>
                        <a:cubicBezTo>
                          <a:pt x="2490964" y="5152409"/>
                          <a:pt x="2298593" y="5161737"/>
                          <a:pt x="2157305" y="5147723"/>
                        </a:cubicBezTo>
                        <a:cubicBezTo>
                          <a:pt x="2037664" y="5304997"/>
                          <a:pt x="1381458" y="5193508"/>
                          <a:pt x="572795" y="5147723"/>
                        </a:cubicBezTo>
                        <a:cubicBezTo>
                          <a:pt x="279377" y="5168428"/>
                          <a:pt x="78832" y="4815890"/>
                          <a:pt x="0" y="4502661"/>
                        </a:cubicBezTo>
                        <a:cubicBezTo>
                          <a:pt x="-7760" y="4042438"/>
                          <a:pt x="-23511" y="3817101"/>
                          <a:pt x="0" y="3576837"/>
                        </a:cubicBezTo>
                        <a:cubicBezTo>
                          <a:pt x="-47794" y="3263139"/>
                          <a:pt x="28312" y="3047952"/>
                          <a:pt x="0" y="2728165"/>
                        </a:cubicBezTo>
                        <a:cubicBezTo>
                          <a:pt x="-43830" y="2428165"/>
                          <a:pt x="27259" y="2273160"/>
                          <a:pt x="0" y="1879493"/>
                        </a:cubicBezTo>
                        <a:cubicBezTo>
                          <a:pt x="33045" y="1514980"/>
                          <a:pt x="26110" y="905463"/>
                          <a:pt x="0" y="645061"/>
                        </a:cubicBezTo>
                        <a:close/>
                      </a:path>
                      <a:path w="11479349" h="5147723" fill="none" stroke="0" extrusionOk="0">
                        <a:moveTo>
                          <a:pt x="0" y="645061"/>
                        </a:moveTo>
                        <a:cubicBezTo>
                          <a:pt x="-6687" y="340233"/>
                          <a:pt x="272942" y="-16813"/>
                          <a:pt x="572795" y="0"/>
                        </a:cubicBezTo>
                        <a:cubicBezTo>
                          <a:pt x="770616" y="29791"/>
                          <a:pt x="910267" y="4617"/>
                          <a:pt x="1123929" y="0"/>
                        </a:cubicBezTo>
                        <a:cubicBezTo>
                          <a:pt x="1336941" y="-2917"/>
                          <a:pt x="1947432" y="-4340"/>
                          <a:pt x="2191750" y="0"/>
                        </a:cubicBezTo>
                        <a:cubicBezTo>
                          <a:pt x="2369278" y="15618"/>
                          <a:pt x="2823826" y="-40067"/>
                          <a:pt x="3052897" y="0"/>
                        </a:cubicBezTo>
                        <a:cubicBezTo>
                          <a:pt x="3305820" y="26481"/>
                          <a:pt x="3559019" y="-50148"/>
                          <a:pt x="3914043" y="0"/>
                        </a:cubicBezTo>
                        <a:cubicBezTo>
                          <a:pt x="4278229" y="18989"/>
                          <a:pt x="4508856" y="93033"/>
                          <a:pt x="4878527" y="0"/>
                        </a:cubicBezTo>
                        <a:cubicBezTo>
                          <a:pt x="5223321" y="-84162"/>
                          <a:pt x="5561500" y="35476"/>
                          <a:pt x="5739674" y="0"/>
                        </a:cubicBezTo>
                        <a:cubicBezTo>
                          <a:pt x="5922062" y="-9929"/>
                          <a:pt x="6115430" y="-17615"/>
                          <a:pt x="6497483" y="0"/>
                        </a:cubicBezTo>
                        <a:cubicBezTo>
                          <a:pt x="6826467" y="10227"/>
                          <a:pt x="7040264" y="-43935"/>
                          <a:pt x="7255291" y="0"/>
                        </a:cubicBezTo>
                        <a:cubicBezTo>
                          <a:pt x="7477125" y="19873"/>
                          <a:pt x="7598915" y="7684"/>
                          <a:pt x="7806426" y="0"/>
                        </a:cubicBezTo>
                        <a:cubicBezTo>
                          <a:pt x="8002978" y="6660"/>
                          <a:pt x="8361471" y="-81950"/>
                          <a:pt x="8564234" y="0"/>
                        </a:cubicBezTo>
                        <a:cubicBezTo>
                          <a:pt x="8764098" y="28368"/>
                          <a:pt x="8891925" y="-19490"/>
                          <a:pt x="9218706" y="0"/>
                        </a:cubicBezTo>
                        <a:cubicBezTo>
                          <a:pt x="9550958" y="27529"/>
                          <a:pt x="9571177" y="-3538"/>
                          <a:pt x="9769839" y="0"/>
                        </a:cubicBezTo>
                        <a:cubicBezTo>
                          <a:pt x="9943363" y="24263"/>
                          <a:pt x="10413765" y="13544"/>
                          <a:pt x="10906553" y="0"/>
                        </a:cubicBezTo>
                        <a:cubicBezTo>
                          <a:pt x="11214276" y="73995"/>
                          <a:pt x="11492064" y="230839"/>
                          <a:pt x="11479349" y="645061"/>
                        </a:cubicBezTo>
                        <a:cubicBezTo>
                          <a:pt x="11451969" y="856303"/>
                          <a:pt x="11441853" y="1133691"/>
                          <a:pt x="11479349" y="1570885"/>
                        </a:cubicBezTo>
                        <a:cubicBezTo>
                          <a:pt x="11516681" y="1988318"/>
                          <a:pt x="11483790" y="2078220"/>
                          <a:pt x="11479349" y="2535285"/>
                        </a:cubicBezTo>
                        <a:cubicBezTo>
                          <a:pt x="11504948" y="2996333"/>
                          <a:pt x="11534646" y="3192653"/>
                          <a:pt x="11479349" y="3461109"/>
                        </a:cubicBezTo>
                        <a:cubicBezTo>
                          <a:pt x="11463360" y="3768476"/>
                          <a:pt x="11415096" y="4204915"/>
                          <a:pt x="11479349" y="4502661"/>
                        </a:cubicBezTo>
                        <a:cubicBezTo>
                          <a:pt x="11473807" y="4861586"/>
                          <a:pt x="11196871" y="5223570"/>
                          <a:pt x="10906553" y="5147723"/>
                        </a:cubicBezTo>
                        <a:cubicBezTo>
                          <a:pt x="10524544" y="5161154"/>
                          <a:pt x="10315009" y="5118223"/>
                          <a:pt x="10148743" y="5147723"/>
                        </a:cubicBezTo>
                        <a:cubicBezTo>
                          <a:pt x="9974482" y="5136196"/>
                          <a:pt x="9700016" y="5153008"/>
                          <a:pt x="9494273" y="5147723"/>
                        </a:cubicBezTo>
                        <a:cubicBezTo>
                          <a:pt x="9279892" y="5179204"/>
                          <a:pt x="9161951" y="5176263"/>
                          <a:pt x="8943139" y="5147723"/>
                        </a:cubicBezTo>
                        <a:cubicBezTo>
                          <a:pt x="8726288" y="5141904"/>
                          <a:pt x="8327736" y="5176849"/>
                          <a:pt x="7875317" y="5147723"/>
                        </a:cubicBezTo>
                        <a:cubicBezTo>
                          <a:pt x="7407318" y="5133207"/>
                          <a:pt x="7403761" y="5144632"/>
                          <a:pt x="7220846" y="5147723"/>
                        </a:cubicBezTo>
                        <a:cubicBezTo>
                          <a:pt x="7055936" y="5145308"/>
                          <a:pt x="6803275" y="5147549"/>
                          <a:pt x="6566374" y="5147723"/>
                        </a:cubicBezTo>
                        <a:cubicBezTo>
                          <a:pt x="6352639" y="5151006"/>
                          <a:pt x="5956515" y="5104486"/>
                          <a:pt x="5498553" y="5147723"/>
                        </a:cubicBezTo>
                        <a:cubicBezTo>
                          <a:pt x="5119842" y="5156869"/>
                          <a:pt x="5199398" y="5145626"/>
                          <a:pt x="4947419" y="5147723"/>
                        </a:cubicBezTo>
                        <a:cubicBezTo>
                          <a:pt x="4743701" y="5118025"/>
                          <a:pt x="4365123" y="5192717"/>
                          <a:pt x="3982935" y="5147723"/>
                        </a:cubicBezTo>
                        <a:cubicBezTo>
                          <a:pt x="3584667" y="5170087"/>
                          <a:pt x="3380786" y="5134436"/>
                          <a:pt x="3121789" y="5147723"/>
                        </a:cubicBezTo>
                        <a:cubicBezTo>
                          <a:pt x="2843787" y="5221811"/>
                          <a:pt x="2604161" y="5177167"/>
                          <a:pt x="2157305" y="5147723"/>
                        </a:cubicBezTo>
                        <a:cubicBezTo>
                          <a:pt x="1633441" y="5057077"/>
                          <a:pt x="1418257" y="5165175"/>
                          <a:pt x="572795" y="5147723"/>
                        </a:cubicBezTo>
                        <a:cubicBezTo>
                          <a:pt x="252323" y="5182681"/>
                          <a:pt x="-63153" y="4861886"/>
                          <a:pt x="0" y="4502661"/>
                        </a:cubicBezTo>
                        <a:cubicBezTo>
                          <a:pt x="45553" y="4214502"/>
                          <a:pt x="-21425" y="4026653"/>
                          <a:pt x="0" y="3615414"/>
                        </a:cubicBezTo>
                        <a:cubicBezTo>
                          <a:pt x="-26015" y="3214716"/>
                          <a:pt x="2966" y="2873550"/>
                          <a:pt x="0" y="2689588"/>
                        </a:cubicBezTo>
                        <a:cubicBezTo>
                          <a:pt x="-13764" y="2499800"/>
                          <a:pt x="15362" y="2162223"/>
                          <a:pt x="0" y="1763765"/>
                        </a:cubicBezTo>
                        <a:cubicBezTo>
                          <a:pt x="15482" y="1347169"/>
                          <a:pt x="-1028" y="1186206"/>
                          <a:pt x="0" y="645061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b"/>
          <a:lstStyle/>
          <a:p>
            <a:pPr marL="0" marR="0" lvl="0" indent="0" algn="just" defTabSz="121917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vi-VN" sz="3733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31963117"/>
      </p:ext>
    </p:extLst>
  </p:cSld>
  <p:clrMapOvr>
    <a:masterClrMapping/>
  </p:clrMapOvr>
  <p:transition spd="slow"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554D41F-233C-448B-B988-4233E6D7B6E7}"/>
              </a:ext>
            </a:extLst>
          </p:cNvPr>
          <p:cNvSpPr txBox="1"/>
          <p:nvPr/>
        </p:nvSpPr>
        <p:spPr>
          <a:xfrm>
            <a:off x="560221" y="-25386"/>
            <a:ext cx="106974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5. 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 vào bài thơ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viết 3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câu, trong đó có sử dụng biện pháp nhân hoá.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9662" y="5343109"/>
            <a:ext cx="108280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- Trong bài thơ có những sự vật nào được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nhân hoá?</a:t>
            </a:r>
          </a:p>
          <a:p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- Những sự vật ấy được nhân hoá bằng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cách nào? </a:t>
            </a:r>
            <a:endParaRPr lang="vi-VN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graphicFrame>
        <p:nvGraphicFramePr>
          <p:cNvPr id="1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2613143"/>
              </p:ext>
            </p:extLst>
          </p:nvPr>
        </p:nvGraphicFramePr>
        <p:xfrm>
          <a:off x="1150501" y="1195429"/>
          <a:ext cx="10981508" cy="4147680"/>
        </p:xfrm>
        <a:graphic>
          <a:graphicData uri="http://schemas.openxmlformats.org/drawingml/2006/table">
            <a:tbl>
              <a:tblPr/>
              <a:tblGrid>
                <a:gridCol w="5490754">
                  <a:extLst>
                    <a:ext uri="{9D8B030D-6E8A-4147-A177-3AD203B41FA5}">
                      <a16:colId xmlns:a16="http://schemas.microsoft.com/office/drawing/2014/main" val="2265521164"/>
                    </a:ext>
                  </a:extLst>
                </a:gridCol>
                <a:gridCol w="5490754">
                  <a:extLst>
                    <a:ext uri="{9D8B030D-6E8A-4147-A177-3AD203B41FA5}">
                      <a16:colId xmlns:a16="http://schemas.microsoft.com/office/drawing/2014/main" val="1560108881"/>
                    </a:ext>
                  </a:extLst>
                </a:gridCol>
              </a:tblGrid>
              <a:tr h="3153909">
                <a:tc>
                  <a:txBody>
                    <a:bodyPr/>
                    <a:lstStyle/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Giọt sương đêm long lanh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Nằm nghiêng trên phiến lá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Lắng tai nghe tiếng đêm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 làng quê êm ả.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Sương nghe lời chị gió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Thì thào trong vườn trăng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Sương nghe tiếng mầm xanh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Gọi nhau trong lòng đất.</a:t>
                      </a:r>
                    </a:p>
                  </a:txBody>
                  <a:tcPr marL="83680" marR="83680" marT="41840" marB="418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Trăng chuyện trò thân mật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 những vì sao đêm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Sương ghi trên lá mềm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 bao lời thương mến.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Rồi bình minh chợt đến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Sương tan theo ánh trời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 mình vào trong đất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Gọi sự sống muôn nơi</a:t>
                      </a:r>
                      <a:endParaRPr lang="en-US" sz="28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en-US" sz="28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                           </a:t>
                      </a:r>
                      <a:r>
                        <a:rPr lang="en-US" sz="24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(</a:t>
                      </a:r>
                      <a:r>
                        <a:rPr lang="vi-VN" sz="24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Phạm Thị Út Tươi</a:t>
                      </a:r>
                      <a:r>
                        <a:rPr lang="en-US" sz="24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)</a:t>
                      </a:r>
                      <a:endParaRPr lang="vi-VN" sz="2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680" marR="83680" marT="41840" marB="418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9472495"/>
                  </a:ext>
                </a:extLst>
              </a:tr>
            </a:tbl>
          </a:graphicData>
        </a:graphic>
      </p:graphicFrame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2502209" y="667111"/>
            <a:ext cx="70104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GIỌT SƯƠNG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5628866" y="393812"/>
            <a:ext cx="2024778" cy="1156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549642" y="393812"/>
            <a:ext cx="1161901" cy="1156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762415" y="833556"/>
            <a:ext cx="2774161" cy="1652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5436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4000"/>
          </a:schemeClr>
        </a:solidFill>
        <a:effectLst/>
      </p:bgPr>
    </p:bg>
    <p:spTree>
      <p:nvGrpSpPr>
        <p:cNvPr id="1" name="Shape 2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554D41F-233C-448B-B988-4233E6D7B6E7}"/>
              </a:ext>
            </a:extLst>
          </p:cNvPr>
          <p:cNvSpPr txBox="1"/>
          <p:nvPr/>
        </p:nvSpPr>
        <p:spPr>
          <a:xfrm>
            <a:off x="489884" y="163366"/>
            <a:ext cx="106974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5. 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 vào bài thơ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viết 3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câu, trong đó có sử dụng biện pháp nhân hoá.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10246" y="5083763"/>
            <a:ext cx="108280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- Trong bài thơ có những sự vật nào được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nhân hoá?</a:t>
            </a:r>
          </a:p>
          <a:p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- Những sự vật ấy được nhân hoá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thông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qua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ngữ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?</a:t>
            </a:r>
            <a:endParaRPr lang="vi-VN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graphicFrame>
        <p:nvGraphicFramePr>
          <p:cNvPr id="1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9259177"/>
              </p:ext>
            </p:extLst>
          </p:nvPr>
        </p:nvGraphicFramePr>
        <p:xfrm>
          <a:off x="1075887" y="1223370"/>
          <a:ext cx="10981508" cy="3660064"/>
        </p:xfrm>
        <a:graphic>
          <a:graphicData uri="http://schemas.openxmlformats.org/drawingml/2006/table">
            <a:tbl>
              <a:tblPr/>
              <a:tblGrid>
                <a:gridCol w="5490754">
                  <a:extLst>
                    <a:ext uri="{9D8B030D-6E8A-4147-A177-3AD203B41FA5}">
                      <a16:colId xmlns:a16="http://schemas.microsoft.com/office/drawing/2014/main" val="2265521164"/>
                    </a:ext>
                  </a:extLst>
                </a:gridCol>
                <a:gridCol w="5490754">
                  <a:extLst>
                    <a:ext uri="{9D8B030D-6E8A-4147-A177-3AD203B41FA5}">
                      <a16:colId xmlns:a16="http://schemas.microsoft.com/office/drawing/2014/main" val="1560108881"/>
                    </a:ext>
                  </a:extLst>
                </a:gridCol>
              </a:tblGrid>
              <a:tr h="3153909">
                <a:tc>
                  <a:txBody>
                    <a:bodyPr/>
                    <a:lstStyle/>
                    <a:p>
                      <a:pPr algn="just"/>
                      <a:r>
                        <a:rPr lang="en-US" sz="24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</a:t>
                      </a:r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đêm long lanh</a:t>
                      </a:r>
                      <a:endParaRPr lang="en-US" sz="24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24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</a:t>
                      </a:r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trên phiến lá</a:t>
                      </a:r>
                    </a:p>
                    <a:p>
                      <a:pPr algn="just"/>
                      <a:r>
                        <a:rPr lang="en-US" sz="24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</a:t>
                      </a:r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 đêm</a:t>
                      </a:r>
                    </a:p>
                    <a:p>
                      <a:pPr algn="just"/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 làng quê êm ả. </a:t>
                      </a:r>
                    </a:p>
                    <a:p>
                      <a:pPr algn="just"/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en-US" sz="24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24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</a:t>
                      </a:r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trong vườn trăng</a:t>
                      </a:r>
                    </a:p>
                    <a:p>
                      <a:pPr algn="just"/>
                      <a:r>
                        <a:rPr lang="en-US" sz="24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</a:t>
                      </a:r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sz="24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en-US" sz="24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</a:t>
                      </a:r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 lòng đất.</a:t>
                      </a:r>
                    </a:p>
                  </a:txBody>
                  <a:tcPr marL="83680" marR="83680" marT="41840" marB="418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</a:t>
                      </a:r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thân mật</a:t>
                      </a:r>
                    </a:p>
                    <a:p>
                      <a:pPr algn="just"/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 những </a:t>
                      </a:r>
                      <a:r>
                        <a:rPr lang="en-US" sz="24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đêm</a:t>
                      </a:r>
                    </a:p>
                    <a:p>
                      <a:pPr algn="just"/>
                      <a:r>
                        <a:rPr lang="en-US" sz="24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</a:t>
                      </a:r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trên lá mềm</a:t>
                      </a:r>
                    </a:p>
                    <a:p>
                      <a:pPr algn="just"/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 bao lời thương mến.</a:t>
                      </a:r>
                    </a:p>
                    <a:p>
                      <a:pPr algn="just"/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/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Rồi bình minh chợt đến</a:t>
                      </a:r>
                      <a:endParaRPr lang="en-US" sz="24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24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 theo ánh trời</a:t>
                      </a:r>
                    </a:p>
                    <a:p>
                      <a:pPr algn="just"/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 mình vào trong đất</a:t>
                      </a:r>
                    </a:p>
                    <a:p>
                      <a:pPr algn="just"/>
                      <a:r>
                        <a:rPr lang="en-US" sz="24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 sống muôn nơi</a:t>
                      </a:r>
                      <a:endParaRPr lang="en-US" sz="24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1867" b="0" i="0" u="none" strike="noStrike" cap="non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                                           </a:t>
                      </a:r>
                      <a:r>
                        <a:rPr lang="vi-VN" sz="1867" b="0" i="0" u="none" strike="noStrike" cap="non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Phạm Thị Út Tươi</a:t>
                      </a:r>
                      <a:endParaRPr lang="vi-VN" sz="24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680" marR="83680" marT="41840" marB="418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9472495"/>
                  </a:ext>
                </a:extLst>
              </a:tr>
            </a:tbl>
          </a:graphicData>
        </a:graphic>
      </p:graphicFrame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2427109" y="843870"/>
            <a:ext cx="70104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GIỌT SƯƠNG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128370" y="1547663"/>
            <a:ext cx="19271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 nghiêng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991711" y="3072760"/>
            <a:ext cx="17219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093419" y="3424930"/>
            <a:ext cx="12939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thào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093419" y="4170376"/>
            <a:ext cx="13981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328677" y="1219926"/>
            <a:ext cx="15680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530067" y="1947813"/>
            <a:ext cx="6543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548722" y="4152876"/>
            <a:ext cx="7799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116349" y="1920386"/>
            <a:ext cx="19511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tai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16349" y="1239128"/>
            <a:ext cx="19107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Giọt sương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548722" y="3422125"/>
            <a:ext cx="12487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ương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566641" y="1953934"/>
            <a:ext cx="10711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ương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566641" y="1203437"/>
            <a:ext cx="9849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093419" y="3825147"/>
            <a:ext cx="10711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ương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116349" y="3081011"/>
            <a:ext cx="10711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ương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35536" y="3834878"/>
            <a:ext cx="15504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934798" y="1610305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456402" y="3087435"/>
            <a:ext cx="6543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991711" y="3803459"/>
            <a:ext cx="8595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657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3230D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3230D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7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7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25" grpId="0"/>
      <p:bldP spid="39" grpId="0"/>
      <p:bldP spid="41" grpId="0"/>
      <p:bldP spid="42" grpId="0"/>
      <p:bldP spid="43" grpId="0"/>
      <p:bldP spid="2" grpId="0"/>
      <p:bldP spid="29" grpId="0"/>
      <p:bldP spid="5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2762" y="195051"/>
            <a:ext cx="1148293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4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Tiêu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chí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nhận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xét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  <a:p>
            <a:pPr algn="just"/>
            <a:endParaRPr lang="en-US" sz="4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- 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Bài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làm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đã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dựa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vào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nội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dung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bài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thơ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chưa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có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đủ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số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câu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không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?</a:t>
            </a:r>
            <a:endParaRPr lang="vi-VN" sz="4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vi-VN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Trong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bài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đã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sử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dụng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biện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pháp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nhân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hoá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chưa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? </a:t>
            </a:r>
            <a:endParaRPr lang="vi-VN" sz="4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vi-VN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-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Cách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dùng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từ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đặt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câu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đã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phù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hợp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chưa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?</a:t>
            </a:r>
            <a:endParaRPr lang="vi-VN" sz="44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253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Fall Vibes Stickers fo Marketing by Slidesgo">
  <a:themeElements>
    <a:clrScheme name="Simple Light">
      <a:dk1>
        <a:srgbClr val="78302E"/>
      </a:dk1>
      <a:lt1>
        <a:srgbClr val="FFFFFF"/>
      </a:lt1>
      <a:dk2>
        <a:srgbClr val="FFD7B5"/>
      </a:dk2>
      <a:lt2>
        <a:srgbClr val="A3376C"/>
      </a:lt2>
      <a:accent1>
        <a:srgbClr val="C25F7F"/>
      </a:accent1>
      <a:accent2>
        <a:srgbClr val="FF9E00"/>
      </a:accent2>
      <a:accent3>
        <a:srgbClr val="FDAD00"/>
      </a:accent3>
      <a:accent4>
        <a:srgbClr val="F01526"/>
      </a:accent4>
      <a:accent5>
        <a:srgbClr val="5C9495"/>
      </a:accent5>
      <a:accent6>
        <a:srgbClr val="7ABEAE"/>
      </a:accent6>
      <a:hlink>
        <a:srgbClr val="78302E"/>
      </a:hlink>
      <a:folHlink>
        <a:srgbClr val="0097A7"/>
      </a:folHlink>
    </a:clrScheme>
    <a:fontScheme name="16 Tùy chỉnh">
      <a:majorFont>
        <a:latin typeface="UTM Cookie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1455</TotalTime>
  <Words>565</Words>
  <Application>Microsoft Office PowerPoint</Application>
  <PresentationFormat>Widescreen</PresentationFormat>
  <Paragraphs>107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.VnTime</vt:lpstr>
      <vt:lpstr>Anaheim</vt:lpstr>
      <vt:lpstr>Arial</vt:lpstr>
      <vt:lpstr>Calibri</vt:lpstr>
      <vt:lpstr>Fredoka One</vt:lpstr>
      <vt:lpstr>Hammersmith One</vt:lpstr>
      <vt:lpstr>Quicksand SemiBold</vt:lpstr>
      <vt:lpstr>Times New Roman</vt:lpstr>
      <vt:lpstr>VS2 Sample Font</vt:lpstr>
      <vt:lpstr>Fall Vibes Stickers fo Marketing by Slidesgo</vt:lpstr>
      <vt:lpstr>PowerPoint Presentation</vt:lpstr>
      <vt:lpstr>PowerPoint Presentation</vt:lpstr>
      <vt:lpstr>PowerPoint Presentation</vt:lpstr>
      <vt:lpstr>   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My Pc</cp:lastModifiedBy>
  <cp:revision>133</cp:revision>
  <dcterms:created xsi:type="dcterms:W3CDTF">2024-02-12T02:12:04Z</dcterms:created>
  <dcterms:modified xsi:type="dcterms:W3CDTF">2025-05-24T13:03:58Z</dcterms:modified>
</cp:coreProperties>
</file>