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7" r:id="rId21"/>
    <p:sldId id="274" r:id="rId22"/>
    <p:sldId id="296" r:id="rId23"/>
    <p:sldId id="276" r:id="rId24"/>
    <p:sldId id="277" r:id="rId25"/>
    <p:sldId id="295" r:id="rId26"/>
    <p:sldId id="278" r:id="rId27"/>
    <p:sldId id="279" r:id="rId28"/>
    <p:sldId id="280" r:id="rId29"/>
    <p:sldId id="281" r:id="rId30"/>
    <p:sldId id="282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83" r:id="rId41"/>
    <p:sldId id="298" r:id="rId42"/>
    <p:sldId id="293" r:id="rId43"/>
    <p:sldId id="299" r:id="rId44"/>
  </p:sldIdLst>
  <p:sldSz cx="18288000" cy="10287000"/>
  <p:notesSz cx="6858000" cy="9144000"/>
  <p:embeddedFontLst>
    <p:embeddedFont>
      <p:font typeface="Montserrat" panose="020B0604020202020204" charset="0"/>
      <p:regular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Cambria Bold" panose="02040803050406030204" pitchFamily="18" charset="0"/>
      <p:bold r:id="rId51"/>
    </p:embeddedFont>
    <p:embeddedFont>
      <p:font typeface="SVN-Newton" panose="02040603050506020204" pitchFamily="18" charset="0"/>
      <p:regular r:id="rId52"/>
    </p:embeddedFont>
    <p:embeddedFont>
      <p:font typeface="#9Slide07 HoneyCream" pitchFamily="2" charset="0"/>
      <p:regular r:id="rId53"/>
    </p:embeddedFont>
    <p:embeddedFont>
      <p:font typeface="Cabin Bold" panose="020B0604020202020204" charset="0"/>
      <p:regular r:id="rId54"/>
    </p:embeddedFont>
    <p:embeddedFont>
      <p:font typeface="Saira Heavy" panose="020B0604020202020204" charset="0"/>
      <p:regular r:id="rId55"/>
    </p:embeddedFont>
    <p:embeddedFont>
      <p:font typeface="Asap Bold" panose="020B0604020202020204" charset="0"/>
      <p:regular r:id="rId56"/>
    </p:embeddedFont>
    <p:embeddedFont>
      <p:font typeface="Montserrat Bold" panose="020B0604020202020204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Montserrat Italics" panose="020B0604020202020204" charset="0"/>
      <p:regular r:id="rId62"/>
    </p:embeddedFont>
    <p:embeddedFont>
      <p:font typeface="Bike Park" panose="020B0604020202020204" charset="0"/>
      <p:regular r:id="rId63"/>
    </p:embeddedFont>
    <p:embeddedFont>
      <p:font typeface="Montserrat Bold Italics" panose="020B0604020202020204" charset="0"/>
      <p:regular r:id="rId64"/>
    </p:embeddedFont>
    <p:embeddedFont>
      <p:font typeface="Paytone One" panose="020B0604020202020204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6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397" y="103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3F84A-C324-4CCC-B72C-5C12353FCD14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5713B-DB1B-4109-9D7F-99272BD07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1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https://www.youtube.com/watch?v=8cnuT-zR8vA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5713B-DB1B-4109-9D7F-99272BD077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6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8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6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1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6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3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003" y="864185"/>
            <a:ext cx="20786005" cy="140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3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3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4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1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10" Type="http://schemas.openxmlformats.org/officeDocument/2006/relationships/image" Target="../media/image4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5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56.png"/><Relationship Id="rId7" Type="http://schemas.openxmlformats.org/officeDocument/2006/relationships/image" Target="../media/image4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5.sv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10" Type="http://schemas.openxmlformats.org/officeDocument/2006/relationships/image" Target="../media/image6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0.sv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10" Type="http://schemas.openxmlformats.org/officeDocument/2006/relationships/image" Target="../media/image65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0.svg"/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12" Type="http://schemas.openxmlformats.org/officeDocument/2006/relationships/image" Target="../media/image72.png"/><Relationship Id="rId17" Type="http://schemas.openxmlformats.org/officeDocument/2006/relationships/image" Target="../media/image84.svg"/><Relationship Id="rId2" Type="http://schemas.openxmlformats.org/officeDocument/2006/relationships/image" Target="../media/image68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8.svg"/><Relationship Id="rId5" Type="http://schemas.openxmlformats.org/officeDocument/2006/relationships/image" Target="../media/image45.svg"/><Relationship Id="rId15" Type="http://schemas.openxmlformats.org/officeDocument/2006/relationships/image" Target="../media/image82.svg"/><Relationship Id="rId10" Type="http://schemas.openxmlformats.org/officeDocument/2006/relationships/image" Target="../media/image71.png"/><Relationship Id="rId4" Type="http://schemas.openxmlformats.org/officeDocument/2006/relationships/image" Target="../media/image34.png"/><Relationship Id="rId9" Type="http://schemas.openxmlformats.org/officeDocument/2006/relationships/image" Target="../media/image76.svg"/><Relationship Id="rId1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88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86.sv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sv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0.pn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81.png"/><Relationship Id="rId5" Type="http://schemas.openxmlformats.org/officeDocument/2006/relationships/image" Target="../media/image9.png"/><Relationship Id="rId10" Type="http://schemas.openxmlformats.org/officeDocument/2006/relationships/image" Target="../media/image70.svg"/><Relationship Id="rId4" Type="http://schemas.openxmlformats.org/officeDocument/2006/relationships/image" Target="../media/image19.sv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.png"/><Relationship Id="rId7" Type="http://schemas.openxmlformats.org/officeDocument/2006/relationships/image" Target="../media/image9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15.sv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9400" y="-266700"/>
            <a:ext cx="22557155" cy="13046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669"/>
            <a:ext cx="18288000" cy="10629530"/>
          </a:xfrm>
          <a:custGeom>
            <a:avLst/>
            <a:gdLst/>
            <a:ahLst/>
            <a:cxnLst/>
            <a:rect l="l" t="t" r="r" b="b"/>
            <a:pathLst>
              <a:path w="18288000" h="10629530">
                <a:moveTo>
                  <a:pt x="0" y="0"/>
                </a:moveTo>
                <a:lnTo>
                  <a:pt x="18288000" y="0"/>
                </a:lnTo>
                <a:lnTo>
                  <a:pt x="18288000" y="10629531"/>
                </a:lnTo>
                <a:lnTo>
                  <a:pt x="0" y="10629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590800" y="6538298"/>
            <a:ext cx="3587262" cy="3728187"/>
          </a:xfrm>
          <a:custGeom>
            <a:avLst/>
            <a:gdLst/>
            <a:ahLst/>
            <a:cxnLst/>
            <a:rect l="l" t="t" r="r" b="b"/>
            <a:pathLst>
              <a:path w="4297343" h="4968026">
                <a:moveTo>
                  <a:pt x="0" y="0"/>
                </a:moveTo>
                <a:lnTo>
                  <a:pt x="4297343" y="0"/>
                </a:lnTo>
                <a:lnTo>
                  <a:pt x="4297343" y="4968026"/>
                </a:lnTo>
                <a:lnTo>
                  <a:pt x="0" y="4968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3400" y="791425"/>
            <a:ext cx="163068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số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phun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lửa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số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khác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chỉ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phun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khói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khí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hoặc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các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đám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mây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tro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số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quả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núi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lửa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nổ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với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tiếng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kinh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hoàng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số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khác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chỉ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rít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lên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khe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khẽ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Ngoài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núi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lửa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trên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mặt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đất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còn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có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những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quả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núi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lửa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hoạt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động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ngầm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trong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nước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biển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nữa</a:t>
            </a:r>
            <a:r>
              <a:rPr lang="en-US" sz="5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16095" y="958580"/>
            <a:ext cx="16855811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Để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hiểu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sao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bạn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cần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biết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Trái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tạo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bởi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nhiều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khác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y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hệt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củ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hành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khổng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lồ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với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nhiều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áo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373568" y="3798318"/>
            <a:ext cx="5339041" cy="4791789"/>
          </a:xfrm>
          <a:custGeom>
            <a:avLst/>
            <a:gdLst/>
            <a:ahLst/>
            <a:cxnLst/>
            <a:rect l="l" t="t" r="r" b="b"/>
            <a:pathLst>
              <a:path w="5339041" h="4791789">
                <a:moveTo>
                  <a:pt x="0" y="0"/>
                </a:moveTo>
                <a:lnTo>
                  <a:pt x="5339041" y="0"/>
                </a:lnTo>
                <a:lnTo>
                  <a:pt x="5339041" y="4791790"/>
                </a:lnTo>
                <a:lnTo>
                  <a:pt x="0" y="4791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879054" y="3478823"/>
            <a:ext cx="11798596" cy="565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dirty="0" smtClean="0">
                <a:sym typeface="Montserrat"/>
              </a:rPr>
              <a:t>                 </a:t>
            </a:r>
            <a:r>
              <a:rPr lang="en-US" sz="4500" dirty="0" err="1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ngoài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cùng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Trái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vỏ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rất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cứng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chính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nơi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mà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bạn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đang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đứng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nhảy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nhót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phía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trên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Dưới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vỏ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chỗ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đã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bị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sức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nóng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chảy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thứ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mác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-ma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đặc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quánh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Thứ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mác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-ma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này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giống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như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cháo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đặc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lục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bục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sôi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khoảng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700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đến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1 300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82540" y="3470957"/>
            <a:ext cx="16855811" cy="297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Vậy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mặt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tự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nhiên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nứt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kẽ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nứt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trào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thứ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đá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nóng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chảy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chắc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chắn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chúng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ta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đang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thấy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quả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đấy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r">
              <a:lnSpc>
                <a:spcPts val="4760"/>
              </a:lnSpc>
            </a:pPr>
            <a:r>
              <a:rPr lang="en-US" sz="34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(Theo A-</a:t>
            </a:r>
            <a:r>
              <a:rPr lang="en-US" sz="34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ni</a:t>
            </a:r>
            <a:r>
              <a:rPr lang="en-US" sz="34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-ta Ga-</a:t>
            </a:r>
            <a:r>
              <a:rPr lang="en-US" sz="34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nê</a:t>
            </a:r>
            <a:r>
              <a:rPr lang="en-US" sz="34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-</a:t>
            </a:r>
            <a:r>
              <a:rPr lang="en-US" sz="34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ri</a:t>
            </a:r>
            <a:r>
              <a:rPr lang="en-US" sz="34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, </a:t>
            </a:r>
            <a:r>
              <a:rPr lang="en-US" sz="34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Dương</a:t>
            </a:r>
            <a:r>
              <a:rPr lang="en-US" sz="34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4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Kiều</a:t>
            </a:r>
            <a:r>
              <a:rPr lang="en-US" sz="34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4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Hoa</a:t>
            </a:r>
            <a:r>
              <a:rPr lang="en-US" sz="34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4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dịch</a:t>
            </a:r>
            <a:r>
              <a:rPr lang="en-US" sz="34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)</a:t>
            </a:r>
          </a:p>
        </p:txBody>
      </p:sp>
      <p:sp>
        <p:nvSpPr>
          <p:cNvPr id="9" name="Freeform 9"/>
          <p:cNvSpPr/>
          <p:nvPr/>
        </p:nvSpPr>
        <p:spPr>
          <a:xfrm>
            <a:off x="1219200" y="6210300"/>
            <a:ext cx="5664841" cy="2883919"/>
          </a:xfrm>
          <a:custGeom>
            <a:avLst/>
            <a:gdLst/>
            <a:ahLst/>
            <a:cxnLst/>
            <a:rect l="l" t="t" r="r" b="b"/>
            <a:pathLst>
              <a:path w="5664841" h="2883919">
                <a:moveTo>
                  <a:pt x="0" y="0"/>
                </a:moveTo>
                <a:lnTo>
                  <a:pt x="5664841" y="0"/>
                </a:lnTo>
                <a:lnTo>
                  <a:pt x="5664841" y="2883919"/>
                </a:lnTo>
                <a:lnTo>
                  <a:pt x="0" y="28839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82540" y="990600"/>
            <a:ext cx="16855811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nhiều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nhân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dòng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mác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-ma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sôi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sùng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sục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này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thể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lên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trên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xuyên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qua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kẽ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nứt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vỏ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phun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trào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tạo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4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1"/>
            <a:ext cx="19411754" cy="10734577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4879" y="6834446"/>
            <a:ext cx="20537759" cy="6045014"/>
          </a:xfrm>
          <a:custGeom>
            <a:avLst/>
            <a:gdLst/>
            <a:ahLst/>
            <a:cxnLst/>
            <a:rect l="l" t="t" r="r" b="b"/>
            <a:pathLst>
              <a:path w="20537759" h="6045014">
                <a:moveTo>
                  <a:pt x="0" y="0"/>
                </a:moveTo>
                <a:lnTo>
                  <a:pt x="20537758" y="0"/>
                </a:lnTo>
                <a:lnTo>
                  <a:pt x="20537758" y="6045014"/>
                </a:lnTo>
                <a:lnTo>
                  <a:pt x="0" y="604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6" t="-25650" r="-37906" b="-1471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22838" y="2641628"/>
            <a:ext cx="15505615" cy="6874156"/>
          </a:xfrm>
          <a:custGeom>
            <a:avLst/>
            <a:gdLst/>
            <a:ahLst/>
            <a:cxnLst/>
            <a:rect l="l" t="t" r="r" b="b"/>
            <a:pathLst>
              <a:path w="15505615" h="6874156">
                <a:moveTo>
                  <a:pt x="0" y="0"/>
                </a:moveTo>
                <a:lnTo>
                  <a:pt x="15505615" y="0"/>
                </a:lnTo>
                <a:lnTo>
                  <a:pt x="15505615" y="6874156"/>
                </a:lnTo>
                <a:lnTo>
                  <a:pt x="0" y="6874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24359" y="-2306114"/>
            <a:ext cx="10041148" cy="13615116"/>
          </a:xfrm>
          <a:custGeom>
            <a:avLst/>
            <a:gdLst/>
            <a:ahLst/>
            <a:cxnLst/>
            <a:rect l="l" t="t" r="r" b="b"/>
            <a:pathLst>
              <a:path w="10041148" h="13615116">
                <a:moveTo>
                  <a:pt x="0" y="0"/>
                </a:moveTo>
                <a:lnTo>
                  <a:pt x="10041148" y="0"/>
                </a:lnTo>
                <a:lnTo>
                  <a:pt x="10041148" y="13615116"/>
                </a:lnTo>
                <a:lnTo>
                  <a:pt x="0" y="13615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AutoShape 6"/>
          <p:cNvSpPr/>
          <p:nvPr/>
        </p:nvSpPr>
        <p:spPr>
          <a:xfrm>
            <a:off x="8255250" y="4108514"/>
            <a:ext cx="0" cy="301023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1497077" y="4174443"/>
            <a:ext cx="0" cy="301023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4900830" y="4174443"/>
            <a:ext cx="0" cy="301023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5290657" y="3622571"/>
            <a:ext cx="2260188" cy="110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8"/>
              </a:lnSpc>
              <a:spcBef>
                <a:spcPct val="0"/>
              </a:spcBef>
            </a:pPr>
            <a:r>
              <a:rPr lang="en-US" sz="6370" dirty="0" err="1">
                <a:solidFill>
                  <a:srgbClr val="FF9426"/>
                </a:solidFill>
                <a:latin typeface="Bike Park"/>
                <a:ea typeface="Bike Park"/>
                <a:cs typeface="Bike Park"/>
                <a:sym typeface="Bike Park"/>
              </a:rPr>
              <a:t>đoạn</a:t>
            </a:r>
            <a:r>
              <a:rPr lang="en-US" sz="6370" dirty="0">
                <a:solidFill>
                  <a:srgbClr val="FF9426"/>
                </a:solidFill>
                <a:latin typeface="Bike Park"/>
                <a:ea typeface="Bike Park"/>
                <a:cs typeface="Bike Park"/>
                <a:sym typeface="Bike Park"/>
              </a:rPr>
              <a:t>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32659" y="3653059"/>
            <a:ext cx="2260188" cy="110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8"/>
              </a:lnSpc>
              <a:spcBef>
                <a:spcPct val="0"/>
              </a:spcBef>
            </a:pPr>
            <a:r>
              <a:rPr lang="en-US" sz="6370" dirty="0" err="1">
                <a:solidFill>
                  <a:srgbClr val="FF9426"/>
                </a:solidFill>
                <a:latin typeface="Bike Park"/>
                <a:ea typeface="Bike Park"/>
                <a:cs typeface="Bike Park"/>
                <a:sym typeface="Bike Park"/>
              </a:rPr>
              <a:t>đoạn</a:t>
            </a:r>
            <a:r>
              <a:rPr lang="en-US" sz="6370" dirty="0">
                <a:solidFill>
                  <a:srgbClr val="FF9426"/>
                </a:solidFill>
                <a:latin typeface="Bike Park"/>
                <a:ea typeface="Bike Park"/>
                <a:cs typeface="Bike Park"/>
                <a:sym typeface="Bike Park"/>
              </a:rPr>
              <a:t>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40002" y="3489968"/>
            <a:ext cx="2260188" cy="110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8"/>
              </a:lnSpc>
              <a:spcBef>
                <a:spcPct val="0"/>
              </a:spcBef>
            </a:pPr>
            <a:r>
              <a:rPr lang="en-US" sz="6370">
                <a:solidFill>
                  <a:srgbClr val="FF9426"/>
                </a:solidFill>
                <a:latin typeface="Bike Park"/>
                <a:ea typeface="Bike Park"/>
                <a:cs typeface="Bike Park"/>
                <a:sym typeface="Bike Park"/>
              </a:rPr>
              <a:t>đoạn 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382700" y="3489967"/>
            <a:ext cx="2260188" cy="110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8"/>
              </a:lnSpc>
              <a:spcBef>
                <a:spcPct val="0"/>
              </a:spcBef>
            </a:pPr>
            <a:r>
              <a:rPr lang="en-US" sz="6370" dirty="0" err="1">
                <a:solidFill>
                  <a:srgbClr val="FF9426"/>
                </a:solidFill>
                <a:latin typeface="Bike Park"/>
                <a:ea typeface="Bike Park"/>
                <a:cs typeface="Bike Park"/>
                <a:sym typeface="Bike Park"/>
              </a:rPr>
              <a:t>đoạn</a:t>
            </a:r>
            <a:r>
              <a:rPr lang="en-US" sz="6370" dirty="0">
                <a:solidFill>
                  <a:srgbClr val="FF9426"/>
                </a:solidFill>
                <a:latin typeface="Bike Park"/>
                <a:ea typeface="Bike Park"/>
                <a:cs typeface="Bike Park"/>
                <a:sym typeface="Bike Park"/>
              </a:rPr>
              <a:t> 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1619" y="4771939"/>
            <a:ext cx="3062656" cy="215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Nói đến núi lửa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....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trong nước biển nữa.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36200" y="4771939"/>
            <a:ext cx="3185828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Để hiểu núi lửa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....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nhiều lớp áo.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57198" y="4771939"/>
            <a:ext cx="3243631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 ngoài cùng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....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thành núi lửa.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919880" y="4771939"/>
            <a:ext cx="3185828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Vậy là nếu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....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quả núi lửa đấy.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554" y="134809"/>
            <a:ext cx="8924096" cy="2627696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8016" y="9159689"/>
            <a:ext cx="18656624" cy="2891777"/>
          </a:xfrm>
          <a:custGeom>
            <a:avLst/>
            <a:gdLst/>
            <a:ahLst/>
            <a:cxnLst/>
            <a:rect l="l" t="t" r="r" b="b"/>
            <a:pathLst>
              <a:path w="18656624" h="2891777">
                <a:moveTo>
                  <a:pt x="0" y="0"/>
                </a:moveTo>
                <a:lnTo>
                  <a:pt x="18656625" y="0"/>
                </a:lnTo>
                <a:lnTo>
                  <a:pt x="18656625" y="2891777"/>
                </a:lnTo>
                <a:lnTo>
                  <a:pt x="0" y="289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19324" y="3044032"/>
            <a:ext cx="8049351" cy="5946458"/>
          </a:xfrm>
          <a:custGeom>
            <a:avLst/>
            <a:gdLst/>
            <a:ahLst/>
            <a:cxnLst/>
            <a:rect l="l" t="t" r="r" b="b"/>
            <a:pathLst>
              <a:path w="8049351" h="5946458">
                <a:moveTo>
                  <a:pt x="0" y="0"/>
                </a:moveTo>
                <a:lnTo>
                  <a:pt x="8049352" y="0"/>
                </a:lnTo>
                <a:lnTo>
                  <a:pt x="8049352" y="5946458"/>
                </a:lnTo>
                <a:lnTo>
                  <a:pt x="0" y="5946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41" y="342900"/>
            <a:ext cx="16314310" cy="3548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124713"/>
            <a:ext cx="19411754" cy="10859289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23936" y="3126238"/>
            <a:ext cx="19129148" cy="9660220"/>
          </a:xfrm>
          <a:custGeom>
            <a:avLst/>
            <a:gdLst/>
            <a:ahLst/>
            <a:cxnLst/>
            <a:rect l="l" t="t" r="r" b="b"/>
            <a:pathLst>
              <a:path w="19129148" h="9660220">
                <a:moveTo>
                  <a:pt x="0" y="0"/>
                </a:moveTo>
                <a:lnTo>
                  <a:pt x="19129148" y="0"/>
                </a:lnTo>
                <a:lnTo>
                  <a:pt x="19129148" y="9660220"/>
                </a:lnTo>
                <a:lnTo>
                  <a:pt x="0" y="96602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024" y="3089645"/>
            <a:ext cx="3760502" cy="3722897"/>
            <a:chOff x="0" y="0"/>
            <a:chExt cx="5014002" cy="49638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14002" cy="4963862"/>
            </a:xfrm>
            <a:custGeom>
              <a:avLst/>
              <a:gdLst/>
              <a:ahLst/>
              <a:cxnLst/>
              <a:rect l="l" t="t" r="r" b="b"/>
              <a:pathLst>
                <a:path w="5014002" h="4963862">
                  <a:moveTo>
                    <a:pt x="0" y="0"/>
                  </a:moveTo>
                  <a:lnTo>
                    <a:pt x="5014002" y="0"/>
                  </a:lnTo>
                  <a:lnTo>
                    <a:pt x="5014002" y="4963862"/>
                  </a:lnTo>
                  <a:lnTo>
                    <a:pt x="0" y="496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379820" y="1869161"/>
              <a:ext cx="4254363" cy="1139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92"/>
                </a:lnSpc>
              </a:pPr>
              <a:r>
                <a:rPr lang="en-US" sz="5209" b="1" i="1" dirty="0" err="1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nóng</a:t>
              </a:r>
              <a:r>
                <a:rPr lang="en-US" sz="5209" b="1" i="1" dirty="0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 </a:t>
              </a:r>
              <a:r>
                <a:rPr lang="en-US" sz="5209" b="1" i="1" dirty="0" err="1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rẫy</a:t>
              </a:r>
              <a:endParaRPr lang="en-US" sz="5209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18493" y="6094899"/>
            <a:ext cx="3760502" cy="3722897"/>
            <a:chOff x="0" y="0"/>
            <a:chExt cx="5014002" cy="49638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14002" cy="4963862"/>
            </a:xfrm>
            <a:custGeom>
              <a:avLst/>
              <a:gdLst/>
              <a:ahLst/>
              <a:cxnLst/>
              <a:rect l="l" t="t" r="r" b="b"/>
              <a:pathLst>
                <a:path w="5014002" h="4963862">
                  <a:moveTo>
                    <a:pt x="0" y="0"/>
                  </a:moveTo>
                  <a:lnTo>
                    <a:pt x="5014002" y="0"/>
                  </a:lnTo>
                  <a:lnTo>
                    <a:pt x="5014002" y="4963862"/>
                  </a:lnTo>
                  <a:lnTo>
                    <a:pt x="0" y="496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379820" y="1268142"/>
              <a:ext cx="4254363" cy="2370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2"/>
                </a:lnSpc>
              </a:pPr>
              <a:r>
                <a:rPr lang="en-US" sz="5209" b="1" i="1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thoai thoải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3749" y="3089645"/>
            <a:ext cx="3760502" cy="3722897"/>
            <a:chOff x="0" y="0"/>
            <a:chExt cx="5014002" cy="49638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14002" cy="4963862"/>
            </a:xfrm>
            <a:custGeom>
              <a:avLst/>
              <a:gdLst/>
              <a:ahLst/>
              <a:cxnLst/>
              <a:rect l="l" t="t" r="r" b="b"/>
              <a:pathLst>
                <a:path w="5014002" h="4963862">
                  <a:moveTo>
                    <a:pt x="0" y="0"/>
                  </a:moveTo>
                  <a:lnTo>
                    <a:pt x="5014002" y="0"/>
                  </a:lnTo>
                  <a:lnTo>
                    <a:pt x="5014002" y="4963862"/>
                  </a:lnTo>
                  <a:lnTo>
                    <a:pt x="0" y="496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379820" y="1869161"/>
              <a:ext cx="4254363" cy="1139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2"/>
                </a:lnSpc>
              </a:pPr>
              <a:r>
                <a:rPr lang="en-US" sz="5209" b="1" i="1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lục bục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07908" y="6242916"/>
            <a:ext cx="3760502" cy="3722897"/>
            <a:chOff x="0" y="0"/>
            <a:chExt cx="5014002" cy="49638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14002" cy="4963862"/>
            </a:xfrm>
            <a:custGeom>
              <a:avLst/>
              <a:gdLst/>
              <a:ahLst/>
              <a:cxnLst/>
              <a:rect l="l" t="t" r="r" b="b"/>
              <a:pathLst>
                <a:path w="5014002" h="4963862">
                  <a:moveTo>
                    <a:pt x="0" y="0"/>
                  </a:moveTo>
                  <a:lnTo>
                    <a:pt x="5014002" y="0"/>
                  </a:lnTo>
                  <a:lnTo>
                    <a:pt x="5014002" y="4963862"/>
                  </a:lnTo>
                  <a:lnTo>
                    <a:pt x="0" y="496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379820" y="1869161"/>
              <a:ext cx="4254363" cy="1139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2"/>
                </a:lnSpc>
              </a:pPr>
              <a:r>
                <a:rPr lang="en-US" sz="5209" b="1" i="1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kẽ nứt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920090" y="3202913"/>
            <a:ext cx="3760502" cy="3722897"/>
            <a:chOff x="0" y="0"/>
            <a:chExt cx="5014002" cy="49638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14002" cy="4963862"/>
            </a:xfrm>
            <a:custGeom>
              <a:avLst/>
              <a:gdLst/>
              <a:ahLst/>
              <a:cxnLst/>
              <a:rect l="l" t="t" r="r" b="b"/>
              <a:pathLst>
                <a:path w="5014002" h="4963862">
                  <a:moveTo>
                    <a:pt x="0" y="0"/>
                  </a:moveTo>
                  <a:lnTo>
                    <a:pt x="5014002" y="0"/>
                  </a:lnTo>
                  <a:lnTo>
                    <a:pt x="5014002" y="4963862"/>
                  </a:lnTo>
                  <a:lnTo>
                    <a:pt x="0" y="496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379820" y="1869161"/>
              <a:ext cx="4254363" cy="1139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92"/>
                </a:lnSpc>
              </a:pPr>
              <a:r>
                <a:rPr lang="en-US" sz="5209" b="1" i="1">
                  <a:solidFill>
                    <a:srgbClr val="000000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....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24" y="553065"/>
            <a:ext cx="16942329" cy="253171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467501" y="-641314"/>
            <a:ext cx="9681788" cy="11807059"/>
          </a:xfrm>
          <a:custGeom>
            <a:avLst/>
            <a:gdLst/>
            <a:ahLst/>
            <a:cxnLst/>
            <a:rect l="l" t="t" r="r" b="b"/>
            <a:pathLst>
              <a:path w="9681788" h="11807059">
                <a:moveTo>
                  <a:pt x="9681788" y="0"/>
                </a:moveTo>
                <a:lnTo>
                  <a:pt x="0" y="0"/>
                </a:lnTo>
                <a:lnTo>
                  <a:pt x="0" y="11807059"/>
                </a:lnTo>
                <a:lnTo>
                  <a:pt x="9681788" y="11807059"/>
                </a:lnTo>
                <a:lnTo>
                  <a:pt x="96817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285805" y="3559064"/>
            <a:ext cx="10592653" cy="5843461"/>
            <a:chOff x="0" y="0"/>
            <a:chExt cx="4330790" cy="23890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30790" cy="2389090"/>
            </a:xfrm>
            <a:custGeom>
              <a:avLst/>
              <a:gdLst/>
              <a:ahLst/>
              <a:cxnLst/>
              <a:rect l="l" t="t" r="r" b="b"/>
              <a:pathLst>
                <a:path w="4330790" h="2389090">
                  <a:moveTo>
                    <a:pt x="15348" y="0"/>
                  </a:moveTo>
                  <a:lnTo>
                    <a:pt x="4315442" y="0"/>
                  </a:lnTo>
                  <a:cubicBezTo>
                    <a:pt x="4323919" y="0"/>
                    <a:pt x="4330790" y="6872"/>
                    <a:pt x="4330790" y="15348"/>
                  </a:cubicBezTo>
                  <a:lnTo>
                    <a:pt x="4330790" y="2373742"/>
                  </a:lnTo>
                  <a:cubicBezTo>
                    <a:pt x="4330790" y="2382219"/>
                    <a:pt x="4323919" y="2389090"/>
                    <a:pt x="4315442" y="2389090"/>
                  </a:cubicBezTo>
                  <a:lnTo>
                    <a:pt x="15348" y="2389090"/>
                  </a:lnTo>
                  <a:cubicBezTo>
                    <a:pt x="6872" y="2389090"/>
                    <a:pt x="0" y="2382219"/>
                    <a:pt x="0" y="2373742"/>
                  </a:cubicBezTo>
                  <a:lnTo>
                    <a:pt x="0" y="15348"/>
                  </a:lnTo>
                  <a:cubicBezTo>
                    <a:pt x="0" y="6872"/>
                    <a:pt x="6872" y="0"/>
                    <a:pt x="1534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71450"/>
              <a:ext cx="4330790" cy="256054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68604" y="3296860"/>
            <a:ext cx="10710419" cy="5825124"/>
            <a:chOff x="0" y="0"/>
            <a:chExt cx="4378939" cy="2381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78939" cy="2381593"/>
            </a:xfrm>
            <a:custGeom>
              <a:avLst/>
              <a:gdLst/>
              <a:ahLst/>
              <a:cxnLst/>
              <a:rect l="l" t="t" r="r" b="b"/>
              <a:pathLst>
                <a:path w="4378939" h="2381593">
                  <a:moveTo>
                    <a:pt x="15180" y="0"/>
                  </a:moveTo>
                  <a:lnTo>
                    <a:pt x="4363759" y="0"/>
                  </a:lnTo>
                  <a:cubicBezTo>
                    <a:pt x="4372143" y="0"/>
                    <a:pt x="4378939" y="6796"/>
                    <a:pt x="4378939" y="15180"/>
                  </a:cubicBezTo>
                  <a:lnTo>
                    <a:pt x="4378939" y="2366414"/>
                  </a:lnTo>
                  <a:cubicBezTo>
                    <a:pt x="4378939" y="2370439"/>
                    <a:pt x="4377340" y="2374300"/>
                    <a:pt x="4374493" y="2377147"/>
                  </a:cubicBezTo>
                  <a:cubicBezTo>
                    <a:pt x="4371646" y="2379994"/>
                    <a:pt x="4367785" y="2381593"/>
                    <a:pt x="4363759" y="2381593"/>
                  </a:cubicBezTo>
                  <a:lnTo>
                    <a:pt x="15180" y="2381593"/>
                  </a:lnTo>
                  <a:cubicBezTo>
                    <a:pt x="11154" y="2381593"/>
                    <a:pt x="7293" y="2379994"/>
                    <a:pt x="4446" y="2377147"/>
                  </a:cubicBezTo>
                  <a:cubicBezTo>
                    <a:pt x="1599" y="2374300"/>
                    <a:pt x="0" y="2370439"/>
                    <a:pt x="0" y="2366414"/>
                  </a:cubicBezTo>
                  <a:lnTo>
                    <a:pt x="0" y="15180"/>
                  </a:lnTo>
                  <a:cubicBezTo>
                    <a:pt x="0" y="11154"/>
                    <a:pt x="1599" y="7293"/>
                    <a:pt x="4446" y="4446"/>
                  </a:cubicBezTo>
                  <a:cubicBezTo>
                    <a:pt x="7293" y="1599"/>
                    <a:pt x="11154" y="0"/>
                    <a:pt x="15180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71450"/>
              <a:ext cx="4378939" cy="255304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732708" y="3879924"/>
            <a:ext cx="10145750" cy="457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Để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hiểu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sao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bạn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cần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biết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Trái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tạo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bởi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nhiều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khác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nhau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y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hệt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củ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hành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khổng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lồ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với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nhiều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áo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48823" y="4675793"/>
            <a:ext cx="390355" cy="105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1"/>
              </a:lnSpc>
            </a:pPr>
            <a:r>
              <a:rPr lang="en-US" sz="6200" b="1" dirty="0">
                <a:solidFill>
                  <a:srgbClr val="CB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13067" y="4675793"/>
            <a:ext cx="390355" cy="105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1"/>
              </a:lnSpc>
            </a:pPr>
            <a:r>
              <a:rPr lang="en-US" sz="6200" b="1">
                <a:solidFill>
                  <a:srgbClr val="CB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58468" y="6604385"/>
            <a:ext cx="390355" cy="105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1"/>
              </a:lnSpc>
            </a:pPr>
            <a:r>
              <a:rPr lang="en-US" sz="6200" b="1">
                <a:solidFill>
                  <a:srgbClr val="CB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98993" y="7394649"/>
            <a:ext cx="390355" cy="105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1"/>
              </a:lnSpc>
            </a:pPr>
            <a:r>
              <a:rPr lang="en-US" sz="6200" b="1">
                <a:solidFill>
                  <a:srgbClr val="CB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119641" y="801177"/>
            <a:ext cx="11089491" cy="3078747"/>
            <a:chOff x="6119641" y="801177"/>
            <a:chExt cx="11089491" cy="3078747"/>
          </a:xfrm>
        </p:grpSpPr>
        <p:sp>
          <p:nvSpPr>
            <p:cNvPr id="4" name="Freeform 4"/>
            <p:cNvSpPr/>
            <p:nvPr/>
          </p:nvSpPr>
          <p:spPr>
            <a:xfrm>
              <a:off x="6285805" y="1028700"/>
              <a:ext cx="10923327" cy="2148341"/>
            </a:xfrm>
            <a:custGeom>
              <a:avLst/>
              <a:gdLst/>
              <a:ahLst/>
              <a:cxnLst/>
              <a:rect l="l" t="t" r="r" b="b"/>
              <a:pathLst>
                <a:path w="2876926" h="565818">
                  <a:moveTo>
                    <a:pt x="14884" y="0"/>
                  </a:moveTo>
                  <a:lnTo>
                    <a:pt x="2862042" y="0"/>
                  </a:lnTo>
                  <a:cubicBezTo>
                    <a:pt x="2870262" y="0"/>
                    <a:pt x="2876926" y="6664"/>
                    <a:pt x="2876926" y="14884"/>
                  </a:cubicBezTo>
                  <a:lnTo>
                    <a:pt x="2876926" y="550934"/>
                  </a:lnTo>
                  <a:cubicBezTo>
                    <a:pt x="2876926" y="559155"/>
                    <a:pt x="2870262" y="565818"/>
                    <a:pt x="2862042" y="565818"/>
                  </a:cubicBezTo>
                  <a:lnTo>
                    <a:pt x="14884" y="565818"/>
                  </a:lnTo>
                  <a:cubicBezTo>
                    <a:pt x="10936" y="565818"/>
                    <a:pt x="7151" y="564250"/>
                    <a:pt x="4359" y="561459"/>
                  </a:cubicBezTo>
                  <a:cubicBezTo>
                    <a:pt x="1568" y="558668"/>
                    <a:pt x="0" y="554882"/>
                    <a:pt x="0" y="550934"/>
                  </a:cubicBezTo>
                  <a:lnTo>
                    <a:pt x="0" y="14884"/>
                  </a:lnTo>
                  <a:cubicBezTo>
                    <a:pt x="0" y="10936"/>
                    <a:pt x="1568" y="7151"/>
                    <a:pt x="4359" y="4359"/>
                  </a:cubicBezTo>
                  <a:cubicBezTo>
                    <a:pt x="7151" y="1568"/>
                    <a:pt x="10936" y="0"/>
                    <a:pt x="14884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9641" y="801177"/>
              <a:ext cx="10924979" cy="307874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467501" y="-641314"/>
            <a:ext cx="9681788" cy="11807059"/>
          </a:xfrm>
          <a:custGeom>
            <a:avLst/>
            <a:gdLst/>
            <a:ahLst/>
            <a:cxnLst/>
            <a:rect l="l" t="t" r="r" b="b"/>
            <a:pathLst>
              <a:path w="9681788" h="11807059">
                <a:moveTo>
                  <a:pt x="9681788" y="0"/>
                </a:moveTo>
                <a:lnTo>
                  <a:pt x="0" y="0"/>
                </a:lnTo>
                <a:lnTo>
                  <a:pt x="0" y="11807059"/>
                </a:lnTo>
                <a:lnTo>
                  <a:pt x="9681788" y="11807059"/>
                </a:lnTo>
                <a:lnTo>
                  <a:pt x="96817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285805" y="3559064"/>
            <a:ext cx="10592653" cy="5843461"/>
            <a:chOff x="0" y="0"/>
            <a:chExt cx="4330790" cy="23890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30790" cy="2389090"/>
            </a:xfrm>
            <a:custGeom>
              <a:avLst/>
              <a:gdLst/>
              <a:ahLst/>
              <a:cxnLst/>
              <a:rect l="l" t="t" r="r" b="b"/>
              <a:pathLst>
                <a:path w="4330790" h="2389090">
                  <a:moveTo>
                    <a:pt x="15348" y="0"/>
                  </a:moveTo>
                  <a:lnTo>
                    <a:pt x="4315442" y="0"/>
                  </a:lnTo>
                  <a:cubicBezTo>
                    <a:pt x="4323919" y="0"/>
                    <a:pt x="4330790" y="6872"/>
                    <a:pt x="4330790" y="15348"/>
                  </a:cubicBezTo>
                  <a:lnTo>
                    <a:pt x="4330790" y="2373742"/>
                  </a:lnTo>
                  <a:cubicBezTo>
                    <a:pt x="4330790" y="2382219"/>
                    <a:pt x="4323919" y="2389090"/>
                    <a:pt x="4315442" y="2389090"/>
                  </a:cubicBezTo>
                  <a:lnTo>
                    <a:pt x="15348" y="2389090"/>
                  </a:lnTo>
                  <a:cubicBezTo>
                    <a:pt x="6872" y="2389090"/>
                    <a:pt x="0" y="2382219"/>
                    <a:pt x="0" y="2373742"/>
                  </a:cubicBezTo>
                  <a:lnTo>
                    <a:pt x="0" y="15348"/>
                  </a:lnTo>
                  <a:cubicBezTo>
                    <a:pt x="0" y="6872"/>
                    <a:pt x="6872" y="0"/>
                    <a:pt x="1534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71450"/>
              <a:ext cx="4330790" cy="256054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68604" y="3296860"/>
            <a:ext cx="10710419" cy="5825124"/>
            <a:chOff x="0" y="0"/>
            <a:chExt cx="4378939" cy="2381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78939" cy="2381593"/>
            </a:xfrm>
            <a:custGeom>
              <a:avLst/>
              <a:gdLst/>
              <a:ahLst/>
              <a:cxnLst/>
              <a:rect l="l" t="t" r="r" b="b"/>
              <a:pathLst>
                <a:path w="4378939" h="2381593">
                  <a:moveTo>
                    <a:pt x="15180" y="0"/>
                  </a:moveTo>
                  <a:lnTo>
                    <a:pt x="4363759" y="0"/>
                  </a:lnTo>
                  <a:cubicBezTo>
                    <a:pt x="4372143" y="0"/>
                    <a:pt x="4378939" y="6796"/>
                    <a:pt x="4378939" y="15180"/>
                  </a:cubicBezTo>
                  <a:lnTo>
                    <a:pt x="4378939" y="2366414"/>
                  </a:lnTo>
                  <a:cubicBezTo>
                    <a:pt x="4378939" y="2370439"/>
                    <a:pt x="4377340" y="2374300"/>
                    <a:pt x="4374493" y="2377147"/>
                  </a:cubicBezTo>
                  <a:cubicBezTo>
                    <a:pt x="4371646" y="2379994"/>
                    <a:pt x="4367785" y="2381593"/>
                    <a:pt x="4363759" y="2381593"/>
                  </a:cubicBezTo>
                  <a:lnTo>
                    <a:pt x="15180" y="2381593"/>
                  </a:lnTo>
                  <a:cubicBezTo>
                    <a:pt x="11154" y="2381593"/>
                    <a:pt x="7293" y="2379994"/>
                    <a:pt x="4446" y="2377147"/>
                  </a:cubicBezTo>
                  <a:cubicBezTo>
                    <a:pt x="1599" y="2374300"/>
                    <a:pt x="0" y="2370439"/>
                    <a:pt x="0" y="2366414"/>
                  </a:cubicBezTo>
                  <a:lnTo>
                    <a:pt x="0" y="15180"/>
                  </a:lnTo>
                  <a:cubicBezTo>
                    <a:pt x="0" y="11154"/>
                    <a:pt x="1599" y="7293"/>
                    <a:pt x="4446" y="4446"/>
                  </a:cubicBezTo>
                  <a:cubicBezTo>
                    <a:pt x="7293" y="1599"/>
                    <a:pt x="11154" y="0"/>
                    <a:pt x="15180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71450"/>
              <a:ext cx="4378939" cy="255304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85083" y="3879924"/>
            <a:ext cx="10145750" cy="457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Vậy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nếu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mặt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tự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nhiên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nứt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kẽ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nứt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đó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trào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thứ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đá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nóng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chảy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thì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chắc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chắn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chúng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ta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đang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thấy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quả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đấy</a:t>
            </a:r>
            <a:r>
              <a:rPr lang="en-US" sz="51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60893" y="3731547"/>
            <a:ext cx="390355" cy="105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1"/>
              </a:lnSpc>
            </a:pPr>
            <a:r>
              <a:rPr lang="en-US" sz="6200" b="1" dirty="0">
                <a:solidFill>
                  <a:srgbClr val="CB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788669" y="4675793"/>
            <a:ext cx="390355" cy="105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1"/>
              </a:lnSpc>
            </a:pPr>
            <a:r>
              <a:rPr lang="en-US" sz="6200" b="1">
                <a:solidFill>
                  <a:srgbClr val="CB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515222" y="5620038"/>
            <a:ext cx="390355" cy="105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1"/>
              </a:lnSpc>
            </a:pPr>
            <a:r>
              <a:rPr lang="en-US" sz="6200" b="1">
                <a:solidFill>
                  <a:srgbClr val="CB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91776" y="6564284"/>
            <a:ext cx="390355" cy="105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1"/>
              </a:lnSpc>
            </a:pPr>
            <a:r>
              <a:rPr lang="en-US" sz="6200" b="1">
                <a:solidFill>
                  <a:srgbClr val="CB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58867" y="852139"/>
            <a:ext cx="11150265" cy="3078747"/>
            <a:chOff x="6058867" y="852139"/>
            <a:chExt cx="11150265" cy="3078747"/>
          </a:xfrm>
        </p:grpSpPr>
        <p:sp>
          <p:nvSpPr>
            <p:cNvPr id="4" name="Freeform 4"/>
            <p:cNvSpPr/>
            <p:nvPr/>
          </p:nvSpPr>
          <p:spPr>
            <a:xfrm>
              <a:off x="6285805" y="1028700"/>
              <a:ext cx="10923327" cy="2148341"/>
            </a:xfrm>
            <a:custGeom>
              <a:avLst/>
              <a:gdLst/>
              <a:ahLst/>
              <a:cxnLst/>
              <a:rect l="l" t="t" r="r" b="b"/>
              <a:pathLst>
                <a:path w="2876926" h="565818">
                  <a:moveTo>
                    <a:pt x="14884" y="0"/>
                  </a:moveTo>
                  <a:lnTo>
                    <a:pt x="2862042" y="0"/>
                  </a:lnTo>
                  <a:cubicBezTo>
                    <a:pt x="2870262" y="0"/>
                    <a:pt x="2876926" y="6664"/>
                    <a:pt x="2876926" y="14884"/>
                  </a:cubicBezTo>
                  <a:lnTo>
                    <a:pt x="2876926" y="550934"/>
                  </a:lnTo>
                  <a:cubicBezTo>
                    <a:pt x="2876926" y="559155"/>
                    <a:pt x="2870262" y="565818"/>
                    <a:pt x="2862042" y="565818"/>
                  </a:cubicBezTo>
                  <a:lnTo>
                    <a:pt x="14884" y="565818"/>
                  </a:lnTo>
                  <a:cubicBezTo>
                    <a:pt x="10936" y="565818"/>
                    <a:pt x="7151" y="564250"/>
                    <a:pt x="4359" y="561459"/>
                  </a:cubicBezTo>
                  <a:cubicBezTo>
                    <a:pt x="1568" y="558668"/>
                    <a:pt x="0" y="554882"/>
                    <a:pt x="0" y="550934"/>
                  </a:cubicBezTo>
                  <a:lnTo>
                    <a:pt x="0" y="14884"/>
                  </a:lnTo>
                  <a:cubicBezTo>
                    <a:pt x="0" y="10936"/>
                    <a:pt x="1568" y="7151"/>
                    <a:pt x="4359" y="4359"/>
                  </a:cubicBezTo>
                  <a:cubicBezTo>
                    <a:pt x="7151" y="1568"/>
                    <a:pt x="10936" y="0"/>
                    <a:pt x="14884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8867" y="852139"/>
              <a:ext cx="10924979" cy="307874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8016" y="9159689"/>
            <a:ext cx="18656624" cy="2891777"/>
          </a:xfrm>
          <a:custGeom>
            <a:avLst/>
            <a:gdLst/>
            <a:ahLst/>
            <a:cxnLst/>
            <a:rect l="l" t="t" r="r" b="b"/>
            <a:pathLst>
              <a:path w="18656624" h="2891777">
                <a:moveTo>
                  <a:pt x="0" y="0"/>
                </a:moveTo>
                <a:lnTo>
                  <a:pt x="18656625" y="0"/>
                </a:lnTo>
                <a:lnTo>
                  <a:pt x="18656625" y="2891777"/>
                </a:lnTo>
                <a:lnTo>
                  <a:pt x="0" y="2891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19324" y="3044032"/>
            <a:ext cx="8049351" cy="5946458"/>
          </a:xfrm>
          <a:custGeom>
            <a:avLst/>
            <a:gdLst/>
            <a:ahLst/>
            <a:cxnLst/>
            <a:rect l="l" t="t" r="r" b="b"/>
            <a:pathLst>
              <a:path w="8049351" h="5946458">
                <a:moveTo>
                  <a:pt x="0" y="0"/>
                </a:moveTo>
                <a:lnTo>
                  <a:pt x="8049352" y="0"/>
                </a:lnTo>
                <a:lnTo>
                  <a:pt x="8049352" y="5946458"/>
                </a:lnTo>
                <a:lnTo>
                  <a:pt x="0" y="5946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41" y="14654"/>
            <a:ext cx="16314310" cy="354818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1"/>
            <a:ext cx="19411754" cy="10734577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8241" y="7712070"/>
            <a:ext cx="20537759" cy="6045014"/>
          </a:xfrm>
          <a:custGeom>
            <a:avLst/>
            <a:gdLst/>
            <a:ahLst/>
            <a:cxnLst/>
            <a:rect l="l" t="t" r="r" b="b"/>
            <a:pathLst>
              <a:path w="20537759" h="6045014">
                <a:moveTo>
                  <a:pt x="0" y="0"/>
                </a:moveTo>
                <a:lnTo>
                  <a:pt x="20537758" y="0"/>
                </a:lnTo>
                <a:lnTo>
                  <a:pt x="20537758" y="6045014"/>
                </a:lnTo>
                <a:lnTo>
                  <a:pt x="0" y="604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6" t="-25650" r="-37906" b="-14719"/>
            </a:stretch>
          </a:blipFill>
        </p:spPr>
      </p:sp>
      <p:sp>
        <p:nvSpPr>
          <p:cNvPr id="4" name="Freeform 4"/>
          <p:cNvSpPr/>
          <p:nvPr/>
        </p:nvSpPr>
        <p:spPr>
          <a:xfrm rot="10706343">
            <a:off x="-11134922" y="-218520"/>
            <a:ext cx="21996690" cy="8019627"/>
          </a:xfrm>
          <a:custGeom>
            <a:avLst/>
            <a:gdLst/>
            <a:ahLst/>
            <a:cxnLst/>
            <a:rect l="l" t="t" r="r" b="b"/>
            <a:pathLst>
              <a:path w="21996690" h="8019627">
                <a:moveTo>
                  <a:pt x="0" y="0"/>
                </a:moveTo>
                <a:lnTo>
                  <a:pt x="21996690" y="0"/>
                </a:lnTo>
                <a:lnTo>
                  <a:pt x="21996690" y="8019626"/>
                </a:lnTo>
                <a:lnTo>
                  <a:pt x="0" y="801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74379" y="1472857"/>
            <a:ext cx="6094499" cy="7096942"/>
          </a:xfrm>
          <a:custGeom>
            <a:avLst/>
            <a:gdLst/>
            <a:ahLst/>
            <a:cxnLst/>
            <a:rect l="l" t="t" r="r" b="b"/>
            <a:pathLst>
              <a:path w="6094499" h="7096942">
                <a:moveTo>
                  <a:pt x="0" y="0"/>
                </a:moveTo>
                <a:lnTo>
                  <a:pt x="6094500" y="0"/>
                </a:lnTo>
                <a:lnTo>
                  <a:pt x="6094500" y="7096942"/>
                </a:lnTo>
                <a:lnTo>
                  <a:pt x="0" y="7096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45063" y="-523999"/>
            <a:ext cx="9223854" cy="11334997"/>
          </a:xfrm>
          <a:custGeom>
            <a:avLst/>
            <a:gdLst/>
            <a:ahLst/>
            <a:cxnLst/>
            <a:rect l="l" t="t" r="r" b="b"/>
            <a:pathLst>
              <a:path w="9223854" h="11334997">
                <a:moveTo>
                  <a:pt x="0" y="0"/>
                </a:moveTo>
                <a:lnTo>
                  <a:pt x="9223854" y="0"/>
                </a:lnTo>
                <a:lnTo>
                  <a:pt x="9223854" y="11334998"/>
                </a:lnTo>
                <a:lnTo>
                  <a:pt x="0" y="11334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580" y="3339390"/>
            <a:ext cx="6608637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37819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8677177"/>
            <a:ext cx="19411754" cy="19411754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8241" y="7712070"/>
            <a:ext cx="20537759" cy="6045014"/>
          </a:xfrm>
          <a:custGeom>
            <a:avLst/>
            <a:gdLst/>
            <a:ahLst/>
            <a:cxnLst/>
            <a:rect l="l" t="t" r="r" b="b"/>
            <a:pathLst>
              <a:path w="20537759" h="6045014">
                <a:moveTo>
                  <a:pt x="0" y="0"/>
                </a:moveTo>
                <a:lnTo>
                  <a:pt x="20537758" y="0"/>
                </a:lnTo>
                <a:lnTo>
                  <a:pt x="20537758" y="6045014"/>
                </a:lnTo>
                <a:lnTo>
                  <a:pt x="0" y="604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6" t="-25650" r="-37906" b="-14719"/>
            </a:stretch>
          </a:blipFill>
        </p:spPr>
      </p:sp>
      <p:sp>
        <p:nvSpPr>
          <p:cNvPr id="4" name="Freeform 4"/>
          <p:cNvSpPr/>
          <p:nvPr/>
        </p:nvSpPr>
        <p:spPr>
          <a:xfrm rot="10706343">
            <a:off x="-11134922" y="-218520"/>
            <a:ext cx="21996690" cy="8019627"/>
          </a:xfrm>
          <a:custGeom>
            <a:avLst/>
            <a:gdLst/>
            <a:ahLst/>
            <a:cxnLst/>
            <a:rect l="l" t="t" r="r" b="b"/>
            <a:pathLst>
              <a:path w="21996690" h="8019627">
                <a:moveTo>
                  <a:pt x="0" y="0"/>
                </a:moveTo>
                <a:lnTo>
                  <a:pt x="21996690" y="0"/>
                </a:lnTo>
                <a:lnTo>
                  <a:pt x="21996690" y="8019626"/>
                </a:lnTo>
                <a:lnTo>
                  <a:pt x="0" y="801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74379" y="1472857"/>
            <a:ext cx="6094499" cy="7096942"/>
          </a:xfrm>
          <a:custGeom>
            <a:avLst/>
            <a:gdLst/>
            <a:ahLst/>
            <a:cxnLst/>
            <a:rect l="l" t="t" r="r" b="b"/>
            <a:pathLst>
              <a:path w="6094499" h="7096942">
                <a:moveTo>
                  <a:pt x="0" y="0"/>
                </a:moveTo>
                <a:lnTo>
                  <a:pt x="6094500" y="0"/>
                </a:lnTo>
                <a:lnTo>
                  <a:pt x="6094500" y="7096942"/>
                </a:lnTo>
                <a:lnTo>
                  <a:pt x="0" y="7096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45063" y="-523999"/>
            <a:ext cx="9223854" cy="11334997"/>
          </a:xfrm>
          <a:custGeom>
            <a:avLst/>
            <a:gdLst/>
            <a:ahLst/>
            <a:cxnLst/>
            <a:rect l="l" t="t" r="r" b="b"/>
            <a:pathLst>
              <a:path w="9223854" h="11334997">
                <a:moveTo>
                  <a:pt x="0" y="0"/>
                </a:moveTo>
                <a:lnTo>
                  <a:pt x="9223854" y="0"/>
                </a:lnTo>
                <a:lnTo>
                  <a:pt x="9223854" y="11334998"/>
                </a:lnTo>
                <a:lnTo>
                  <a:pt x="0" y="11334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852" y="1028700"/>
            <a:ext cx="7059780" cy="64806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8389" y="1096925"/>
            <a:ext cx="15931222" cy="8093150"/>
            <a:chOff x="0" y="0"/>
            <a:chExt cx="21241629" cy="107908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463407"/>
              <a:ext cx="20890591" cy="10327459"/>
              <a:chOff x="0" y="0"/>
              <a:chExt cx="4832700" cy="23890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32700" cy="2389090"/>
              </a:xfrm>
              <a:custGeom>
                <a:avLst/>
                <a:gdLst/>
                <a:ahLst/>
                <a:cxnLst/>
                <a:rect l="l" t="t" r="r" b="b"/>
                <a:pathLst>
                  <a:path w="4832700" h="2389090">
                    <a:moveTo>
                      <a:pt x="10377" y="0"/>
                    </a:moveTo>
                    <a:lnTo>
                      <a:pt x="4822323" y="0"/>
                    </a:lnTo>
                    <a:cubicBezTo>
                      <a:pt x="4825075" y="0"/>
                      <a:pt x="4827714" y="1093"/>
                      <a:pt x="4829660" y="3039"/>
                    </a:cubicBezTo>
                    <a:cubicBezTo>
                      <a:pt x="4831606" y="4985"/>
                      <a:pt x="4832700" y="7625"/>
                      <a:pt x="4832700" y="10377"/>
                    </a:cubicBezTo>
                    <a:lnTo>
                      <a:pt x="4832700" y="2378714"/>
                    </a:lnTo>
                    <a:cubicBezTo>
                      <a:pt x="4832700" y="2384445"/>
                      <a:pt x="4828054" y="2389090"/>
                      <a:pt x="4822323" y="2389090"/>
                    </a:cubicBezTo>
                    <a:lnTo>
                      <a:pt x="10377" y="2389090"/>
                    </a:lnTo>
                    <a:cubicBezTo>
                      <a:pt x="4646" y="2389090"/>
                      <a:pt x="0" y="2384445"/>
                      <a:pt x="0" y="2378714"/>
                    </a:cubicBezTo>
                    <a:lnTo>
                      <a:pt x="0" y="10377"/>
                    </a:lnTo>
                    <a:cubicBezTo>
                      <a:pt x="0" y="4646"/>
                      <a:pt x="4646" y="0"/>
                      <a:pt x="103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71450"/>
                <a:ext cx="4832700" cy="25605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23071" y="0"/>
              <a:ext cx="20918557" cy="10445777"/>
              <a:chOff x="0" y="0"/>
              <a:chExt cx="4839169" cy="241646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839169" cy="2416461"/>
              </a:xfrm>
              <a:custGeom>
                <a:avLst/>
                <a:gdLst/>
                <a:ahLst/>
                <a:cxnLst/>
                <a:rect l="l" t="t" r="r" b="b"/>
                <a:pathLst>
                  <a:path w="4839169" h="2416461">
                    <a:moveTo>
                      <a:pt x="10363" y="0"/>
                    </a:moveTo>
                    <a:lnTo>
                      <a:pt x="4828806" y="0"/>
                    </a:lnTo>
                    <a:cubicBezTo>
                      <a:pt x="4831555" y="0"/>
                      <a:pt x="4834191" y="1092"/>
                      <a:pt x="4836134" y="3035"/>
                    </a:cubicBezTo>
                    <a:cubicBezTo>
                      <a:pt x="4838078" y="4979"/>
                      <a:pt x="4839169" y="7614"/>
                      <a:pt x="4839169" y="10363"/>
                    </a:cubicBezTo>
                    <a:lnTo>
                      <a:pt x="4839169" y="2406098"/>
                    </a:lnTo>
                    <a:cubicBezTo>
                      <a:pt x="4839169" y="2411822"/>
                      <a:pt x="4834530" y="2416461"/>
                      <a:pt x="4828806" y="2416461"/>
                    </a:cubicBezTo>
                    <a:lnTo>
                      <a:pt x="10363" y="2416461"/>
                    </a:lnTo>
                    <a:cubicBezTo>
                      <a:pt x="7614" y="2416461"/>
                      <a:pt x="4979" y="2415369"/>
                      <a:pt x="3035" y="2413426"/>
                    </a:cubicBezTo>
                    <a:cubicBezTo>
                      <a:pt x="1092" y="2411483"/>
                      <a:pt x="0" y="2408847"/>
                      <a:pt x="0" y="2406098"/>
                    </a:cubicBezTo>
                    <a:lnTo>
                      <a:pt x="0" y="10363"/>
                    </a:lnTo>
                    <a:cubicBezTo>
                      <a:pt x="0" y="4640"/>
                      <a:pt x="4640" y="0"/>
                      <a:pt x="10363" y="0"/>
                    </a:cubicBezTo>
                    <a:close/>
                  </a:path>
                </a:pathLst>
              </a:custGeom>
              <a:solidFill>
                <a:srgbClr val="F1E7D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71450"/>
                <a:ext cx="4839169" cy="258791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4"/>
          <p:cNvSpPr/>
          <p:nvPr/>
        </p:nvSpPr>
        <p:spPr>
          <a:xfrm>
            <a:off x="3131815" y="3045981"/>
            <a:ext cx="4611769" cy="4542592"/>
          </a:xfrm>
          <a:custGeom>
            <a:avLst/>
            <a:gdLst/>
            <a:ahLst/>
            <a:cxnLst/>
            <a:rect l="l" t="t" r="r" b="b"/>
            <a:pathLst>
              <a:path w="4611769" h="4542592">
                <a:moveTo>
                  <a:pt x="0" y="0"/>
                </a:moveTo>
                <a:lnTo>
                  <a:pt x="4611769" y="0"/>
                </a:lnTo>
                <a:lnTo>
                  <a:pt x="4611769" y="4542593"/>
                </a:lnTo>
                <a:lnTo>
                  <a:pt x="0" y="4542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1460171" y="3566461"/>
            <a:ext cx="3110532" cy="5457074"/>
          </a:xfrm>
          <a:custGeom>
            <a:avLst/>
            <a:gdLst/>
            <a:ahLst/>
            <a:cxnLst/>
            <a:rect l="l" t="t" r="r" b="b"/>
            <a:pathLst>
              <a:path w="3110532" h="5457074">
                <a:moveTo>
                  <a:pt x="0" y="0"/>
                </a:moveTo>
                <a:lnTo>
                  <a:pt x="3110533" y="0"/>
                </a:lnTo>
                <a:lnTo>
                  <a:pt x="3110533" y="5457074"/>
                </a:lnTo>
                <a:lnTo>
                  <a:pt x="0" y="5457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7"/>
          <p:cNvSpPr txBox="1"/>
          <p:nvPr/>
        </p:nvSpPr>
        <p:spPr>
          <a:xfrm>
            <a:off x="8001000" y="3648913"/>
            <a:ext cx="9768707" cy="81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từ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; 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diễn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cảm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8001000" y="5688713"/>
            <a:ext cx="976870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Ngắt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nghỉ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hơi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chỗ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14" name="TextBox 9"/>
          <p:cNvSpPr txBox="1"/>
          <p:nvPr/>
        </p:nvSpPr>
        <p:spPr>
          <a:xfrm>
            <a:off x="8001000" y="4668127"/>
            <a:ext cx="9768707" cy="81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trôi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chảy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tốc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998" dirty="0" err="1">
                <a:latin typeface="Cambria Bold"/>
                <a:ea typeface="Cambria Bold"/>
                <a:cs typeface="Cambria Bold"/>
                <a:sym typeface="Cambria Bold"/>
              </a:rPr>
              <a:t>độ</a:t>
            </a:r>
            <a:r>
              <a:rPr lang="en-US" sz="4998" dirty="0"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260" y="1295235"/>
            <a:ext cx="13030200" cy="177144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1"/>
            <a:ext cx="19411754" cy="10734577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8241" y="7712070"/>
            <a:ext cx="20537759" cy="6045014"/>
          </a:xfrm>
          <a:custGeom>
            <a:avLst/>
            <a:gdLst/>
            <a:ahLst/>
            <a:cxnLst/>
            <a:rect l="l" t="t" r="r" b="b"/>
            <a:pathLst>
              <a:path w="20537759" h="6045014">
                <a:moveTo>
                  <a:pt x="0" y="0"/>
                </a:moveTo>
                <a:lnTo>
                  <a:pt x="20537758" y="0"/>
                </a:lnTo>
                <a:lnTo>
                  <a:pt x="20537758" y="6045014"/>
                </a:lnTo>
                <a:lnTo>
                  <a:pt x="0" y="604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6" t="-25650" r="-37906" b="-14719"/>
            </a:stretch>
          </a:blipFill>
        </p:spPr>
      </p:sp>
      <p:sp>
        <p:nvSpPr>
          <p:cNvPr id="4" name="Freeform 4"/>
          <p:cNvSpPr/>
          <p:nvPr/>
        </p:nvSpPr>
        <p:spPr>
          <a:xfrm rot="10706343">
            <a:off x="-11134922" y="-218520"/>
            <a:ext cx="21996690" cy="8019627"/>
          </a:xfrm>
          <a:custGeom>
            <a:avLst/>
            <a:gdLst/>
            <a:ahLst/>
            <a:cxnLst/>
            <a:rect l="l" t="t" r="r" b="b"/>
            <a:pathLst>
              <a:path w="21996690" h="8019627">
                <a:moveTo>
                  <a:pt x="0" y="0"/>
                </a:moveTo>
                <a:lnTo>
                  <a:pt x="21996690" y="0"/>
                </a:lnTo>
                <a:lnTo>
                  <a:pt x="21996690" y="8019626"/>
                </a:lnTo>
                <a:lnTo>
                  <a:pt x="0" y="801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74379" y="1472857"/>
            <a:ext cx="6094499" cy="7096942"/>
          </a:xfrm>
          <a:custGeom>
            <a:avLst/>
            <a:gdLst/>
            <a:ahLst/>
            <a:cxnLst/>
            <a:rect l="l" t="t" r="r" b="b"/>
            <a:pathLst>
              <a:path w="6094499" h="7096942">
                <a:moveTo>
                  <a:pt x="0" y="0"/>
                </a:moveTo>
                <a:lnTo>
                  <a:pt x="6094500" y="0"/>
                </a:lnTo>
                <a:lnTo>
                  <a:pt x="6094500" y="7096942"/>
                </a:lnTo>
                <a:lnTo>
                  <a:pt x="0" y="7096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45063" y="-523999"/>
            <a:ext cx="9223854" cy="11334997"/>
          </a:xfrm>
          <a:custGeom>
            <a:avLst/>
            <a:gdLst/>
            <a:ahLst/>
            <a:cxnLst/>
            <a:rect l="l" t="t" r="r" b="b"/>
            <a:pathLst>
              <a:path w="9223854" h="11334997">
                <a:moveTo>
                  <a:pt x="0" y="0"/>
                </a:moveTo>
                <a:lnTo>
                  <a:pt x="9223854" y="0"/>
                </a:lnTo>
                <a:lnTo>
                  <a:pt x="9223854" y="11334998"/>
                </a:lnTo>
                <a:lnTo>
                  <a:pt x="0" y="11334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" y="805861"/>
            <a:ext cx="8583546" cy="690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1231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32295" y="533711"/>
            <a:ext cx="16745291" cy="2559357"/>
            <a:chOff x="0" y="-104775"/>
            <a:chExt cx="4410282" cy="674070"/>
          </a:xfrm>
        </p:grpSpPr>
        <p:sp>
          <p:nvSpPr>
            <p:cNvPr id="9" name="Freeform 9"/>
            <p:cNvSpPr/>
            <p:nvPr/>
          </p:nvSpPr>
          <p:spPr>
            <a:xfrm>
              <a:off x="0" y="-49833"/>
              <a:ext cx="4410282" cy="569295"/>
            </a:xfrm>
            <a:custGeom>
              <a:avLst/>
              <a:gdLst/>
              <a:ahLst/>
              <a:cxnLst/>
              <a:rect l="l" t="t" r="r" b="b"/>
              <a:pathLst>
                <a:path w="4410282" h="569295">
                  <a:moveTo>
                    <a:pt x="9709" y="0"/>
                  </a:moveTo>
                  <a:lnTo>
                    <a:pt x="4400573" y="0"/>
                  </a:lnTo>
                  <a:cubicBezTo>
                    <a:pt x="4405935" y="0"/>
                    <a:pt x="4410282" y="4347"/>
                    <a:pt x="4410282" y="9709"/>
                  </a:cubicBezTo>
                  <a:lnTo>
                    <a:pt x="4410282" y="559586"/>
                  </a:lnTo>
                  <a:cubicBezTo>
                    <a:pt x="4410282" y="562161"/>
                    <a:pt x="4409260" y="564630"/>
                    <a:pt x="4407439" y="566451"/>
                  </a:cubicBezTo>
                  <a:cubicBezTo>
                    <a:pt x="4405618" y="568272"/>
                    <a:pt x="4403148" y="569295"/>
                    <a:pt x="4400573" y="569295"/>
                  </a:cubicBezTo>
                  <a:lnTo>
                    <a:pt x="9709" y="569295"/>
                  </a:lnTo>
                  <a:cubicBezTo>
                    <a:pt x="7134" y="569295"/>
                    <a:pt x="4664" y="568272"/>
                    <a:pt x="2844" y="566451"/>
                  </a:cubicBezTo>
                  <a:cubicBezTo>
                    <a:pt x="1023" y="564630"/>
                    <a:pt x="0" y="562161"/>
                    <a:pt x="0" y="559586"/>
                  </a:cubicBezTo>
                  <a:lnTo>
                    <a:pt x="0" y="9709"/>
                  </a:lnTo>
                  <a:cubicBezTo>
                    <a:pt x="0" y="7134"/>
                    <a:pt x="1023" y="4664"/>
                    <a:pt x="2844" y="2844"/>
                  </a:cubicBezTo>
                  <a:cubicBezTo>
                    <a:pt x="4664" y="1023"/>
                    <a:pt x="7134" y="0"/>
                    <a:pt x="9709" y="0"/>
                  </a:cubicBezTo>
                  <a:close/>
                </a:path>
              </a:pathLst>
            </a:custGeom>
            <a:solidFill>
              <a:srgbClr val="8D590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04775"/>
              <a:ext cx="4410282" cy="6740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Những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đặc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điểm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dưới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đây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của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núi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lửa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được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miêu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tả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như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thế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nào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?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897343" y="3223073"/>
            <a:ext cx="4243890" cy="4470929"/>
          </a:xfrm>
          <a:custGeom>
            <a:avLst/>
            <a:gdLst/>
            <a:ahLst/>
            <a:cxnLst/>
            <a:rect l="l" t="t" r="r" b="b"/>
            <a:pathLst>
              <a:path w="4243890" h="4470929">
                <a:moveTo>
                  <a:pt x="0" y="0"/>
                </a:moveTo>
                <a:lnTo>
                  <a:pt x="4243890" y="0"/>
                </a:lnTo>
                <a:lnTo>
                  <a:pt x="4243890" y="4470929"/>
                </a:lnTo>
                <a:lnTo>
                  <a:pt x="0" y="447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69833" y="3223073"/>
            <a:ext cx="3959509" cy="4488582"/>
          </a:xfrm>
          <a:custGeom>
            <a:avLst/>
            <a:gdLst/>
            <a:ahLst/>
            <a:cxnLst/>
            <a:rect l="l" t="t" r="r" b="b"/>
            <a:pathLst>
              <a:path w="3959509" h="4488582">
                <a:moveTo>
                  <a:pt x="0" y="0"/>
                </a:moveTo>
                <a:lnTo>
                  <a:pt x="3959509" y="0"/>
                </a:lnTo>
                <a:lnTo>
                  <a:pt x="3959509" y="4488581"/>
                </a:lnTo>
                <a:lnTo>
                  <a:pt x="0" y="4488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17486" y="3258438"/>
            <a:ext cx="4079056" cy="4465863"/>
          </a:xfrm>
          <a:custGeom>
            <a:avLst/>
            <a:gdLst/>
            <a:ahLst/>
            <a:cxnLst/>
            <a:rect l="l" t="t" r="r" b="b"/>
            <a:pathLst>
              <a:path w="4079056" h="4465863">
                <a:moveTo>
                  <a:pt x="0" y="0"/>
                </a:moveTo>
                <a:lnTo>
                  <a:pt x="4079056" y="0"/>
                </a:lnTo>
                <a:lnTo>
                  <a:pt x="4079056" y="4465863"/>
                </a:lnTo>
                <a:lnTo>
                  <a:pt x="0" y="446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27076" y="3245791"/>
            <a:ext cx="3856014" cy="4478510"/>
          </a:xfrm>
          <a:custGeom>
            <a:avLst/>
            <a:gdLst/>
            <a:ahLst/>
            <a:cxnLst/>
            <a:rect l="l" t="t" r="r" b="b"/>
            <a:pathLst>
              <a:path w="3856014" h="4478510">
                <a:moveTo>
                  <a:pt x="0" y="0"/>
                </a:moveTo>
                <a:lnTo>
                  <a:pt x="3856015" y="0"/>
                </a:lnTo>
                <a:lnTo>
                  <a:pt x="3856015" y="4478510"/>
                </a:lnTo>
                <a:lnTo>
                  <a:pt x="0" y="4478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97369" y="644510"/>
            <a:ext cx="4243890" cy="4470929"/>
          </a:xfrm>
          <a:custGeom>
            <a:avLst/>
            <a:gdLst/>
            <a:ahLst/>
            <a:cxnLst/>
            <a:rect l="l" t="t" r="r" b="b"/>
            <a:pathLst>
              <a:path w="4243890" h="4470929">
                <a:moveTo>
                  <a:pt x="0" y="0"/>
                </a:moveTo>
                <a:lnTo>
                  <a:pt x="4243890" y="0"/>
                </a:lnTo>
                <a:lnTo>
                  <a:pt x="4243890" y="4470929"/>
                </a:lnTo>
                <a:lnTo>
                  <a:pt x="0" y="447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69859" y="644510"/>
            <a:ext cx="3959509" cy="4488582"/>
          </a:xfrm>
          <a:custGeom>
            <a:avLst/>
            <a:gdLst/>
            <a:ahLst/>
            <a:cxnLst/>
            <a:rect l="l" t="t" r="r" b="b"/>
            <a:pathLst>
              <a:path w="3959509" h="4488582">
                <a:moveTo>
                  <a:pt x="0" y="0"/>
                </a:moveTo>
                <a:lnTo>
                  <a:pt x="3959510" y="0"/>
                </a:lnTo>
                <a:lnTo>
                  <a:pt x="3959510" y="4488582"/>
                </a:lnTo>
                <a:lnTo>
                  <a:pt x="0" y="4488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17512" y="679876"/>
            <a:ext cx="4079056" cy="4465863"/>
          </a:xfrm>
          <a:custGeom>
            <a:avLst/>
            <a:gdLst/>
            <a:ahLst/>
            <a:cxnLst/>
            <a:rect l="l" t="t" r="r" b="b"/>
            <a:pathLst>
              <a:path w="4079056" h="4465863">
                <a:moveTo>
                  <a:pt x="0" y="0"/>
                </a:moveTo>
                <a:lnTo>
                  <a:pt x="4079056" y="0"/>
                </a:lnTo>
                <a:lnTo>
                  <a:pt x="4079056" y="4465863"/>
                </a:lnTo>
                <a:lnTo>
                  <a:pt x="0" y="4465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27102" y="667229"/>
            <a:ext cx="3856014" cy="4478510"/>
          </a:xfrm>
          <a:custGeom>
            <a:avLst/>
            <a:gdLst/>
            <a:ahLst/>
            <a:cxnLst/>
            <a:rect l="l" t="t" r="r" b="b"/>
            <a:pathLst>
              <a:path w="3856014" h="4478510">
                <a:moveTo>
                  <a:pt x="0" y="0"/>
                </a:moveTo>
                <a:lnTo>
                  <a:pt x="3856015" y="0"/>
                </a:lnTo>
                <a:lnTo>
                  <a:pt x="3856015" y="4478510"/>
                </a:lnTo>
                <a:lnTo>
                  <a:pt x="0" y="4478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8769" y="5382119"/>
            <a:ext cx="4375221" cy="4260371"/>
          </a:xfrm>
          <a:custGeom>
            <a:avLst/>
            <a:gdLst/>
            <a:ahLst/>
            <a:cxnLst/>
            <a:rect l="l" t="t" r="r" b="b"/>
            <a:pathLst>
              <a:path w="4375221" h="4260371">
                <a:moveTo>
                  <a:pt x="0" y="0"/>
                </a:moveTo>
                <a:lnTo>
                  <a:pt x="4375221" y="0"/>
                </a:lnTo>
                <a:lnTo>
                  <a:pt x="4375221" y="4260371"/>
                </a:lnTo>
                <a:lnTo>
                  <a:pt x="0" y="426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975328">
            <a:off x="1875570" y="5311672"/>
            <a:ext cx="1267779" cy="674094"/>
          </a:xfrm>
          <a:custGeom>
            <a:avLst/>
            <a:gdLst/>
            <a:ahLst/>
            <a:cxnLst/>
            <a:rect l="l" t="t" r="r" b="b"/>
            <a:pathLst>
              <a:path w="1267779" h="674094">
                <a:moveTo>
                  <a:pt x="0" y="0"/>
                </a:moveTo>
                <a:lnTo>
                  <a:pt x="1267779" y="0"/>
                </a:lnTo>
                <a:lnTo>
                  <a:pt x="1267779" y="674094"/>
                </a:lnTo>
                <a:lnTo>
                  <a:pt x="0" y="674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54862" y="6233584"/>
            <a:ext cx="3534366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nón</a:t>
            </a:r>
            <a:r>
              <a:rPr lang="en-US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</a:p>
          <a:p>
            <a:pPr algn="ctr">
              <a:lnSpc>
                <a:spcPts val="6719"/>
              </a:lnSpc>
            </a:pPr>
            <a:r>
              <a:rPr lang="en-US" sz="4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thoai</a:t>
            </a:r>
            <a:r>
              <a:rPr lang="en-US" sz="48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thoải</a:t>
            </a:r>
            <a:endParaRPr lang="en-US" sz="48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093141" y="5382119"/>
            <a:ext cx="4375221" cy="4260371"/>
          </a:xfrm>
          <a:custGeom>
            <a:avLst/>
            <a:gdLst/>
            <a:ahLst/>
            <a:cxnLst/>
            <a:rect l="l" t="t" r="r" b="b"/>
            <a:pathLst>
              <a:path w="4375221" h="4260371">
                <a:moveTo>
                  <a:pt x="0" y="0"/>
                </a:moveTo>
                <a:lnTo>
                  <a:pt x="4375221" y="0"/>
                </a:lnTo>
                <a:lnTo>
                  <a:pt x="4375221" y="4260371"/>
                </a:lnTo>
                <a:lnTo>
                  <a:pt x="0" y="426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975328">
            <a:off x="6439006" y="5311672"/>
            <a:ext cx="1267779" cy="674094"/>
          </a:xfrm>
          <a:custGeom>
            <a:avLst/>
            <a:gdLst/>
            <a:ahLst/>
            <a:cxnLst/>
            <a:rect l="l" t="t" r="r" b="b"/>
            <a:pathLst>
              <a:path w="1267779" h="674094">
                <a:moveTo>
                  <a:pt x="0" y="0"/>
                </a:moveTo>
                <a:lnTo>
                  <a:pt x="1267779" y="0"/>
                </a:lnTo>
                <a:lnTo>
                  <a:pt x="1267779" y="674094"/>
                </a:lnTo>
                <a:lnTo>
                  <a:pt x="0" y="674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55899" y="6169660"/>
            <a:ext cx="3696751" cy="308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phun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khói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khí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hoặc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đám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mây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tro</a:t>
            </a:r>
            <a:endParaRPr lang="en-US" sz="4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9515987" y="5382119"/>
            <a:ext cx="4375221" cy="4260371"/>
          </a:xfrm>
          <a:custGeom>
            <a:avLst/>
            <a:gdLst/>
            <a:ahLst/>
            <a:cxnLst/>
            <a:rect l="l" t="t" r="r" b="b"/>
            <a:pathLst>
              <a:path w="4375221" h="4260371">
                <a:moveTo>
                  <a:pt x="0" y="0"/>
                </a:moveTo>
                <a:lnTo>
                  <a:pt x="4375221" y="0"/>
                </a:lnTo>
                <a:lnTo>
                  <a:pt x="4375221" y="4260371"/>
                </a:lnTo>
                <a:lnTo>
                  <a:pt x="0" y="426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975328">
            <a:off x="10861852" y="5311672"/>
            <a:ext cx="1267779" cy="674094"/>
          </a:xfrm>
          <a:custGeom>
            <a:avLst/>
            <a:gdLst/>
            <a:ahLst/>
            <a:cxnLst/>
            <a:rect l="l" t="t" r="r" b="b"/>
            <a:pathLst>
              <a:path w="1267779" h="674094">
                <a:moveTo>
                  <a:pt x="0" y="0"/>
                </a:moveTo>
                <a:lnTo>
                  <a:pt x="1267779" y="0"/>
                </a:lnTo>
                <a:lnTo>
                  <a:pt x="1267779" y="674094"/>
                </a:lnTo>
                <a:lnTo>
                  <a:pt x="0" y="674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778745" y="6169660"/>
            <a:ext cx="3696751" cy="308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nổ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tiếng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kinh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hoàng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rít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lên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khe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khẽ</a:t>
            </a:r>
            <a:endParaRPr lang="en-US" sz="4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3912779" y="5382119"/>
            <a:ext cx="4375221" cy="4260371"/>
          </a:xfrm>
          <a:custGeom>
            <a:avLst/>
            <a:gdLst/>
            <a:ahLst/>
            <a:cxnLst/>
            <a:rect l="l" t="t" r="r" b="b"/>
            <a:pathLst>
              <a:path w="4375221" h="4260371">
                <a:moveTo>
                  <a:pt x="0" y="0"/>
                </a:moveTo>
                <a:lnTo>
                  <a:pt x="4375221" y="0"/>
                </a:lnTo>
                <a:lnTo>
                  <a:pt x="4375221" y="4260371"/>
                </a:lnTo>
                <a:lnTo>
                  <a:pt x="0" y="426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4975328">
            <a:off x="15258644" y="5311672"/>
            <a:ext cx="1267779" cy="674094"/>
          </a:xfrm>
          <a:custGeom>
            <a:avLst/>
            <a:gdLst/>
            <a:ahLst/>
            <a:cxnLst/>
            <a:rect l="l" t="t" r="r" b="b"/>
            <a:pathLst>
              <a:path w="1267779" h="674094">
                <a:moveTo>
                  <a:pt x="0" y="0"/>
                </a:moveTo>
                <a:lnTo>
                  <a:pt x="1267780" y="0"/>
                </a:lnTo>
                <a:lnTo>
                  <a:pt x="1267780" y="674094"/>
                </a:lnTo>
                <a:lnTo>
                  <a:pt x="0" y="674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4175538" y="6169660"/>
            <a:ext cx="3696751" cy="308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trên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mặt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hoạt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ngầm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dưới</a:t>
            </a:r>
            <a:r>
              <a:rPr lang="en-US" sz="44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biển</a:t>
            </a:r>
            <a:endParaRPr lang="en-US" sz="4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776257" y="863330"/>
            <a:ext cx="6658102" cy="3745183"/>
          </a:xfrm>
          <a:custGeom>
            <a:avLst/>
            <a:gdLst/>
            <a:ahLst/>
            <a:cxnLst/>
            <a:rect l="l" t="t" r="r" b="b"/>
            <a:pathLst>
              <a:path w="5547157" h="3120276">
                <a:moveTo>
                  <a:pt x="0" y="0"/>
                </a:moveTo>
                <a:lnTo>
                  <a:pt x="5547157" y="0"/>
                </a:lnTo>
                <a:lnTo>
                  <a:pt x="5547157" y="3120276"/>
                </a:lnTo>
                <a:lnTo>
                  <a:pt x="0" y="312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22734" y="4787507"/>
            <a:ext cx="6611625" cy="4407750"/>
          </a:xfrm>
          <a:custGeom>
            <a:avLst/>
            <a:gdLst/>
            <a:ahLst/>
            <a:cxnLst/>
            <a:rect l="l" t="t" r="r" b="b"/>
            <a:pathLst>
              <a:path w="6611625" h="4407750">
                <a:moveTo>
                  <a:pt x="0" y="0"/>
                </a:moveTo>
                <a:lnTo>
                  <a:pt x="6611624" y="0"/>
                </a:lnTo>
                <a:lnTo>
                  <a:pt x="6611624" y="4407750"/>
                </a:lnTo>
                <a:lnTo>
                  <a:pt x="0" y="4407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6085" y="965657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193223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363200" y="1255109"/>
            <a:ext cx="7188798" cy="7340075"/>
          </a:xfrm>
          <a:custGeom>
            <a:avLst/>
            <a:gdLst/>
            <a:ahLst/>
            <a:cxnLst/>
            <a:rect l="l" t="t" r="r" b="b"/>
            <a:pathLst>
              <a:path w="5527691" h="5527691">
                <a:moveTo>
                  <a:pt x="0" y="0"/>
                </a:moveTo>
                <a:lnTo>
                  <a:pt x="5527691" y="0"/>
                </a:lnTo>
                <a:lnTo>
                  <a:pt x="5527691" y="5527691"/>
                </a:lnTo>
                <a:lnTo>
                  <a:pt x="0" y="552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88090" y="2055508"/>
            <a:ext cx="8592532" cy="5845244"/>
          </a:xfrm>
          <a:custGeom>
            <a:avLst/>
            <a:gdLst/>
            <a:ahLst/>
            <a:cxnLst/>
            <a:rect l="l" t="t" r="r" b="b"/>
            <a:pathLst>
              <a:path w="6607066" h="4401958">
                <a:moveTo>
                  <a:pt x="0" y="0"/>
                </a:moveTo>
                <a:lnTo>
                  <a:pt x="6607066" y="0"/>
                </a:lnTo>
                <a:lnTo>
                  <a:pt x="6607066" y="4401958"/>
                </a:lnTo>
                <a:lnTo>
                  <a:pt x="0" y="4401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7799" y="496324"/>
            <a:ext cx="16745291" cy="2999145"/>
            <a:chOff x="0" y="-81739"/>
            <a:chExt cx="4410282" cy="7898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10282" cy="599398"/>
            </a:xfrm>
            <a:custGeom>
              <a:avLst/>
              <a:gdLst/>
              <a:ahLst/>
              <a:cxnLst/>
              <a:rect l="l" t="t" r="r" b="b"/>
              <a:pathLst>
                <a:path w="4410282" h="599398">
                  <a:moveTo>
                    <a:pt x="9709" y="0"/>
                  </a:moveTo>
                  <a:lnTo>
                    <a:pt x="4400573" y="0"/>
                  </a:lnTo>
                  <a:cubicBezTo>
                    <a:pt x="4405935" y="0"/>
                    <a:pt x="4410282" y="4347"/>
                    <a:pt x="4410282" y="9709"/>
                  </a:cubicBezTo>
                  <a:lnTo>
                    <a:pt x="4410282" y="589689"/>
                  </a:lnTo>
                  <a:cubicBezTo>
                    <a:pt x="4410282" y="592264"/>
                    <a:pt x="4409260" y="594734"/>
                    <a:pt x="4407439" y="596554"/>
                  </a:cubicBezTo>
                  <a:cubicBezTo>
                    <a:pt x="4405618" y="598375"/>
                    <a:pt x="4403148" y="599398"/>
                    <a:pt x="4400573" y="599398"/>
                  </a:cubicBezTo>
                  <a:lnTo>
                    <a:pt x="9709" y="599398"/>
                  </a:lnTo>
                  <a:cubicBezTo>
                    <a:pt x="7134" y="599398"/>
                    <a:pt x="4664" y="598375"/>
                    <a:pt x="2844" y="596554"/>
                  </a:cubicBezTo>
                  <a:cubicBezTo>
                    <a:pt x="1023" y="594734"/>
                    <a:pt x="0" y="592264"/>
                    <a:pt x="0" y="589689"/>
                  </a:cubicBezTo>
                  <a:lnTo>
                    <a:pt x="0" y="9709"/>
                  </a:lnTo>
                  <a:cubicBezTo>
                    <a:pt x="0" y="7134"/>
                    <a:pt x="1023" y="4664"/>
                    <a:pt x="2844" y="2844"/>
                  </a:cubicBezTo>
                  <a:cubicBezTo>
                    <a:pt x="4664" y="1023"/>
                    <a:pt x="7134" y="0"/>
                    <a:pt x="9709" y="0"/>
                  </a:cubicBezTo>
                  <a:close/>
                </a:path>
              </a:pathLst>
            </a:custGeom>
            <a:solidFill>
              <a:srgbClr val="8D590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67778" y="-81739"/>
              <a:ext cx="4274725" cy="7898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900"/>
                </a:lnSpc>
              </a:pP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Vì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sao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Trái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Đất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được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miêu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tả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“y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hệt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một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củ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hành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khổng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lồ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”?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Em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nghĩ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gì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về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hình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ảnh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đó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?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756115" y="2795335"/>
            <a:ext cx="4044606" cy="6497359"/>
          </a:xfrm>
          <a:custGeom>
            <a:avLst/>
            <a:gdLst/>
            <a:ahLst/>
            <a:cxnLst/>
            <a:rect l="l" t="t" r="r" b="b"/>
            <a:pathLst>
              <a:path w="4044606" h="6497359">
                <a:moveTo>
                  <a:pt x="0" y="0"/>
                </a:moveTo>
                <a:lnTo>
                  <a:pt x="4044605" y="0"/>
                </a:lnTo>
                <a:lnTo>
                  <a:pt x="4044605" y="6497359"/>
                </a:lnTo>
                <a:lnTo>
                  <a:pt x="0" y="6497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96369" y="4539322"/>
            <a:ext cx="4955407" cy="4447478"/>
          </a:xfrm>
          <a:custGeom>
            <a:avLst/>
            <a:gdLst/>
            <a:ahLst/>
            <a:cxnLst/>
            <a:rect l="l" t="t" r="r" b="b"/>
            <a:pathLst>
              <a:path w="4955407" h="4447478">
                <a:moveTo>
                  <a:pt x="0" y="0"/>
                </a:moveTo>
                <a:lnTo>
                  <a:pt x="4955407" y="0"/>
                </a:lnTo>
                <a:lnTo>
                  <a:pt x="4955407" y="4447478"/>
                </a:lnTo>
                <a:lnTo>
                  <a:pt x="0" y="4447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429882" y="3834895"/>
            <a:ext cx="5138677" cy="5423405"/>
          </a:xfrm>
          <a:custGeom>
            <a:avLst/>
            <a:gdLst/>
            <a:ahLst/>
            <a:cxnLst/>
            <a:rect l="l" t="t" r="r" b="b"/>
            <a:pathLst>
              <a:path w="5138677" h="5423405">
                <a:moveTo>
                  <a:pt x="0" y="0"/>
                </a:moveTo>
                <a:lnTo>
                  <a:pt x="5138676" y="0"/>
                </a:lnTo>
                <a:lnTo>
                  <a:pt x="5138676" y="5423405"/>
                </a:lnTo>
                <a:lnTo>
                  <a:pt x="0" y="542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1"/>
            <a:ext cx="19411754" cy="10734577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4879" y="6834446"/>
            <a:ext cx="20537759" cy="6045014"/>
          </a:xfrm>
          <a:custGeom>
            <a:avLst/>
            <a:gdLst/>
            <a:ahLst/>
            <a:cxnLst/>
            <a:rect l="l" t="t" r="r" b="b"/>
            <a:pathLst>
              <a:path w="20537759" h="6045014">
                <a:moveTo>
                  <a:pt x="0" y="0"/>
                </a:moveTo>
                <a:lnTo>
                  <a:pt x="20537758" y="0"/>
                </a:lnTo>
                <a:lnTo>
                  <a:pt x="20537758" y="6045014"/>
                </a:lnTo>
                <a:lnTo>
                  <a:pt x="0" y="604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6" t="-25650" r="-37906" b="-1471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34546" y="-4636529"/>
            <a:ext cx="14134300" cy="16851624"/>
          </a:xfrm>
          <a:custGeom>
            <a:avLst/>
            <a:gdLst/>
            <a:ahLst/>
            <a:cxnLst/>
            <a:rect l="l" t="t" r="r" b="b"/>
            <a:pathLst>
              <a:path w="14134300" h="16851624">
                <a:moveTo>
                  <a:pt x="0" y="0"/>
                </a:moveTo>
                <a:lnTo>
                  <a:pt x="14134300" y="0"/>
                </a:lnTo>
                <a:lnTo>
                  <a:pt x="14134300" y="16851624"/>
                </a:lnTo>
                <a:lnTo>
                  <a:pt x="0" y="16851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99186" y="-64053"/>
            <a:ext cx="13130907" cy="2999145"/>
            <a:chOff x="-9660" y="-101991"/>
            <a:chExt cx="3458346" cy="7898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48686" cy="599398"/>
            </a:xfrm>
            <a:custGeom>
              <a:avLst/>
              <a:gdLst/>
              <a:ahLst/>
              <a:cxnLst/>
              <a:rect l="l" t="t" r="r" b="b"/>
              <a:pathLst>
                <a:path w="3448686" h="599398">
                  <a:moveTo>
                    <a:pt x="12416" y="0"/>
                  </a:moveTo>
                  <a:lnTo>
                    <a:pt x="3436269" y="0"/>
                  </a:lnTo>
                  <a:cubicBezTo>
                    <a:pt x="3439563" y="0"/>
                    <a:pt x="3442720" y="1308"/>
                    <a:pt x="3445049" y="3637"/>
                  </a:cubicBezTo>
                  <a:cubicBezTo>
                    <a:pt x="3447378" y="5965"/>
                    <a:pt x="3448686" y="9123"/>
                    <a:pt x="3448686" y="12416"/>
                  </a:cubicBezTo>
                  <a:lnTo>
                    <a:pt x="3448686" y="586982"/>
                  </a:lnTo>
                  <a:cubicBezTo>
                    <a:pt x="3448686" y="593839"/>
                    <a:pt x="3443127" y="599398"/>
                    <a:pt x="3436269" y="599398"/>
                  </a:cubicBezTo>
                  <a:lnTo>
                    <a:pt x="12416" y="599398"/>
                  </a:lnTo>
                  <a:cubicBezTo>
                    <a:pt x="9123" y="599398"/>
                    <a:pt x="5965" y="598090"/>
                    <a:pt x="3637" y="595762"/>
                  </a:cubicBezTo>
                  <a:cubicBezTo>
                    <a:pt x="1308" y="593433"/>
                    <a:pt x="0" y="590275"/>
                    <a:pt x="0" y="586982"/>
                  </a:cubicBezTo>
                  <a:lnTo>
                    <a:pt x="0" y="12416"/>
                  </a:lnTo>
                  <a:cubicBezTo>
                    <a:pt x="0" y="9123"/>
                    <a:pt x="1308" y="5965"/>
                    <a:pt x="3637" y="3637"/>
                  </a:cubicBezTo>
                  <a:cubicBezTo>
                    <a:pt x="5965" y="1308"/>
                    <a:pt x="9123" y="0"/>
                    <a:pt x="12416" y="0"/>
                  </a:cubicBezTo>
                  <a:close/>
                </a:path>
              </a:pathLst>
            </a:custGeom>
            <a:solidFill>
              <a:srgbClr val="8D590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-9660" y="-101991"/>
              <a:ext cx="3448686" cy="7898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900"/>
                </a:lnSpc>
              </a:pP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Lớp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vỏ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Trái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Đất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và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mác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-ma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bên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dưới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được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miêu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tả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như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thế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nào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?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8116" y="3365692"/>
            <a:ext cx="4891531" cy="4763129"/>
            <a:chOff x="0" y="0"/>
            <a:chExt cx="6522042" cy="63508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22042" cy="6350838"/>
            </a:xfrm>
            <a:custGeom>
              <a:avLst/>
              <a:gdLst/>
              <a:ahLst/>
              <a:cxnLst/>
              <a:rect l="l" t="t" r="r" b="b"/>
              <a:pathLst>
                <a:path w="6522042" h="6350838">
                  <a:moveTo>
                    <a:pt x="0" y="0"/>
                  </a:moveTo>
                  <a:lnTo>
                    <a:pt x="6522042" y="0"/>
                  </a:lnTo>
                  <a:lnTo>
                    <a:pt x="6522042" y="6350838"/>
                  </a:lnTo>
                  <a:lnTo>
                    <a:pt x="0" y="6350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451150" y="1356779"/>
              <a:ext cx="5619743" cy="3542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Lớp</a:t>
              </a:r>
              <a:r>
                <a:rPr lang="en-US" sz="5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51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vỏ</a:t>
              </a:r>
              <a:endParaRPr lang="en-US" sz="5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ctr">
                <a:lnSpc>
                  <a:spcPts val="7139"/>
                </a:lnSpc>
              </a:pPr>
              <a:r>
                <a:rPr lang="en-US" sz="51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Trái</a:t>
              </a:r>
              <a:r>
                <a:rPr lang="en-US" sz="5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51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Đất</a:t>
              </a:r>
              <a:r>
                <a:rPr lang="en-US" sz="5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 </a:t>
              </a:r>
            </a:p>
            <a:p>
              <a:pPr algn="ctr">
                <a:lnSpc>
                  <a:spcPts val="7139"/>
                </a:lnSpc>
              </a:pPr>
              <a:r>
                <a:rPr lang="en-US" sz="51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rất</a:t>
              </a:r>
              <a:r>
                <a:rPr lang="en-US" sz="5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US" sz="5100" dirty="0" err="1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cứng</a:t>
              </a:r>
              <a:endParaRPr lang="en-US" sz="5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65246" y="3365692"/>
            <a:ext cx="6666250" cy="6491261"/>
            <a:chOff x="0" y="0"/>
            <a:chExt cx="8888333" cy="86550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88333" cy="8655014"/>
            </a:xfrm>
            <a:custGeom>
              <a:avLst/>
              <a:gdLst/>
              <a:ahLst/>
              <a:cxnLst/>
              <a:rect l="l" t="t" r="r" b="b"/>
              <a:pathLst>
                <a:path w="8888333" h="8655014">
                  <a:moveTo>
                    <a:pt x="0" y="0"/>
                  </a:moveTo>
                  <a:lnTo>
                    <a:pt x="8888333" y="0"/>
                  </a:lnTo>
                  <a:lnTo>
                    <a:pt x="8888333" y="8655014"/>
                  </a:lnTo>
                  <a:lnTo>
                    <a:pt x="0" y="8655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436879" y="699117"/>
              <a:ext cx="8014574" cy="7161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Mác-ma: đặc quán, giống như cháo đặc lục bục sôi ở khoảng 700 đến 1 300 độ C, sôi sùng sục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97095" y="2103548"/>
            <a:ext cx="6082851" cy="8183452"/>
            <a:chOff x="0" y="0"/>
            <a:chExt cx="8110468" cy="10911270"/>
          </a:xfrm>
        </p:grpSpPr>
        <p:sp>
          <p:nvSpPr>
            <p:cNvPr id="15" name="Freeform 15"/>
            <p:cNvSpPr/>
            <p:nvPr/>
          </p:nvSpPr>
          <p:spPr>
            <a:xfrm>
              <a:off x="204753" y="3213079"/>
              <a:ext cx="7905715" cy="7698190"/>
            </a:xfrm>
            <a:custGeom>
              <a:avLst/>
              <a:gdLst/>
              <a:ahLst/>
              <a:cxnLst/>
              <a:rect l="l" t="t" r="r" b="b"/>
              <a:pathLst>
                <a:path w="7905715" h="7698190">
                  <a:moveTo>
                    <a:pt x="0" y="0"/>
                  </a:moveTo>
                  <a:lnTo>
                    <a:pt x="7905715" y="0"/>
                  </a:lnTo>
                  <a:lnTo>
                    <a:pt x="7905715" y="7698191"/>
                  </a:lnTo>
                  <a:lnTo>
                    <a:pt x="0" y="7698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881384" y="3444000"/>
              <a:ext cx="6552453" cy="1917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98"/>
                </a:lnSpc>
                <a:spcBef>
                  <a:spcPct val="0"/>
                </a:spcBef>
              </a:pPr>
              <a:r>
                <a:rPr lang="en-US" sz="8641">
                  <a:solidFill>
                    <a:srgbClr val="FF9426"/>
                  </a:solidFill>
                  <a:latin typeface="Bike Park"/>
                  <a:ea typeface="Bike Park"/>
                  <a:cs typeface="Bike Park"/>
                  <a:sym typeface="Bike Park"/>
                </a:rPr>
                <a:t>Mác-ma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44519" y="6100011"/>
              <a:ext cx="7626182" cy="2335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 b="1">
                  <a:solidFill>
                    <a:srgbClr val="8E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đá nóng chảy trong lòng đất</a:t>
              </a:r>
            </a:p>
          </p:txBody>
        </p:sp>
        <p:sp>
          <p:nvSpPr>
            <p:cNvPr id="18" name="Freeform 18"/>
            <p:cNvSpPr/>
            <p:nvPr/>
          </p:nvSpPr>
          <p:spPr>
            <a:xfrm rot="-2299832" flipV="1">
              <a:off x="247479" y="1095516"/>
              <a:ext cx="4333662" cy="2304262"/>
            </a:xfrm>
            <a:custGeom>
              <a:avLst/>
              <a:gdLst/>
              <a:ahLst/>
              <a:cxnLst/>
              <a:rect l="l" t="t" r="r" b="b"/>
              <a:pathLst>
                <a:path w="4333662" h="2304262">
                  <a:moveTo>
                    <a:pt x="0" y="2304262"/>
                  </a:moveTo>
                  <a:lnTo>
                    <a:pt x="4333663" y="2304262"/>
                  </a:lnTo>
                  <a:lnTo>
                    <a:pt x="4333663" y="0"/>
                  </a:lnTo>
                  <a:lnTo>
                    <a:pt x="0" y="0"/>
                  </a:lnTo>
                  <a:lnTo>
                    <a:pt x="0" y="2304262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7799" y="300769"/>
            <a:ext cx="16745291" cy="2884844"/>
            <a:chOff x="0" y="-133243"/>
            <a:chExt cx="4410282" cy="7597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10282" cy="569295"/>
            </a:xfrm>
            <a:custGeom>
              <a:avLst/>
              <a:gdLst/>
              <a:ahLst/>
              <a:cxnLst/>
              <a:rect l="l" t="t" r="r" b="b"/>
              <a:pathLst>
                <a:path w="4410282" h="569295">
                  <a:moveTo>
                    <a:pt x="9709" y="0"/>
                  </a:moveTo>
                  <a:lnTo>
                    <a:pt x="4400573" y="0"/>
                  </a:lnTo>
                  <a:cubicBezTo>
                    <a:pt x="4405935" y="0"/>
                    <a:pt x="4410282" y="4347"/>
                    <a:pt x="4410282" y="9709"/>
                  </a:cubicBezTo>
                  <a:lnTo>
                    <a:pt x="4410282" y="559586"/>
                  </a:lnTo>
                  <a:cubicBezTo>
                    <a:pt x="4410282" y="562161"/>
                    <a:pt x="4409260" y="564630"/>
                    <a:pt x="4407439" y="566451"/>
                  </a:cubicBezTo>
                  <a:cubicBezTo>
                    <a:pt x="4405618" y="568272"/>
                    <a:pt x="4403148" y="569295"/>
                    <a:pt x="4400573" y="569295"/>
                  </a:cubicBezTo>
                  <a:lnTo>
                    <a:pt x="9709" y="569295"/>
                  </a:lnTo>
                  <a:cubicBezTo>
                    <a:pt x="7134" y="569295"/>
                    <a:pt x="4664" y="568272"/>
                    <a:pt x="2844" y="566451"/>
                  </a:cubicBezTo>
                  <a:cubicBezTo>
                    <a:pt x="1023" y="564630"/>
                    <a:pt x="0" y="562161"/>
                    <a:pt x="0" y="559586"/>
                  </a:cubicBezTo>
                  <a:lnTo>
                    <a:pt x="0" y="9709"/>
                  </a:lnTo>
                  <a:cubicBezTo>
                    <a:pt x="0" y="7134"/>
                    <a:pt x="1023" y="4664"/>
                    <a:pt x="2844" y="2844"/>
                  </a:cubicBezTo>
                  <a:cubicBezTo>
                    <a:pt x="4664" y="1023"/>
                    <a:pt x="7134" y="0"/>
                    <a:pt x="9709" y="0"/>
                  </a:cubicBezTo>
                  <a:close/>
                </a:path>
              </a:pathLst>
            </a:custGeom>
            <a:solidFill>
              <a:srgbClr val="8D590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33243"/>
              <a:ext cx="4410282" cy="75979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900"/>
                </a:lnSpc>
              </a:pP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Núi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lửa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được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hình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thành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ra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sao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?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439067" y="3082516"/>
            <a:ext cx="4044606" cy="6497359"/>
          </a:xfrm>
          <a:custGeom>
            <a:avLst/>
            <a:gdLst/>
            <a:ahLst/>
            <a:cxnLst/>
            <a:rect l="l" t="t" r="r" b="b"/>
            <a:pathLst>
              <a:path w="4044606" h="6497359">
                <a:moveTo>
                  <a:pt x="0" y="0"/>
                </a:moveTo>
                <a:lnTo>
                  <a:pt x="4044605" y="0"/>
                </a:lnTo>
                <a:lnTo>
                  <a:pt x="4044605" y="6497359"/>
                </a:lnTo>
                <a:lnTo>
                  <a:pt x="0" y="64973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953000" y="3773352"/>
            <a:ext cx="12268199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bởi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mác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-ma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dưới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vỏ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trái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len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lên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trên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xuyên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qua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kẽ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nứt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ở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vỏ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rồi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phun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trào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tạo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6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433817"/>
            <a:ext cx="14821083" cy="2999145"/>
            <a:chOff x="0" y="-99161"/>
            <a:chExt cx="3903495" cy="7898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03495" cy="599398"/>
            </a:xfrm>
            <a:custGeom>
              <a:avLst/>
              <a:gdLst/>
              <a:ahLst/>
              <a:cxnLst/>
              <a:rect l="l" t="t" r="r" b="b"/>
              <a:pathLst>
                <a:path w="3903495" h="599398">
                  <a:moveTo>
                    <a:pt x="10970" y="0"/>
                  </a:moveTo>
                  <a:lnTo>
                    <a:pt x="3892526" y="0"/>
                  </a:lnTo>
                  <a:cubicBezTo>
                    <a:pt x="3895435" y="0"/>
                    <a:pt x="3898225" y="1156"/>
                    <a:pt x="3900282" y="3213"/>
                  </a:cubicBezTo>
                  <a:cubicBezTo>
                    <a:pt x="3902339" y="5270"/>
                    <a:pt x="3903495" y="8060"/>
                    <a:pt x="3903495" y="10970"/>
                  </a:cubicBezTo>
                  <a:lnTo>
                    <a:pt x="3903495" y="588429"/>
                  </a:lnTo>
                  <a:cubicBezTo>
                    <a:pt x="3903495" y="591338"/>
                    <a:pt x="3902339" y="594128"/>
                    <a:pt x="3900282" y="596185"/>
                  </a:cubicBezTo>
                  <a:cubicBezTo>
                    <a:pt x="3898225" y="598243"/>
                    <a:pt x="3895435" y="599398"/>
                    <a:pt x="3892526" y="599398"/>
                  </a:cubicBezTo>
                  <a:lnTo>
                    <a:pt x="10970" y="599398"/>
                  </a:lnTo>
                  <a:cubicBezTo>
                    <a:pt x="8060" y="599398"/>
                    <a:pt x="5270" y="598243"/>
                    <a:pt x="3213" y="596185"/>
                  </a:cubicBezTo>
                  <a:cubicBezTo>
                    <a:pt x="1156" y="594128"/>
                    <a:pt x="0" y="591338"/>
                    <a:pt x="0" y="588429"/>
                  </a:cubicBezTo>
                  <a:lnTo>
                    <a:pt x="0" y="10970"/>
                  </a:lnTo>
                  <a:cubicBezTo>
                    <a:pt x="0" y="8060"/>
                    <a:pt x="1156" y="5270"/>
                    <a:pt x="3213" y="3213"/>
                  </a:cubicBezTo>
                  <a:cubicBezTo>
                    <a:pt x="5270" y="1156"/>
                    <a:pt x="8060" y="0"/>
                    <a:pt x="10970" y="0"/>
                  </a:cubicBezTo>
                  <a:close/>
                </a:path>
              </a:pathLst>
            </a:custGeom>
            <a:solidFill>
              <a:srgbClr val="8D590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99161"/>
              <a:ext cx="3903495" cy="7898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7900"/>
                </a:lnSpc>
              </a:pP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Trao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đổi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với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bạn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về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các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thông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tin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trong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bài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đọc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theo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gợi</a:t>
              </a:r>
              <a:r>
                <a:rPr lang="en-US" sz="5000" b="1" dirty="0">
                  <a:solidFill>
                    <a:srgbClr val="FFFFFF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ý.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4082" y="2803467"/>
            <a:ext cx="12058744" cy="439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endParaRPr dirty="0"/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Thông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tin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đã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biết</a:t>
            </a:r>
            <a:endParaRPr lang="en-US" sz="5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Thông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tin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mới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đối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với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endParaRPr lang="en-US" sz="5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Thông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tin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thấy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thú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vị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nhất</a:t>
            </a:r>
            <a:endParaRPr lang="en-US" sz="5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Thông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tin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muốn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biết</a:t>
            </a:r>
            <a:endParaRPr lang="en-US" sz="5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447547" y="5418288"/>
            <a:ext cx="2744502" cy="3839895"/>
          </a:xfrm>
          <a:custGeom>
            <a:avLst/>
            <a:gdLst/>
            <a:ahLst/>
            <a:cxnLst/>
            <a:rect l="l" t="t" r="r" b="b"/>
            <a:pathLst>
              <a:path w="2744502" h="3839895">
                <a:moveTo>
                  <a:pt x="0" y="0"/>
                </a:moveTo>
                <a:lnTo>
                  <a:pt x="2744502" y="0"/>
                </a:lnTo>
                <a:lnTo>
                  <a:pt x="2744502" y="3839895"/>
                </a:lnTo>
                <a:lnTo>
                  <a:pt x="0" y="38398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604854" y="5418288"/>
            <a:ext cx="2745213" cy="3839895"/>
          </a:xfrm>
          <a:custGeom>
            <a:avLst/>
            <a:gdLst/>
            <a:ahLst/>
            <a:cxnLst/>
            <a:rect l="l" t="t" r="r" b="b"/>
            <a:pathLst>
              <a:path w="2745213" h="3839895">
                <a:moveTo>
                  <a:pt x="0" y="0"/>
                </a:moveTo>
                <a:lnTo>
                  <a:pt x="2745213" y="0"/>
                </a:lnTo>
                <a:lnTo>
                  <a:pt x="2745213" y="3839895"/>
                </a:lnTo>
                <a:lnTo>
                  <a:pt x="0" y="3839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62871" y="5143500"/>
            <a:ext cx="2743122" cy="4114683"/>
          </a:xfrm>
          <a:custGeom>
            <a:avLst/>
            <a:gdLst/>
            <a:ahLst/>
            <a:cxnLst/>
            <a:rect l="l" t="t" r="r" b="b"/>
            <a:pathLst>
              <a:path w="2743122" h="4114683">
                <a:moveTo>
                  <a:pt x="0" y="0"/>
                </a:moveTo>
                <a:lnTo>
                  <a:pt x="2743122" y="0"/>
                </a:lnTo>
                <a:lnTo>
                  <a:pt x="2743122" y="4114683"/>
                </a:lnTo>
                <a:lnTo>
                  <a:pt x="0" y="4114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0352" y="472979"/>
            <a:ext cx="16028277" cy="5944044"/>
            <a:chOff x="0" y="0"/>
            <a:chExt cx="3908699" cy="14495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08699" cy="1449531"/>
            </a:xfrm>
            <a:custGeom>
              <a:avLst/>
              <a:gdLst/>
              <a:ahLst/>
              <a:cxnLst/>
              <a:rect l="l" t="t" r="r" b="b"/>
              <a:pathLst>
                <a:path w="3908699" h="1449531">
                  <a:moveTo>
                    <a:pt x="10143" y="0"/>
                  </a:moveTo>
                  <a:lnTo>
                    <a:pt x="3898556" y="0"/>
                  </a:lnTo>
                  <a:cubicBezTo>
                    <a:pt x="3901246" y="0"/>
                    <a:pt x="3903826" y="1069"/>
                    <a:pt x="3905728" y="2971"/>
                  </a:cubicBezTo>
                  <a:cubicBezTo>
                    <a:pt x="3907630" y="4873"/>
                    <a:pt x="3908699" y="7453"/>
                    <a:pt x="3908699" y="10143"/>
                  </a:cubicBezTo>
                  <a:lnTo>
                    <a:pt x="3908699" y="1439387"/>
                  </a:lnTo>
                  <a:cubicBezTo>
                    <a:pt x="3908699" y="1442078"/>
                    <a:pt x="3907630" y="1444658"/>
                    <a:pt x="3905728" y="1446560"/>
                  </a:cubicBezTo>
                  <a:cubicBezTo>
                    <a:pt x="3903826" y="1448462"/>
                    <a:pt x="3901246" y="1449531"/>
                    <a:pt x="3898556" y="1449531"/>
                  </a:cubicBezTo>
                  <a:lnTo>
                    <a:pt x="10143" y="1449531"/>
                  </a:lnTo>
                  <a:cubicBezTo>
                    <a:pt x="7453" y="1449531"/>
                    <a:pt x="4873" y="1448462"/>
                    <a:pt x="2971" y="1446560"/>
                  </a:cubicBezTo>
                  <a:cubicBezTo>
                    <a:pt x="1069" y="1444658"/>
                    <a:pt x="0" y="1442078"/>
                    <a:pt x="0" y="1439387"/>
                  </a:cubicBezTo>
                  <a:lnTo>
                    <a:pt x="0" y="10143"/>
                  </a:lnTo>
                  <a:cubicBezTo>
                    <a:pt x="0" y="7453"/>
                    <a:pt x="1069" y="4873"/>
                    <a:pt x="2971" y="2971"/>
                  </a:cubicBezTo>
                  <a:cubicBezTo>
                    <a:pt x="4873" y="1069"/>
                    <a:pt x="7453" y="0"/>
                    <a:pt x="10143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3908699" cy="129713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06825" y="254492"/>
            <a:ext cx="16028277" cy="5944044"/>
            <a:chOff x="0" y="0"/>
            <a:chExt cx="3908699" cy="14495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08699" cy="1449531"/>
            </a:xfrm>
            <a:custGeom>
              <a:avLst/>
              <a:gdLst/>
              <a:ahLst/>
              <a:cxnLst/>
              <a:rect l="l" t="t" r="r" b="b"/>
              <a:pathLst>
                <a:path w="3908699" h="1449531">
                  <a:moveTo>
                    <a:pt x="10143" y="0"/>
                  </a:moveTo>
                  <a:lnTo>
                    <a:pt x="3898556" y="0"/>
                  </a:lnTo>
                  <a:cubicBezTo>
                    <a:pt x="3901246" y="0"/>
                    <a:pt x="3903826" y="1069"/>
                    <a:pt x="3905728" y="2971"/>
                  </a:cubicBezTo>
                  <a:cubicBezTo>
                    <a:pt x="3907630" y="4873"/>
                    <a:pt x="3908699" y="7453"/>
                    <a:pt x="3908699" y="10143"/>
                  </a:cubicBezTo>
                  <a:lnTo>
                    <a:pt x="3908699" y="1439387"/>
                  </a:lnTo>
                  <a:cubicBezTo>
                    <a:pt x="3908699" y="1442078"/>
                    <a:pt x="3907630" y="1444658"/>
                    <a:pt x="3905728" y="1446560"/>
                  </a:cubicBezTo>
                  <a:cubicBezTo>
                    <a:pt x="3903826" y="1448462"/>
                    <a:pt x="3901246" y="1449531"/>
                    <a:pt x="3898556" y="1449531"/>
                  </a:cubicBezTo>
                  <a:lnTo>
                    <a:pt x="10143" y="1449531"/>
                  </a:lnTo>
                  <a:cubicBezTo>
                    <a:pt x="7453" y="1449531"/>
                    <a:pt x="4873" y="1448462"/>
                    <a:pt x="2971" y="1446560"/>
                  </a:cubicBezTo>
                  <a:cubicBezTo>
                    <a:pt x="1069" y="1444658"/>
                    <a:pt x="0" y="1442078"/>
                    <a:pt x="0" y="1439387"/>
                  </a:cubicBezTo>
                  <a:lnTo>
                    <a:pt x="0" y="10143"/>
                  </a:lnTo>
                  <a:cubicBezTo>
                    <a:pt x="0" y="7453"/>
                    <a:pt x="1069" y="4873"/>
                    <a:pt x="2971" y="2971"/>
                  </a:cubicBezTo>
                  <a:cubicBezTo>
                    <a:pt x="4873" y="1069"/>
                    <a:pt x="7453" y="0"/>
                    <a:pt x="10143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3908699" cy="15733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38646" y="1390681"/>
            <a:ext cx="15896456" cy="4108641"/>
          </a:xfrm>
          <a:custGeom>
            <a:avLst/>
            <a:gdLst/>
            <a:ahLst/>
            <a:cxnLst/>
            <a:rect l="l" t="t" r="r" b="b"/>
            <a:pathLst>
              <a:path w="15896456" h="4108641">
                <a:moveTo>
                  <a:pt x="0" y="0"/>
                </a:moveTo>
                <a:lnTo>
                  <a:pt x="15896456" y="0"/>
                </a:lnTo>
                <a:lnTo>
                  <a:pt x="15896456" y="4108640"/>
                </a:lnTo>
                <a:lnTo>
                  <a:pt x="0" y="4108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5" r="-1120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535257" y="5946178"/>
            <a:ext cx="12101639" cy="1533754"/>
            <a:chOff x="0" y="0"/>
            <a:chExt cx="3187263" cy="4039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87263" cy="403952"/>
            </a:xfrm>
            <a:custGeom>
              <a:avLst/>
              <a:gdLst/>
              <a:ahLst/>
              <a:cxnLst/>
              <a:rect l="l" t="t" r="r" b="b"/>
              <a:pathLst>
                <a:path w="3187263" h="403952">
                  <a:moveTo>
                    <a:pt x="13435" y="0"/>
                  </a:moveTo>
                  <a:lnTo>
                    <a:pt x="3173828" y="0"/>
                  </a:lnTo>
                  <a:cubicBezTo>
                    <a:pt x="3177392" y="0"/>
                    <a:pt x="3180809" y="1415"/>
                    <a:pt x="3183328" y="3935"/>
                  </a:cubicBezTo>
                  <a:cubicBezTo>
                    <a:pt x="3185848" y="6454"/>
                    <a:pt x="3187263" y="9872"/>
                    <a:pt x="3187263" y="13435"/>
                  </a:cubicBezTo>
                  <a:lnTo>
                    <a:pt x="3187263" y="390517"/>
                  </a:lnTo>
                  <a:cubicBezTo>
                    <a:pt x="3187263" y="394080"/>
                    <a:pt x="3185848" y="397497"/>
                    <a:pt x="3183328" y="400017"/>
                  </a:cubicBezTo>
                  <a:cubicBezTo>
                    <a:pt x="3180809" y="402536"/>
                    <a:pt x="3177392" y="403952"/>
                    <a:pt x="3173828" y="403952"/>
                  </a:cubicBezTo>
                  <a:lnTo>
                    <a:pt x="13435" y="403952"/>
                  </a:lnTo>
                  <a:cubicBezTo>
                    <a:pt x="9872" y="403952"/>
                    <a:pt x="6454" y="402536"/>
                    <a:pt x="3935" y="400017"/>
                  </a:cubicBezTo>
                  <a:cubicBezTo>
                    <a:pt x="1415" y="397497"/>
                    <a:pt x="0" y="394080"/>
                    <a:pt x="0" y="390517"/>
                  </a:cubicBezTo>
                  <a:lnTo>
                    <a:pt x="0" y="13435"/>
                  </a:lnTo>
                  <a:cubicBezTo>
                    <a:pt x="0" y="9872"/>
                    <a:pt x="1415" y="6454"/>
                    <a:pt x="3935" y="3935"/>
                  </a:cubicBezTo>
                  <a:cubicBezTo>
                    <a:pt x="6454" y="1415"/>
                    <a:pt x="9872" y="0"/>
                    <a:pt x="13435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87263" cy="43252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952"/>
                </a:lnSpc>
              </a:pP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Tìm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sự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đặc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biệt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của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những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ngọn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núi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trên</a:t>
              </a:r>
              <a:r>
                <a:rPr lang="en-US" sz="4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sap Bold"/>
                  <a:sym typeface="Asap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372110" y="7148924"/>
            <a:ext cx="14427934" cy="3138076"/>
          </a:xfrm>
          <a:custGeom>
            <a:avLst/>
            <a:gdLst/>
            <a:ahLst/>
            <a:cxnLst/>
            <a:rect l="l" t="t" r="r" b="b"/>
            <a:pathLst>
              <a:path w="14427934" h="3138076">
                <a:moveTo>
                  <a:pt x="0" y="0"/>
                </a:moveTo>
                <a:lnTo>
                  <a:pt x="14427933" y="0"/>
                </a:lnTo>
                <a:lnTo>
                  <a:pt x="14427933" y="3138076"/>
                </a:lnTo>
                <a:lnTo>
                  <a:pt x="0" y="31380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1"/>
            <a:ext cx="19411754" cy="10734577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8241" y="7712070"/>
            <a:ext cx="20537759" cy="6045014"/>
          </a:xfrm>
          <a:custGeom>
            <a:avLst/>
            <a:gdLst/>
            <a:ahLst/>
            <a:cxnLst/>
            <a:rect l="l" t="t" r="r" b="b"/>
            <a:pathLst>
              <a:path w="20537759" h="6045014">
                <a:moveTo>
                  <a:pt x="0" y="0"/>
                </a:moveTo>
                <a:lnTo>
                  <a:pt x="20537758" y="0"/>
                </a:lnTo>
                <a:lnTo>
                  <a:pt x="20537758" y="6045014"/>
                </a:lnTo>
                <a:lnTo>
                  <a:pt x="0" y="604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6" t="-25650" r="-37906" b="-14719"/>
            </a:stretch>
          </a:blipFill>
        </p:spPr>
      </p:sp>
      <p:sp>
        <p:nvSpPr>
          <p:cNvPr id="4" name="Freeform 4"/>
          <p:cNvSpPr/>
          <p:nvPr/>
        </p:nvSpPr>
        <p:spPr>
          <a:xfrm rot="10706343">
            <a:off x="-11134922" y="-218520"/>
            <a:ext cx="21996690" cy="8019627"/>
          </a:xfrm>
          <a:custGeom>
            <a:avLst/>
            <a:gdLst/>
            <a:ahLst/>
            <a:cxnLst/>
            <a:rect l="l" t="t" r="r" b="b"/>
            <a:pathLst>
              <a:path w="21996690" h="8019627">
                <a:moveTo>
                  <a:pt x="0" y="0"/>
                </a:moveTo>
                <a:lnTo>
                  <a:pt x="21996690" y="0"/>
                </a:lnTo>
                <a:lnTo>
                  <a:pt x="21996690" y="8019626"/>
                </a:lnTo>
                <a:lnTo>
                  <a:pt x="0" y="801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74379" y="1472857"/>
            <a:ext cx="6094499" cy="7096942"/>
          </a:xfrm>
          <a:custGeom>
            <a:avLst/>
            <a:gdLst/>
            <a:ahLst/>
            <a:cxnLst/>
            <a:rect l="l" t="t" r="r" b="b"/>
            <a:pathLst>
              <a:path w="6094499" h="7096942">
                <a:moveTo>
                  <a:pt x="0" y="0"/>
                </a:moveTo>
                <a:lnTo>
                  <a:pt x="6094500" y="0"/>
                </a:lnTo>
                <a:lnTo>
                  <a:pt x="6094500" y="7096942"/>
                </a:lnTo>
                <a:lnTo>
                  <a:pt x="0" y="7096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45063" y="-523999"/>
            <a:ext cx="9223854" cy="11334997"/>
          </a:xfrm>
          <a:custGeom>
            <a:avLst/>
            <a:gdLst/>
            <a:ahLst/>
            <a:cxnLst/>
            <a:rect l="l" t="t" r="r" b="b"/>
            <a:pathLst>
              <a:path w="9223854" h="11334997">
                <a:moveTo>
                  <a:pt x="0" y="0"/>
                </a:moveTo>
                <a:lnTo>
                  <a:pt x="9223854" y="0"/>
                </a:lnTo>
                <a:lnTo>
                  <a:pt x="9223854" y="11334998"/>
                </a:lnTo>
                <a:lnTo>
                  <a:pt x="0" y="11334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68445"/>
            <a:ext cx="8901880" cy="6073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65025"/>
            <a:ext cx="6785436" cy="8644877"/>
          </a:xfrm>
          <a:prstGeom prst="rect">
            <a:avLst/>
          </a:prstGeom>
        </p:spPr>
      </p:pic>
      <p:sp>
        <p:nvSpPr>
          <p:cNvPr id="9" name="Freeform 12"/>
          <p:cNvSpPr/>
          <p:nvPr/>
        </p:nvSpPr>
        <p:spPr>
          <a:xfrm>
            <a:off x="10947525" y="5039007"/>
            <a:ext cx="6311775" cy="4899515"/>
          </a:xfrm>
          <a:custGeom>
            <a:avLst/>
            <a:gdLst/>
            <a:ahLst/>
            <a:cxnLst/>
            <a:rect l="l" t="t" r="r" b="b"/>
            <a:pathLst>
              <a:path w="6311775" h="4899515">
                <a:moveTo>
                  <a:pt x="0" y="0"/>
                </a:moveTo>
                <a:lnTo>
                  <a:pt x="6311775" y="0"/>
                </a:lnTo>
                <a:lnTo>
                  <a:pt x="6311775" y="4899515"/>
                </a:lnTo>
                <a:lnTo>
                  <a:pt x="0" y="4899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8390795" y="1104900"/>
            <a:ext cx="7259136" cy="4809178"/>
            <a:chOff x="8390795" y="1104900"/>
            <a:chExt cx="7259136" cy="4809178"/>
          </a:xfrm>
        </p:grpSpPr>
        <p:sp>
          <p:nvSpPr>
            <p:cNvPr id="11" name="Freeform 13"/>
            <p:cNvSpPr/>
            <p:nvPr/>
          </p:nvSpPr>
          <p:spPr>
            <a:xfrm>
              <a:off x="8390795" y="1104900"/>
              <a:ext cx="7259136" cy="4809178"/>
            </a:xfrm>
            <a:custGeom>
              <a:avLst/>
              <a:gdLst/>
              <a:ahLst/>
              <a:cxnLst/>
              <a:rect l="l" t="t" r="r" b="b"/>
              <a:pathLst>
                <a:path w="7259136" h="4809178">
                  <a:moveTo>
                    <a:pt x="0" y="0"/>
                  </a:moveTo>
                  <a:lnTo>
                    <a:pt x="7259137" y="0"/>
                  </a:lnTo>
                  <a:lnTo>
                    <a:pt x="7259137" y="4809178"/>
                  </a:lnTo>
                  <a:lnTo>
                    <a:pt x="0" y="4809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4"/>
            <p:cNvSpPr txBox="1"/>
            <p:nvPr/>
          </p:nvSpPr>
          <p:spPr>
            <a:xfrm>
              <a:off x="9306807" y="2108239"/>
              <a:ext cx="4978384" cy="173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313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Luyện</a:t>
              </a:r>
              <a:r>
                <a:rPr lang="en-US" sz="5000" dirty="0">
                  <a:solidFill>
                    <a:srgbClr val="FF313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313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đọc</a:t>
              </a:r>
              <a:r>
                <a:rPr lang="en-US" sz="5000" dirty="0">
                  <a:solidFill>
                    <a:srgbClr val="FF313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313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thầm</a:t>
              </a:r>
              <a:r>
                <a:rPr lang="en-US" sz="5000" dirty="0">
                  <a:solidFill>
                    <a:srgbClr val="FF313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313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toàn</a:t>
              </a:r>
              <a:r>
                <a:rPr lang="en-US" sz="5000" dirty="0">
                  <a:solidFill>
                    <a:srgbClr val="FF313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5000" dirty="0" err="1">
                  <a:solidFill>
                    <a:srgbClr val="FF3131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bài</a:t>
              </a:r>
              <a:endParaRPr lang="en-US" sz="5000" dirty="0">
                <a:solidFill>
                  <a:srgbClr val="FF3131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1"/>
            <a:ext cx="19411754" cy="10734577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8241" y="7712070"/>
            <a:ext cx="20537759" cy="6045014"/>
          </a:xfrm>
          <a:custGeom>
            <a:avLst/>
            <a:gdLst/>
            <a:ahLst/>
            <a:cxnLst/>
            <a:rect l="l" t="t" r="r" b="b"/>
            <a:pathLst>
              <a:path w="20537759" h="6045014">
                <a:moveTo>
                  <a:pt x="0" y="0"/>
                </a:moveTo>
                <a:lnTo>
                  <a:pt x="20537758" y="0"/>
                </a:lnTo>
                <a:lnTo>
                  <a:pt x="20537758" y="6045014"/>
                </a:lnTo>
                <a:lnTo>
                  <a:pt x="0" y="604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6" t="-25650" r="-37906" b="-14719"/>
            </a:stretch>
          </a:blipFill>
        </p:spPr>
      </p:sp>
      <p:sp>
        <p:nvSpPr>
          <p:cNvPr id="4" name="Freeform 4"/>
          <p:cNvSpPr/>
          <p:nvPr/>
        </p:nvSpPr>
        <p:spPr>
          <a:xfrm rot="10706343">
            <a:off x="-11134922" y="-218520"/>
            <a:ext cx="21996690" cy="8019627"/>
          </a:xfrm>
          <a:custGeom>
            <a:avLst/>
            <a:gdLst/>
            <a:ahLst/>
            <a:cxnLst/>
            <a:rect l="l" t="t" r="r" b="b"/>
            <a:pathLst>
              <a:path w="21996690" h="8019627">
                <a:moveTo>
                  <a:pt x="0" y="0"/>
                </a:moveTo>
                <a:lnTo>
                  <a:pt x="21996690" y="0"/>
                </a:lnTo>
                <a:lnTo>
                  <a:pt x="21996690" y="8019626"/>
                </a:lnTo>
                <a:lnTo>
                  <a:pt x="0" y="801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74379" y="1472857"/>
            <a:ext cx="6094499" cy="7096942"/>
          </a:xfrm>
          <a:custGeom>
            <a:avLst/>
            <a:gdLst/>
            <a:ahLst/>
            <a:cxnLst/>
            <a:rect l="l" t="t" r="r" b="b"/>
            <a:pathLst>
              <a:path w="6094499" h="7096942">
                <a:moveTo>
                  <a:pt x="0" y="0"/>
                </a:moveTo>
                <a:lnTo>
                  <a:pt x="6094500" y="0"/>
                </a:lnTo>
                <a:lnTo>
                  <a:pt x="6094500" y="7096942"/>
                </a:lnTo>
                <a:lnTo>
                  <a:pt x="0" y="7096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45063" y="-523999"/>
            <a:ext cx="9223854" cy="11334997"/>
          </a:xfrm>
          <a:custGeom>
            <a:avLst/>
            <a:gdLst/>
            <a:ahLst/>
            <a:cxnLst/>
            <a:rect l="l" t="t" r="r" b="b"/>
            <a:pathLst>
              <a:path w="9223854" h="11334997">
                <a:moveTo>
                  <a:pt x="0" y="0"/>
                </a:moveTo>
                <a:lnTo>
                  <a:pt x="9223854" y="0"/>
                </a:lnTo>
                <a:lnTo>
                  <a:pt x="9223854" y="11334998"/>
                </a:lnTo>
                <a:lnTo>
                  <a:pt x="0" y="11334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00" y="673275"/>
            <a:ext cx="6978388" cy="6897055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716" y="1028700"/>
            <a:ext cx="16494568" cy="2165146"/>
            <a:chOff x="0" y="0"/>
            <a:chExt cx="4344248" cy="570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4248" cy="570244"/>
            </a:xfrm>
            <a:custGeom>
              <a:avLst/>
              <a:gdLst/>
              <a:ahLst/>
              <a:cxnLst/>
              <a:rect l="l" t="t" r="r" b="b"/>
              <a:pathLst>
                <a:path w="4344248" h="570244">
                  <a:moveTo>
                    <a:pt x="9857" y="0"/>
                  </a:moveTo>
                  <a:lnTo>
                    <a:pt x="4334392" y="0"/>
                  </a:lnTo>
                  <a:cubicBezTo>
                    <a:pt x="4337006" y="0"/>
                    <a:pt x="4339513" y="1038"/>
                    <a:pt x="4341361" y="2887"/>
                  </a:cubicBezTo>
                  <a:cubicBezTo>
                    <a:pt x="4343210" y="4735"/>
                    <a:pt x="4344248" y="7242"/>
                    <a:pt x="4344248" y="9857"/>
                  </a:cubicBezTo>
                  <a:lnTo>
                    <a:pt x="4344248" y="560388"/>
                  </a:lnTo>
                  <a:cubicBezTo>
                    <a:pt x="4344248" y="565831"/>
                    <a:pt x="4339835" y="570244"/>
                    <a:pt x="4334392" y="570244"/>
                  </a:cubicBezTo>
                  <a:lnTo>
                    <a:pt x="9857" y="570244"/>
                  </a:lnTo>
                  <a:cubicBezTo>
                    <a:pt x="7242" y="570244"/>
                    <a:pt x="4735" y="569206"/>
                    <a:pt x="2887" y="567357"/>
                  </a:cubicBezTo>
                  <a:cubicBezTo>
                    <a:pt x="1038" y="565509"/>
                    <a:pt x="0" y="563002"/>
                    <a:pt x="0" y="560388"/>
                  </a:cubicBezTo>
                  <a:lnTo>
                    <a:pt x="0" y="9857"/>
                  </a:lnTo>
                  <a:cubicBezTo>
                    <a:pt x="0" y="7242"/>
                    <a:pt x="1038" y="4735"/>
                    <a:pt x="2887" y="2887"/>
                  </a:cubicBezTo>
                  <a:cubicBezTo>
                    <a:pt x="4735" y="1038"/>
                    <a:pt x="7242" y="0"/>
                    <a:pt x="9857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4344248" cy="49404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935"/>
                </a:lnSpc>
              </a:pP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Tìm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những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từ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ngữ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chỉ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hiện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tượng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tự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nhiên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có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thể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gây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thiệt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hại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nặng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nề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cho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đời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sống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con </a:t>
              </a:r>
              <a:r>
                <a:rPr lang="en-US" sz="5599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người</a:t>
              </a:r>
              <a:r>
                <a:rPr lang="en-US" sz="5599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45830" y="3714319"/>
            <a:ext cx="7226911" cy="6213387"/>
            <a:chOff x="1445830" y="3714319"/>
            <a:chExt cx="7226911" cy="6213387"/>
          </a:xfrm>
        </p:grpSpPr>
        <p:grpSp>
          <p:nvGrpSpPr>
            <p:cNvPr id="5" name="Group 5"/>
            <p:cNvGrpSpPr/>
            <p:nvPr/>
          </p:nvGrpSpPr>
          <p:grpSpPr>
            <a:xfrm>
              <a:off x="1445830" y="3714319"/>
              <a:ext cx="7226911" cy="6213387"/>
              <a:chOff x="0" y="0"/>
              <a:chExt cx="9635881" cy="8284516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0" y="330644"/>
                <a:ext cx="9263801" cy="7953872"/>
                <a:chOff x="0" y="0"/>
                <a:chExt cx="3003516" cy="257881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3003516" cy="2578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516" h="2578810">
                      <a:moveTo>
                        <a:pt x="22131" y="0"/>
                      </a:moveTo>
                      <a:lnTo>
                        <a:pt x="2981385" y="0"/>
                      </a:lnTo>
                      <a:cubicBezTo>
                        <a:pt x="2993608" y="0"/>
                        <a:pt x="3003516" y="9908"/>
                        <a:pt x="3003516" y="22131"/>
                      </a:cubicBezTo>
                      <a:lnTo>
                        <a:pt x="3003516" y="2556679"/>
                      </a:lnTo>
                      <a:cubicBezTo>
                        <a:pt x="3003516" y="2568902"/>
                        <a:pt x="2993608" y="2578810"/>
                        <a:pt x="2981385" y="2578810"/>
                      </a:cubicBezTo>
                      <a:lnTo>
                        <a:pt x="22131" y="2578810"/>
                      </a:lnTo>
                      <a:cubicBezTo>
                        <a:pt x="16261" y="2578810"/>
                        <a:pt x="10632" y="2576478"/>
                        <a:pt x="6482" y="2572328"/>
                      </a:cubicBezTo>
                      <a:cubicBezTo>
                        <a:pt x="2332" y="2568178"/>
                        <a:pt x="0" y="2562549"/>
                        <a:pt x="0" y="2556679"/>
                      </a:cubicBezTo>
                      <a:lnTo>
                        <a:pt x="0" y="22131"/>
                      </a:lnTo>
                      <a:cubicBezTo>
                        <a:pt x="0" y="16261"/>
                        <a:pt x="2332" y="10632"/>
                        <a:pt x="6482" y="6482"/>
                      </a:cubicBezTo>
                      <a:cubicBezTo>
                        <a:pt x="10632" y="2332"/>
                        <a:pt x="16261" y="0"/>
                        <a:pt x="221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762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171450"/>
                  <a:ext cx="3003516" cy="2750260"/>
                </a:xfrm>
                <a:prstGeom prst="rect">
                  <a:avLst/>
                </a:prstGeom>
              </p:spPr>
              <p:txBody>
                <a:bodyPr lIns="254000" tIns="254000" rIns="254000" bIns="254000" rtlCol="0" anchor="ctr"/>
                <a:lstStyle/>
                <a:p>
                  <a:pPr marL="0" lvl="1" indent="0" algn="ctr">
                    <a:lnSpc>
                      <a:spcPts val="12495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06185" y="0"/>
                <a:ext cx="9429695" cy="8015381"/>
                <a:chOff x="0" y="0"/>
                <a:chExt cx="3057303" cy="2598753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3057303" cy="259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303" h="2598753">
                      <a:moveTo>
                        <a:pt x="21742" y="0"/>
                      </a:moveTo>
                      <a:lnTo>
                        <a:pt x="3035561" y="0"/>
                      </a:lnTo>
                      <a:cubicBezTo>
                        <a:pt x="3047568" y="0"/>
                        <a:pt x="3057303" y="9734"/>
                        <a:pt x="3057303" y="21742"/>
                      </a:cubicBezTo>
                      <a:lnTo>
                        <a:pt x="3057303" y="2577011"/>
                      </a:lnTo>
                      <a:cubicBezTo>
                        <a:pt x="3057303" y="2582777"/>
                        <a:pt x="3055012" y="2588307"/>
                        <a:pt x="3050935" y="2592385"/>
                      </a:cubicBezTo>
                      <a:cubicBezTo>
                        <a:pt x="3046857" y="2596462"/>
                        <a:pt x="3041327" y="2598753"/>
                        <a:pt x="3035561" y="2598753"/>
                      </a:cubicBezTo>
                      <a:lnTo>
                        <a:pt x="21742" y="2598753"/>
                      </a:lnTo>
                      <a:cubicBezTo>
                        <a:pt x="9734" y="2598753"/>
                        <a:pt x="0" y="2589019"/>
                        <a:pt x="0" y="2577011"/>
                      </a:cubicBezTo>
                      <a:lnTo>
                        <a:pt x="0" y="21742"/>
                      </a:lnTo>
                      <a:cubicBezTo>
                        <a:pt x="0" y="9734"/>
                        <a:pt x="9734" y="0"/>
                        <a:pt x="21742" y="0"/>
                      </a:cubicBezTo>
                      <a:close/>
                    </a:path>
                  </a:pathLst>
                </a:custGeom>
                <a:solidFill>
                  <a:srgbClr val="F1E7DC"/>
                </a:solidFill>
                <a:ln w="762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0" y="-171450"/>
                  <a:ext cx="3057303" cy="2770203"/>
                </a:xfrm>
                <a:prstGeom prst="rect">
                  <a:avLst/>
                </a:prstGeom>
              </p:spPr>
              <p:txBody>
                <a:bodyPr lIns="254000" tIns="254000" rIns="254000" bIns="254000" rtlCol="0" anchor="ctr"/>
                <a:lstStyle/>
                <a:p>
                  <a:pPr marL="0" lvl="1" indent="0" algn="ctr">
                    <a:lnSpc>
                      <a:spcPts val="12495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354" y="3714319"/>
              <a:ext cx="7161256" cy="235926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144000" y="3658686"/>
            <a:ext cx="7498990" cy="6269020"/>
            <a:chOff x="9144000" y="3658686"/>
            <a:chExt cx="7498990" cy="6269020"/>
          </a:xfrm>
        </p:grpSpPr>
        <p:grpSp>
          <p:nvGrpSpPr>
            <p:cNvPr id="12" name="Group 12"/>
            <p:cNvGrpSpPr/>
            <p:nvPr/>
          </p:nvGrpSpPr>
          <p:grpSpPr>
            <a:xfrm>
              <a:off x="9414603" y="3714319"/>
              <a:ext cx="7226911" cy="6213387"/>
              <a:chOff x="0" y="0"/>
              <a:chExt cx="9635881" cy="8284516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0" y="330644"/>
                <a:ext cx="9263801" cy="7953872"/>
                <a:chOff x="0" y="0"/>
                <a:chExt cx="3003516" cy="2578810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3003516" cy="2578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516" h="2578810">
                      <a:moveTo>
                        <a:pt x="22131" y="0"/>
                      </a:moveTo>
                      <a:lnTo>
                        <a:pt x="2981385" y="0"/>
                      </a:lnTo>
                      <a:cubicBezTo>
                        <a:pt x="2993608" y="0"/>
                        <a:pt x="3003516" y="9908"/>
                        <a:pt x="3003516" y="22131"/>
                      </a:cubicBezTo>
                      <a:lnTo>
                        <a:pt x="3003516" y="2556679"/>
                      </a:lnTo>
                      <a:cubicBezTo>
                        <a:pt x="3003516" y="2568902"/>
                        <a:pt x="2993608" y="2578810"/>
                        <a:pt x="2981385" y="2578810"/>
                      </a:cubicBezTo>
                      <a:lnTo>
                        <a:pt x="22131" y="2578810"/>
                      </a:lnTo>
                      <a:cubicBezTo>
                        <a:pt x="16261" y="2578810"/>
                        <a:pt x="10632" y="2576478"/>
                        <a:pt x="6482" y="2572328"/>
                      </a:cubicBezTo>
                      <a:cubicBezTo>
                        <a:pt x="2332" y="2568178"/>
                        <a:pt x="0" y="2562549"/>
                        <a:pt x="0" y="2556679"/>
                      </a:cubicBezTo>
                      <a:lnTo>
                        <a:pt x="0" y="22131"/>
                      </a:lnTo>
                      <a:cubicBezTo>
                        <a:pt x="0" y="16261"/>
                        <a:pt x="2332" y="10632"/>
                        <a:pt x="6482" y="6482"/>
                      </a:cubicBezTo>
                      <a:cubicBezTo>
                        <a:pt x="10632" y="2332"/>
                        <a:pt x="16261" y="0"/>
                        <a:pt x="221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762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171450"/>
                  <a:ext cx="3003516" cy="2750260"/>
                </a:xfrm>
                <a:prstGeom prst="rect">
                  <a:avLst/>
                </a:prstGeom>
              </p:spPr>
              <p:txBody>
                <a:bodyPr lIns="254000" tIns="254000" rIns="254000" bIns="254000" rtlCol="0" anchor="ctr"/>
                <a:lstStyle/>
                <a:p>
                  <a:pPr marL="0" lvl="1" indent="0" algn="ctr">
                    <a:lnSpc>
                      <a:spcPts val="12495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6" name="Group 16"/>
              <p:cNvGrpSpPr/>
              <p:nvPr/>
            </p:nvGrpSpPr>
            <p:grpSpPr>
              <a:xfrm>
                <a:off x="206185" y="0"/>
                <a:ext cx="9429695" cy="8015381"/>
                <a:chOff x="0" y="0"/>
                <a:chExt cx="3057303" cy="2598753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3057303" cy="259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303" h="2598753">
                      <a:moveTo>
                        <a:pt x="21742" y="0"/>
                      </a:moveTo>
                      <a:lnTo>
                        <a:pt x="3035561" y="0"/>
                      </a:lnTo>
                      <a:cubicBezTo>
                        <a:pt x="3047568" y="0"/>
                        <a:pt x="3057303" y="9734"/>
                        <a:pt x="3057303" y="21742"/>
                      </a:cubicBezTo>
                      <a:lnTo>
                        <a:pt x="3057303" y="2577011"/>
                      </a:lnTo>
                      <a:cubicBezTo>
                        <a:pt x="3057303" y="2582777"/>
                        <a:pt x="3055012" y="2588307"/>
                        <a:pt x="3050935" y="2592385"/>
                      </a:cubicBezTo>
                      <a:cubicBezTo>
                        <a:pt x="3046857" y="2596462"/>
                        <a:pt x="3041327" y="2598753"/>
                        <a:pt x="3035561" y="2598753"/>
                      </a:cubicBezTo>
                      <a:lnTo>
                        <a:pt x="21742" y="2598753"/>
                      </a:lnTo>
                      <a:cubicBezTo>
                        <a:pt x="9734" y="2598753"/>
                        <a:pt x="0" y="2589019"/>
                        <a:pt x="0" y="2577011"/>
                      </a:cubicBezTo>
                      <a:lnTo>
                        <a:pt x="0" y="21742"/>
                      </a:lnTo>
                      <a:cubicBezTo>
                        <a:pt x="0" y="9734"/>
                        <a:pt x="9734" y="0"/>
                        <a:pt x="21742" y="0"/>
                      </a:cubicBezTo>
                      <a:close/>
                    </a:path>
                  </a:pathLst>
                </a:custGeom>
                <a:solidFill>
                  <a:srgbClr val="F1E7DC"/>
                </a:solidFill>
                <a:ln w="762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18" name="TextBox 18"/>
                <p:cNvSpPr txBox="1"/>
                <p:nvPr/>
              </p:nvSpPr>
              <p:spPr>
                <a:xfrm>
                  <a:off x="0" y="-171450"/>
                  <a:ext cx="3057303" cy="2770203"/>
                </a:xfrm>
                <a:prstGeom prst="rect">
                  <a:avLst/>
                </a:prstGeom>
              </p:spPr>
              <p:txBody>
                <a:bodyPr lIns="254000" tIns="254000" rIns="254000" bIns="254000" rtlCol="0" anchor="ctr"/>
                <a:lstStyle/>
                <a:p>
                  <a:pPr marL="0" lvl="1" indent="0" algn="ctr">
                    <a:lnSpc>
                      <a:spcPts val="12495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000" y="3658686"/>
              <a:ext cx="7498990" cy="24705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324264" y="-173415"/>
            <a:ext cx="5559878" cy="4023330"/>
          </a:xfrm>
          <a:custGeom>
            <a:avLst/>
            <a:gdLst/>
            <a:ahLst/>
            <a:cxnLst/>
            <a:rect l="l" t="t" r="r" b="b"/>
            <a:pathLst>
              <a:path w="5559878" h="4023330">
                <a:moveTo>
                  <a:pt x="5559879" y="0"/>
                </a:moveTo>
                <a:lnTo>
                  <a:pt x="0" y="0"/>
                </a:lnTo>
                <a:lnTo>
                  <a:pt x="0" y="4023330"/>
                </a:lnTo>
                <a:lnTo>
                  <a:pt x="5559879" y="4023330"/>
                </a:lnTo>
                <a:lnTo>
                  <a:pt x="555987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32872" y="5270454"/>
            <a:ext cx="5307432" cy="6472478"/>
          </a:xfrm>
          <a:custGeom>
            <a:avLst/>
            <a:gdLst/>
            <a:ahLst/>
            <a:cxnLst/>
            <a:rect l="l" t="t" r="r" b="b"/>
            <a:pathLst>
              <a:path w="5307432" h="6472478">
                <a:moveTo>
                  <a:pt x="0" y="0"/>
                </a:moveTo>
                <a:lnTo>
                  <a:pt x="5307432" y="0"/>
                </a:lnTo>
                <a:lnTo>
                  <a:pt x="5307432" y="6472478"/>
                </a:lnTo>
                <a:lnTo>
                  <a:pt x="0" y="6472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87922" y="6091597"/>
            <a:ext cx="6310226" cy="4830191"/>
          </a:xfrm>
          <a:custGeom>
            <a:avLst/>
            <a:gdLst/>
            <a:ahLst/>
            <a:cxnLst/>
            <a:rect l="l" t="t" r="r" b="b"/>
            <a:pathLst>
              <a:path w="6310226" h="4830191">
                <a:moveTo>
                  <a:pt x="0" y="0"/>
                </a:moveTo>
                <a:lnTo>
                  <a:pt x="6310226" y="0"/>
                </a:lnTo>
                <a:lnTo>
                  <a:pt x="6310226" y="4830191"/>
                </a:lnTo>
                <a:lnTo>
                  <a:pt x="0" y="4830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-1139873"/>
            <a:ext cx="5281844" cy="5512361"/>
          </a:xfrm>
          <a:custGeom>
            <a:avLst/>
            <a:gdLst/>
            <a:ahLst/>
            <a:cxnLst/>
            <a:rect l="l" t="t" r="r" b="b"/>
            <a:pathLst>
              <a:path w="5281844" h="5512361">
                <a:moveTo>
                  <a:pt x="0" y="0"/>
                </a:moveTo>
                <a:lnTo>
                  <a:pt x="5281844" y="0"/>
                </a:lnTo>
                <a:lnTo>
                  <a:pt x="5281844" y="5512360"/>
                </a:lnTo>
                <a:lnTo>
                  <a:pt x="0" y="5512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89535" y="1257751"/>
            <a:ext cx="4339530" cy="2973207"/>
          </a:xfrm>
          <a:custGeom>
            <a:avLst/>
            <a:gdLst/>
            <a:ahLst/>
            <a:cxnLst/>
            <a:rect l="l" t="t" r="r" b="b"/>
            <a:pathLst>
              <a:path w="4339530" h="2973207">
                <a:moveTo>
                  <a:pt x="0" y="0"/>
                </a:moveTo>
                <a:lnTo>
                  <a:pt x="4339530" y="0"/>
                </a:lnTo>
                <a:lnTo>
                  <a:pt x="4339530" y="2973207"/>
                </a:lnTo>
                <a:lnTo>
                  <a:pt x="0" y="29732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295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2947" y="1257751"/>
            <a:ext cx="3980277" cy="4134205"/>
          </a:xfrm>
          <a:custGeom>
            <a:avLst/>
            <a:gdLst/>
            <a:ahLst/>
            <a:cxnLst/>
            <a:rect l="l" t="t" r="r" b="b"/>
            <a:pathLst>
              <a:path w="3980277" h="4134205">
                <a:moveTo>
                  <a:pt x="0" y="0"/>
                </a:moveTo>
                <a:lnTo>
                  <a:pt x="3980277" y="0"/>
                </a:lnTo>
                <a:lnTo>
                  <a:pt x="3980277" y="4134205"/>
                </a:lnTo>
                <a:lnTo>
                  <a:pt x="0" y="41342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r="-33163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854985" y="8766864"/>
            <a:ext cx="3734640" cy="982873"/>
            <a:chOff x="0" y="0"/>
            <a:chExt cx="983609" cy="258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3609" cy="258864"/>
            </a:xfrm>
            <a:custGeom>
              <a:avLst/>
              <a:gdLst/>
              <a:ahLst/>
              <a:cxnLst/>
              <a:rect l="l" t="t" r="r" b="b"/>
              <a:pathLst>
                <a:path w="983609" h="258864">
                  <a:moveTo>
                    <a:pt x="43533" y="0"/>
                  </a:moveTo>
                  <a:lnTo>
                    <a:pt x="940076" y="0"/>
                  </a:lnTo>
                  <a:cubicBezTo>
                    <a:pt x="951621" y="0"/>
                    <a:pt x="962694" y="4587"/>
                    <a:pt x="970858" y="12751"/>
                  </a:cubicBezTo>
                  <a:cubicBezTo>
                    <a:pt x="979022" y="20915"/>
                    <a:pt x="983609" y="31987"/>
                    <a:pt x="983609" y="43533"/>
                  </a:cubicBezTo>
                  <a:lnTo>
                    <a:pt x="983609" y="215331"/>
                  </a:lnTo>
                  <a:cubicBezTo>
                    <a:pt x="983609" y="239373"/>
                    <a:pt x="964118" y="258864"/>
                    <a:pt x="940076" y="258864"/>
                  </a:cubicBezTo>
                  <a:lnTo>
                    <a:pt x="43533" y="258864"/>
                  </a:lnTo>
                  <a:cubicBezTo>
                    <a:pt x="19490" y="258864"/>
                    <a:pt x="0" y="239373"/>
                    <a:pt x="0" y="215331"/>
                  </a:cubicBezTo>
                  <a:lnTo>
                    <a:pt x="0" y="43533"/>
                  </a:lnTo>
                  <a:cubicBezTo>
                    <a:pt x="0" y="19490"/>
                    <a:pt x="19490" y="0"/>
                    <a:pt x="43533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983609" cy="28743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1" indent="0" algn="ctr">
                <a:lnSpc>
                  <a:spcPts val="4464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Động đất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77237" y="3816290"/>
            <a:ext cx="3734640" cy="982873"/>
            <a:chOff x="0" y="0"/>
            <a:chExt cx="983609" cy="2588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3609" cy="258864"/>
            </a:xfrm>
            <a:custGeom>
              <a:avLst/>
              <a:gdLst/>
              <a:ahLst/>
              <a:cxnLst/>
              <a:rect l="l" t="t" r="r" b="b"/>
              <a:pathLst>
                <a:path w="983609" h="258864">
                  <a:moveTo>
                    <a:pt x="43533" y="0"/>
                  </a:moveTo>
                  <a:lnTo>
                    <a:pt x="940076" y="0"/>
                  </a:lnTo>
                  <a:cubicBezTo>
                    <a:pt x="951621" y="0"/>
                    <a:pt x="962694" y="4587"/>
                    <a:pt x="970858" y="12751"/>
                  </a:cubicBezTo>
                  <a:cubicBezTo>
                    <a:pt x="979022" y="20915"/>
                    <a:pt x="983609" y="31987"/>
                    <a:pt x="983609" y="43533"/>
                  </a:cubicBezTo>
                  <a:lnTo>
                    <a:pt x="983609" y="215331"/>
                  </a:lnTo>
                  <a:cubicBezTo>
                    <a:pt x="983609" y="239373"/>
                    <a:pt x="964118" y="258864"/>
                    <a:pt x="940076" y="258864"/>
                  </a:cubicBezTo>
                  <a:lnTo>
                    <a:pt x="43533" y="258864"/>
                  </a:lnTo>
                  <a:cubicBezTo>
                    <a:pt x="19490" y="258864"/>
                    <a:pt x="0" y="239373"/>
                    <a:pt x="0" y="215331"/>
                  </a:cubicBezTo>
                  <a:lnTo>
                    <a:pt x="0" y="43533"/>
                  </a:lnTo>
                  <a:cubicBezTo>
                    <a:pt x="0" y="19490"/>
                    <a:pt x="19490" y="0"/>
                    <a:pt x="43533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83609" cy="28743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1" indent="0" algn="ctr">
                <a:lnSpc>
                  <a:spcPts val="4464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Xói</a:t>
              </a:r>
              <a:r>
                <a:rPr lang="en-US" sz="3600" b="1" dirty="0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600" b="1" dirty="0" err="1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mòn</a:t>
              </a:r>
              <a:r>
                <a:rPr lang="en-US" sz="3600" b="1" dirty="0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, </a:t>
              </a:r>
              <a:r>
                <a:rPr lang="en-US" sz="3600" b="1" dirty="0" err="1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sạt</a:t>
              </a:r>
              <a:r>
                <a:rPr lang="en-US" sz="3600" b="1" dirty="0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600" b="1" dirty="0" err="1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lở</a:t>
              </a:r>
              <a:endParaRPr lang="en-US" sz="3600" b="1" dirty="0">
                <a:solidFill>
                  <a:srgbClr val="F1E7DC"/>
                </a:solidFill>
                <a:latin typeface="Asap Bold"/>
                <a:ea typeface="Asap Bold"/>
                <a:cs typeface="Asap Bold"/>
                <a:sym typeface="Asap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49503" y="2341981"/>
            <a:ext cx="3734640" cy="982873"/>
            <a:chOff x="0" y="0"/>
            <a:chExt cx="983609" cy="2588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3609" cy="258864"/>
            </a:xfrm>
            <a:custGeom>
              <a:avLst/>
              <a:gdLst/>
              <a:ahLst/>
              <a:cxnLst/>
              <a:rect l="l" t="t" r="r" b="b"/>
              <a:pathLst>
                <a:path w="983609" h="258864">
                  <a:moveTo>
                    <a:pt x="43533" y="0"/>
                  </a:moveTo>
                  <a:lnTo>
                    <a:pt x="940076" y="0"/>
                  </a:lnTo>
                  <a:cubicBezTo>
                    <a:pt x="951621" y="0"/>
                    <a:pt x="962694" y="4587"/>
                    <a:pt x="970858" y="12751"/>
                  </a:cubicBezTo>
                  <a:cubicBezTo>
                    <a:pt x="979022" y="20915"/>
                    <a:pt x="983609" y="31987"/>
                    <a:pt x="983609" y="43533"/>
                  </a:cubicBezTo>
                  <a:lnTo>
                    <a:pt x="983609" y="215331"/>
                  </a:lnTo>
                  <a:cubicBezTo>
                    <a:pt x="983609" y="239373"/>
                    <a:pt x="964118" y="258864"/>
                    <a:pt x="940076" y="258864"/>
                  </a:cubicBezTo>
                  <a:lnTo>
                    <a:pt x="43533" y="258864"/>
                  </a:lnTo>
                  <a:cubicBezTo>
                    <a:pt x="19490" y="258864"/>
                    <a:pt x="0" y="239373"/>
                    <a:pt x="0" y="215331"/>
                  </a:cubicBezTo>
                  <a:lnTo>
                    <a:pt x="0" y="43533"/>
                  </a:lnTo>
                  <a:cubicBezTo>
                    <a:pt x="0" y="19490"/>
                    <a:pt x="19490" y="0"/>
                    <a:pt x="43533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983609" cy="28743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1" indent="0" algn="ctr">
                <a:lnSpc>
                  <a:spcPts val="4464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Sóng thần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451948" y="8506693"/>
            <a:ext cx="3734640" cy="982873"/>
            <a:chOff x="0" y="0"/>
            <a:chExt cx="983609" cy="2588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83609" cy="258864"/>
            </a:xfrm>
            <a:custGeom>
              <a:avLst/>
              <a:gdLst/>
              <a:ahLst/>
              <a:cxnLst/>
              <a:rect l="l" t="t" r="r" b="b"/>
              <a:pathLst>
                <a:path w="983609" h="258864">
                  <a:moveTo>
                    <a:pt x="43533" y="0"/>
                  </a:moveTo>
                  <a:lnTo>
                    <a:pt x="940076" y="0"/>
                  </a:lnTo>
                  <a:cubicBezTo>
                    <a:pt x="951621" y="0"/>
                    <a:pt x="962694" y="4587"/>
                    <a:pt x="970858" y="12751"/>
                  </a:cubicBezTo>
                  <a:cubicBezTo>
                    <a:pt x="979022" y="20915"/>
                    <a:pt x="983609" y="31987"/>
                    <a:pt x="983609" y="43533"/>
                  </a:cubicBezTo>
                  <a:lnTo>
                    <a:pt x="983609" y="215331"/>
                  </a:lnTo>
                  <a:cubicBezTo>
                    <a:pt x="983609" y="239373"/>
                    <a:pt x="964118" y="258864"/>
                    <a:pt x="940076" y="258864"/>
                  </a:cubicBezTo>
                  <a:lnTo>
                    <a:pt x="43533" y="258864"/>
                  </a:lnTo>
                  <a:cubicBezTo>
                    <a:pt x="19490" y="258864"/>
                    <a:pt x="0" y="239373"/>
                    <a:pt x="0" y="215331"/>
                  </a:cubicBezTo>
                  <a:lnTo>
                    <a:pt x="0" y="43533"/>
                  </a:lnTo>
                  <a:cubicBezTo>
                    <a:pt x="0" y="19490"/>
                    <a:pt x="19490" y="0"/>
                    <a:pt x="43533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983609" cy="28743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1" indent="0" algn="ctr">
                <a:lnSpc>
                  <a:spcPts val="4464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Núi lửa phun trào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121785" y="1028700"/>
            <a:ext cx="4995894" cy="4114800"/>
          </a:xfrm>
          <a:custGeom>
            <a:avLst/>
            <a:gdLst/>
            <a:ahLst/>
            <a:cxnLst/>
            <a:rect l="l" t="t" r="r" b="b"/>
            <a:pathLst>
              <a:path w="4995894" h="4114800">
                <a:moveTo>
                  <a:pt x="0" y="0"/>
                </a:moveTo>
                <a:lnTo>
                  <a:pt x="4995894" y="0"/>
                </a:lnTo>
                <a:lnTo>
                  <a:pt x="499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7809459" y="3816290"/>
            <a:ext cx="3734640" cy="982873"/>
            <a:chOff x="0" y="0"/>
            <a:chExt cx="983609" cy="25886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83609" cy="258864"/>
            </a:xfrm>
            <a:custGeom>
              <a:avLst/>
              <a:gdLst/>
              <a:ahLst/>
              <a:cxnLst/>
              <a:rect l="l" t="t" r="r" b="b"/>
              <a:pathLst>
                <a:path w="983609" h="258864">
                  <a:moveTo>
                    <a:pt x="43533" y="0"/>
                  </a:moveTo>
                  <a:lnTo>
                    <a:pt x="940076" y="0"/>
                  </a:lnTo>
                  <a:cubicBezTo>
                    <a:pt x="951621" y="0"/>
                    <a:pt x="962694" y="4587"/>
                    <a:pt x="970858" y="12751"/>
                  </a:cubicBezTo>
                  <a:cubicBezTo>
                    <a:pt x="979022" y="20915"/>
                    <a:pt x="983609" y="31987"/>
                    <a:pt x="983609" y="43533"/>
                  </a:cubicBezTo>
                  <a:lnTo>
                    <a:pt x="983609" y="215331"/>
                  </a:lnTo>
                  <a:cubicBezTo>
                    <a:pt x="983609" y="239373"/>
                    <a:pt x="964118" y="258864"/>
                    <a:pt x="940076" y="258864"/>
                  </a:cubicBezTo>
                  <a:lnTo>
                    <a:pt x="43533" y="258864"/>
                  </a:lnTo>
                  <a:cubicBezTo>
                    <a:pt x="19490" y="258864"/>
                    <a:pt x="0" y="239373"/>
                    <a:pt x="0" y="215331"/>
                  </a:cubicBezTo>
                  <a:lnTo>
                    <a:pt x="0" y="43533"/>
                  </a:lnTo>
                  <a:cubicBezTo>
                    <a:pt x="0" y="19490"/>
                    <a:pt x="19490" y="0"/>
                    <a:pt x="43533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983609" cy="28743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1" indent="0" algn="ctr">
                <a:lnSpc>
                  <a:spcPts val="4464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hạn hán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7429299" y="539195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7383039" y="8275427"/>
            <a:ext cx="3734640" cy="982873"/>
            <a:chOff x="0" y="0"/>
            <a:chExt cx="983609" cy="25886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83609" cy="258864"/>
            </a:xfrm>
            <a:custGeom>
              <a:avLst/>
              <a:gdLst/>
              <a:ahLst/>
              <a:cxnLst/>
              <a:rect l="l" t="t" r="r" b="b"/>
              <a:pathLst>
                <a:path w="983609" h="258864">
                  <a:moveTo>
                    <a:pt x="43533" y="0"/>
                  </a:moveTo>
                  <a:lnTo>
                    <a:pt x="940076" y="0"/>
                  </a:lnTo>
                  <a:cubicBezTo>
                    <a:pt x="951621" y="0"/>
                    <a:pt x="962694" y="4587"/>
                    <a:pt x="970858" y="12751"/>
                  </a:cubicBezTo>
                  <a:cubicBezTo>
                    <a:pt x="979022" y="20915"/>
                    <a:pt x="983609" y="31987"/>
                    <a:pt x="983609" y="43533"/>
                  </a:cubicBezTo>
                  <a:lnTo>
                    <a:pt x="983609" y="215331"/>
                  </a:lnTo>
                  <a:cubicBezTo>
                    <a:pt x="983609" y="239373"/>
                    <a:pt x="964118" y="258864"/>
                    <a:pt x="940076" y="258864"/>
                  </a:cubicBezTo>
                  <a:lnTo>
                    <a:pt x="43533" y="258864"/>
                  </a:lnTo>
                  <a:cubicBezTo>
                    <a:pt x="19490" y="258864"/>
                    <a:pt x="0" y="239373"/>
                    <a:pt x="0" y="215331"/>
                  </a:cubicBezTo>
                  <a:lnTo>
                    <a:pt x="0" y="43533"/>
                  </a:lnTo>
                  <a:cubicBezTo>
                    <a:pt x="0" y="19490"/>
                    <a:pt x="19490" y="0"/>
                    <a:pt x="43533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983609" cy="287439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lvl="1" indent="0" algn="ctr">
                <a:lnSpc>
                  <a:spcPts val="4464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1E7DC"/>
                  </a:solidFill>
                  <a:latin typeface="Asap Bold"/>
                  <a:ea typeface="Asap Bold"/>
                  <a:cs typeface="Asap Bold"/>
                  <a:sym typeface="Asap Bold"/>
                </a:rPr>
                <a:t>lốc xoáy</a:t>
              </a:r>
            </a:p>
          </p:txBody>
        </p:sp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308011" y="915606"/>
            <a:ext cx="12283323" cy="8888659"/>
          </a:xfrm>
          <a:custGeom>
            <a:avLst/>
            <a:gdLst/>
            <a:ahLst/>
            <a:cxnLst/>
            <a:rect l="l" t="t" r="r" b="b"/>
            <a:pathLst>
              <a:path w="12283323" h="8888659">
                <a:moveTo>
                  <a:pt x="12283323" y="0"/>
                </a:moveTo>
                <a:lnTo>
                  <a:pt x="0" y="0"/>
                </a:lnTo>
                <a:lnTo>
                  <a:pt x="0" y="8888659"/>
                </a:lnTo>
                <a:lnTo>
                  <a:pt x="12283323" y="8888659"/>
                </a:lnTo>
                <a:lnTo>
                  <a:pt x="1228332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9521" y="3296860"/>
            <a:ext cx="9743062" cy="6105665"/>
            <a:chOff x="0" y="0"/>
            <a:chExt cx="12990750" cy="814088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49605"/>
              <a:ext cx="12747017" cy="7791281"/>
              <a:chOff x="0" y="0"/>
              <a:chExt cx="3908699" cy="23890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908699" cy="2389090"/>
              </a:xfrm>
              <a:custGeom>
                <a:avLst/>
                <a:gdLst/>
                <a:ahLst/>
                <a:cxnLst/>
                <a:rect l="l" t="t" r="r" b="b"/>
                <a:pathLst>
                  <a:path w="3908699" h="2389090">
                    <a:moveTo>
                      <a:pt x="17006" y="0"/>
                    </a:moveTo>
                    <a:lnTo>
                      <a:pt x="3891693" y="0"/>
                    </a:lnTo>
                    <a:cubicBezTo>
                      <a:pt x="3901085" y="0"/>
                      <a:pt x="3908699" y="7614"/>
                      <a:pt x="3908699" y="17006"/>
                    </a:cubicBezTo>
                    <a:lnTo>
                      <a:pt x="3908699" y="2372085"/>
                    </a:lnTo>
                    <a:cubicBezTo>
                      <a:pt x="3908699" y="2381477"/>
                      <a:pt x="3901085" y="2389090"/>
                      <a:pt x="3891693" y="2389090"/>
                    </a:cubicBezTo>
                    <a:lnTo>
                      <a:pt x="17006" y="2389090"/>
                    </a:lnTo>
                    <a:cubicBezTo>
                      <a:pt x="7614" y="2389090"/>
                      <a:pt x="0" y="2381477"/>
                      <a:pt x="0" y="2372085"/>
                    </a:cubicBezTo>
                    <a:lnTo>
                      <a:pt x="0" y="17006"/>
                    </a:lnTo>
                    <a:cubicBezTo>
                      <a:pt x="0" y="7614"/>
                      <a:pt x="7614" y="0"/>
                      <a:pt x="170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71450"/>
                <a:ext cx="3908699" cy="25605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3733" y="0"/>
              <a:ext cx="12747017" cy="7766832"/>
              <a:chOff x="0" y="0"/>
              <a:chExt cx="3908699" cy="238159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908699" cy="2381593"/>
              </a:xfrm>
              <a:custGeom>
                <a:avLst/>
                <a:gdLst/>
                <a:ahLst/>
                <a:cxnLst/>
                <a:rect l="l" t="t" r="r" b="b"/>
                <a:pathLst>
                  <a:path w="3908699" h="2381593">
                    <a:moveTo>
                      <a:pt x="17006" y="0"/>
                    </a:moveTo>
                    <a:lnTo>
                      <a:pt x="3891693" y="0"/>
                    </a:lnTo>
                    <a:cubicBezTo>
                      <a:pt x="3901085" y="0"/>
                      <a:pt x="3908699" y="7614"/>
                      <a:pt x="3908699" y="17006"/>
                    </a:cubicBezTo>
                    <a:lnTo>
                      <a:pt x="3908699" y="2364587"/>
                    </a:lnTo>
                    <a:cubicBezTo>
                      <a:pt x="3908699" y="2373980"/>
                      <a:pt x="3901085" y="2381593"/>
                      <a:pt x="3891693" y="2381593"/>
                    </a:cubicBezTo>
                    <a:lnTo>
                      <a:pt x="17006" y="2381593"/>
                    </a:lnTo>
                    <a:cubicBezTo>
                      <a:pt x="7614" y="2381593"/>
                      <a:pt x="0" y="2373980"/>
                      <a:pt x="0" y="2364587"/>
                    </a:cubicBezTo>
                    <a:lnTo>
                      <a:pt x="0" y="17006"/>
                    </a:lnTo>
                    <a:cubicBezTo>
                      <a:pt x="0" y="7614"/>
                      <a:pt x="7614" y="0"/>
                      <a:pt x="17006" y="0"/>
                    </a:cubicBezTo>
                    <a:close/>
                  </a:path>
                </a:pathLst>
              </a:custGeom>
              <a:solidFill>
                <a:srgbClr val="F1E7D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71450"/>
                <a:ext cx="3908699" cy="2553043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189196" y="3501593"/>
            <a:ext cx="9003712" cy="539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3"/>
              </a:lnSpc>
            </a:pP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Vào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ngày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26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tháng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12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năm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2004,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trận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dưới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biển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đã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kích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hoạt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cơn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sóng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biển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mạnh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mẽ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tấn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công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bờ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biển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phía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bắc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Sumatra.</a:t>
            </a:r>
          </a:p>
          <a:p>
            <a:pPr algn="just">
              <a:lnSpc>
                <a:spcPts val="5393"/>
              </a:lnSpc>
            </a:pP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Trận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động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cũng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đi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qua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quốc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gia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khác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khiến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230.000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người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tử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34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vong</a:t>
            </a:r>
            <a:r>
              <a:rPr lang="en-US" sz="434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19521" y="1028700"/>
            <a:ext cx="7052656" cy="2148341"/>
            <a:chOff x="0" y="0"/>
            <a:chExt cx="1857490" cy="5658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57490" cy="565818"/>
            </a:xfrm>
            <a:custGeom>
              <a:avLst/>
              <a:gdLst/>
              <a:ahLst/>
              <a:cxnLst/>
              <a:rect l="l" t="t" r="r" b="b"/>
              <a:pathLst>
                <a:path w="1857490" h="565818">
                  <a:moveTo>
                    <a:pt x="23052" y="0"/>
                  </a:moveTo>
                  <a:lnTo>
                    <a:pt x="1834437" y="0"/>
                  </a:lnTo>
                  <a:cubicBezTo>
                    <a:pt x="1847169" y="0"/>
                    <a:pt x="1857490" y="10321"/>
                    <a:pt x="1857490" y="23052"/>
                  </a:cubicBezTo>
                  <a:lnTo>
                    <a:pt x="1857490" y="542766"/>
                  </a:lnTo>
                  <a:cubicBezTo>
                    <a:pt x="1857490" y="555497"/>
                    <a:pt x="1847169" y="565818"/>
                    <a:pt x="1834437" y="565818"/>
                  </a:cubicBezTo>
                  <a:lnTo>
                    <a:pt x="23052" y="565818"/>
                  </a:lnTo>
                  <a:cubicBezTo>
                    <a:pt x="10321" y="565818"/>
                    <a:pt x="0" y="555497"/>
                    <a:pt x="0" y="542766"/>
                  </a:cubicBezTo>
                  <a:lnTo>
                    <a:pt x="0" y="23052"/>
                  </a:lnTo>
                  <a:cubicBezTo>
                    <a:pt x="0" y="10321"/>
                    <a:pt x="10321" y="0"/>
                    <a:pt x="23052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95250"/>
              <a:ext cx="1857490" cy="47056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7632"/>
                </a:lnSpc>
              </a:pPr>
              <a:r>
                <a:rPr lang="en-US" sz="7200" b="1" dirty="0" err="1" smtClean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Thông</a:t>
              </a:r>
              <a:r>
                <a:rPr lang="en-US" sz="7200" b="1" dirty="0" smtClean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72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tin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812179" y="2057089"/>
            <a:ext cx="1779155" cy="1140883"/>
          </a:xfrm>
          <a:custGeom>
            <a:avLst/>
            <a:gdLst/>
            <a:ahLst/>
            <a:cxnLst/>
            <a:rect l="l" t="t" r="r" b="b"/>
            <a:pathLst>
              <a:path w="1779155" h="1140883">
                <a:moveTo>
                  <a:pt x="0" y="0"/>
                </a:moveTo>
                <a:lnTo>
                  <a:pt x="1779155" y="0"/>
                </a:lnTo>
                <a:lnTo>
                  <a:pt x="1779155" y="1140884"/>
                </a:lnTo>
                <a:lnTo>
                  <a:pt x="0" y="1140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04155" y="915606"/>
            <a:ext cx="1858009" cy="968487"/>
          </a:xfrm>
          <a:custGeom>
            <a:avLst/>
            <a:gdLst/>
            <a:ahLst/>
            <a:cxnLst/>
            <a:rect l="l" t="t" r="r" b="b"/>
            <a:pathLst>
              <a:path w="1858009" h="968487">
                <a:moveTo>
                  <a:pt x="0" y="0"/>
                </a:moveTo>
                <a:lnTo>
                  <a:pt x="1858009" y="0"/>
                </a:lnTo>
                <a:lnTo>
                  <a:pt x="1858009" y="968487"/>
                </a:lnTo>
                <a:lnTo>
                  <a:pt x="0" y="9684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7358995" y="701560"/>
            <a:ext cx="1858009" cy="968487"/>
          </a:xfrm>
          <a:custGeom>
            <a:avLst/>
            <a:gdLst/>
            <a:ahLst/>
            <a:cxnLst/>
            <a:rect l="l" t="t" r="r" b="b"/>
            <a:pathLst>
              <a:path w="1858009" h="968487">
                <a:moveTo>
                  <a:pt x="1858010" y="0"/>
                </a:moveTo>
                <a:lnTo>
                  <a:pt x="0" y="0"/>
                </a:lnTo>
                <a:lnTo>
                  <a:pt x="0" y="968487"/>
                </a:lnTo>
                <a:lnTo>
                  <a:pt x="1858010" y="968487"/>
                </a:lnTo>
                <a:lnTo>
                  <a:pt x="185801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4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8322" y="778979"/>
            <a:ext cx="12511356" cy="1611402"/>
            <a:chOff x="0" y="0"/>
            <a:chExt cx="3295172" cy="4244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95172" cy="424402"/>
            </a:xfrm>
            <a:custGeom>
              <a:avLst/>
              <a:gdLst/>
              <a:ahLst/>
              <a:cxnLst/>
              <a:rect l="l" t="t" r="r" b="b"/>
              <a:pathLst>
                <a:path w="3295172" h="424402">
                  <a:moveTo>
                    <a:pt x="61879" y="0"/>
                  </a:moveTo>
                  <a:lnTo>
                    <a:pt x="3233293" y="0"/>
                  </a:lnTo>
                  <a:cubicBezTo>
                    <a:pt x="3249704" y="0"/>
                    <a:pt x="3265443" y="6519"/>
                    <a:pt x="3277048" y="18124"/>
                  </a:cubicBezTo>
                  <a:cubicBezTo>
                    <a:pt x="3288652" y="29729"/>
                    <a:pt x="3295172" y="45468"/>
                    <a:pt x="3295172" y="61879"/>
                  </a:cubicBezTo>
                  <a:lnTo>
                    <a:pt x="3295172" y="362523"/>
                  </a:lnTo>
                  <a:cubicBezTo>
                    <a:pt x="3295172" y="378935"/>
                    <a:pt x="3288652" y="394674"/>
                    <a:pt x="3277048" y="406278"/>
                  </a:cubicBezTo>
                  <a:cubicBezTo>
                    <a:pt x="3265443" y="417883"/>
                    <a:pt x="3249704" y="424402"/>
                    <a:pt x="3233293" y="424402"/>
                  </a:cubicBezTo>
                  <a:lnTo>
                    <a:pt x="61879" y="424402"/>
                  </a:lnTo>
                  <a:cubicBezTo>
                    <a:pt x="45468" y="424402"/>
                    <a:pt x="29729" y="417883"/>
                    <a:pt x="18124" y="406278"/>
                  </a:cubicBezTo>
                  <a:cubicBezTo>
                    <a:pt x="6519" y="394674"/>
                    <a:pt x="0" y="378935"/>
                    <a:pt x="0" y="362523"/>
                  </a:cubicBezTo>
                  <a:lnTo>
                    <a:pt x="0" y="61879"/>
                  </a:lnTo>
                  <a:cubicBezTo>
                    <a:pt x="0" y="45468"/>
                    <a:pt x="6519" y="29729"/>
                    <a:pt x="18124" y="18124"/>
                  </a:cubicBezTo>
                  <a:cubicBezTo>
                    <a:pt x="29729" y="6519"/>
                    <a:pt x="45468" y="0"/>
                    <a:pt x="61879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3295172" cy="43392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5952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THÔNG TIN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7979" y="2755419"/>
            <a:ext cx="7755437" cy="6881910"/>
            <a:chOff x="0" y="0"/>
            <a:chExt cx="10340583" cy="917588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354825"/>
              <a:ext cx="9941291" cy="8821054"/>
              <a:chOff x="0" y="0"/>
              <a:chExt cx="3003516" cy="266506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003516" cy="2665064"/>
              </a:xfrm>
              <a:custGeom>
                <a:avLst/>
                <a:gdLst/>
                <a:ahLst/>
                <a:cxnLst/>
                <a:rect l="l" t="t" r="r" b="b"/>
                <a:pathLst>
                  <a:path w="3003516" h="2665064">
                    <a:moveTo>
                      <a:pt x="23571" y="0"/>
                    </a:moveTo>
                    <a:lnTo>
                      <a:pt x="2979945" y="0"/>
                    </a:lnTo>
                    <a:cubicBezTo>
                      <a:pt x="2992963" y="0"/>
                      <a:pt x="3003516" y="10553"/>
                      <a:pt x="3003516" y="23571"/>
                    </a:cubicBezTo>
                    <a:lnTo>
                      <a:pt x="3003516" y="2641493"/>
                    </a:lnTo>
                    <a:cubicBezTo>
                      <a:pt x="3003516" y="2647745"/>
                      <a:pt x="3001033" y="2653740"/>
                      <a:pt x="2996612" y="2658160"/>
                    </a:cubicBezTo>
                    <a:cubicBezTo>
                      <a:pt x="2992192" y="2662581"/>
                      <a:pt x="2986197" y="2665064"/>
                      <a:pt x="2979945" y="2665064"/>
                    </a:cubicBezTo>
                    <a:lnTo>
                      <a:pt x="23571" y="2665064"/>
                    </a:lnTo>
                    <a:cubicBezTo>
                      <a:pt x="10553" y="2665064"/>
                      <a:pt x="0" y="2654511"/>
                      <a:pt x="0" y="2641493"/>
                    </a:cubicBezTo>
                    <a:lnTo>
                      <a:pt x="0" y="23571"/>
                    </a:lnTo>
                    <a:cubicBezTo>
                      <a:pt x="0" y="17320"/>
                      <a:pt x="2483" y="11324"/>
                      <a:pt x="6904" y="6904"/>
                    </a:cubicBezTo>
                    <a:cubicBezTo>
                      <a:pt x="11324" y="2483"/>
                      <a:pt x="17320" y="0"/>
                      <a:pt x="235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71450"/>
                <a:ext cx="3003516" cy="2836514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21264" y="0"/>
              <a:ext cx="10119318" cy="8890389"/>
              <a:chOff x="0" y="0"/>
              <a:chExt cx="3057303" cy="268601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057303" cy="2686012"/>
              </a:xfrm>
              <a:custGeom>
                <a:avLst/>
                <a:gdLst/>
                <a:ahLst/>
                <a:cxnLst/>
                <a:rect l="l" t="t" r="r" b="b"/>
                <a:pathLst>
                  <a:path w="3057303" h="2686012">
                    <a:moveTo>
                      <a:pt x="23156" y="0"/>
                    </a:moveTo>
                    <a:lnTo>
                      <a:pt x="3034146" y="0"/>
                    </a:lnTo>
                    <a:cubicBezTo>
                      <a:pt x="3040288" y="0"/>
                      <a:pt x="3046178" y="2440"/>
                      <a:pt x="3050520" y="6782"/>
                    </a:cubicBezTo>
                    <a:cubicBezTo>
                      <a:pt x="3054863" y="11125"/>
                      <a:pt x="3057303" y="17015"/>
                      <a:pt x="3057303" y="23156"/>
                    </a:cubicBezTo>
                    <a:lnTo>
                      <a:pt x="3057303" y="2662855"/>
                    </a:lnTo>
                    <a:cubicBezTo>
                      <a:pt x="3057303" y="2668997"/>
                      <a:pt x="3054863" y="2674887"/>
                      <a:pt x="3050520" y="2679229"/>
                    </a:cubicBezTo>
                    <a:cubicBezTo>
                      <a:pt x="3046178" y="2683572"/>
                      <a:pt x="3040288" y="2686012"/>
                      <a:pt x="3034146" y="2686012"/>
                    </a:cubicBezTo>
                    <a:lnTo>
                      <a:pt x="23156" y="2686012"/>
                    </a:lnTo>
                    <a:cubicBezTo>
                      <a:pt x="17015" y="2686012"/>
                      <a:pt x="11125" y="2683572"/>
                      <a:pt x="6782" y="2679229"/>
                    </a:cubicBezTo>
                    <a:cubicBezTo>
                      <a:pt x="2440" y="2674887"/>
                      <a:pt x="0" y="2668997"/>
                      <a:pt x="0" y="2662855"/>
                    </a:cubicBezTo>
                    <a:lnTo>
                      <a:pt x="0" y="23156"/>
                    </a:lnTo>
                    <a:cubicBezTo>
                      <a:pt x="0" y="17015"/>
                      <a:pt x="2440" y="11125"/>
                      <a:pt x="6782" y="6782"/>
                    </a:cubicBezTo>
                    <a:cubicBezTo>
                      <a:pt x="11125" y="2440"/>
                      <a:pt x="17015" y="0"/>
                      <a:pt x="23156" y="0"/>
                    </a:cubicBezTo>
                    <a:close/>
                  </a:path>
                </a:pathLst>
              </a:custGeom>
              <a:solidFill>
                <a:srgbClr val="F1E7D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71450"/>
                <a:ext cx="3057303" cy="2857462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4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863463" y="4843772"/>
            <a:ext cx="4750949" cy="4906780"/>
            <a:chOff x="0" y="0"/>
            <a:chExt cx="6350000" cy="6558280"/>
          </a:xfrm>
        </p:grpSpPr>
        <p:sp>
          <p:nvSpPr>
            <p:cNvPr id="13" name="Freeform 1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6530" t="-18500" r="-26479" b="-7452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024203" y="2390382"/>
            <a:ext cx="4750949" cy="4906780"/>
            <a:chOff x="0" y="0"/>
            <a:chExt cx="6350000" cy="6558280"/>
          </a:xfrm>
        </p:grpSpPr>
        <p:sp>
          <p:nvSpPr>
            <p:cNvPr id="16" name="Freeform 1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27567" r="-27567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6461347" y="1174248"/>
            <a:ext cx="797953" cy="820864"/>
            <a:chOff x="0" y="0"/>
            <a:chExt cx="1063937" cy="1094485"/>
          </a:xfrm>
        </p:grpSpPr>
        <p:sp>
          <p:nvSpPr>
            <p:cNvPr id="19" name="Freeform 19"/>
            <p:cNvSpPr/>
            <p:nvPr/>
          </p:nvSpPr>
          <p:spPr>
            <a:xfrm>
              <a:off x="0" y="432499"/>
              <a:ext cx="477458" cy="661987"/>
            </a:xfrm>
            <a:custGeom>
              <a:avLst/>
              <a:gdLst/>
              <a:ahLst/>
              <a:cxnLst/>
              <a:rect l="l" t="t" r="r" b="b"/>
              <a:pathLst>
                <a:path w="477458" h="661987">
                  <a:moveTo>
                    <a:pt x="0" y="0"/>
                  </a:moveTo>
                  <a:lnTo>
                    <a:pt x="477458" y="0"/>
                  </a:lnTo>
                  <a:lnTo>
                    <a:pt x="477458" y="661986"/>
                  </a:lnTo>
                  <a:lnTo>
                    <a:pt x="0" y="661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13269" y="0"/>
              <a:ext cx="550669" cy="763492"/>
            </a:xfrm>
            <a:custGeom>
              <a:avLst/>
              <a:gdLst/>
              <a:ahLst/>
              <a:cxnLst/>
              <a:rect l="l" t="t" r="r" b="b"/>
              <a:pathLst>
                <a:path w="550669" h="763492">
                  <a:moveTo>
                    <a:pt x="0" y="0"/>
                  </a:moveTo>
                  <a:lnTo>
                    <a:pt x="550668" y="0"/>
                  </a:lnTo>
                  <a:lnTo>
                    <a:pt x="550668" y="763492"/>
                  </a:lnTo>
                  <a:lnTo>
                    <a:pt x="0" y="763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947190" y="3319062"/>
            <a:ext cx="7526226" cy="570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7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Mưa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axit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gây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ảnh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hưởng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tới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sức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khỏe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bầu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khí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quyển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phá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hủy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môi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trường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sống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loài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sinh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vật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cây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trồng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làm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xói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mòn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các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công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trình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kiến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trúc</a:t>
            </a:r>
            <a:r>
              <a:rPr lang="en-US" sz="48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9781" y="3832061"/>
            <a:ext cx="7400924" cy="2265844"/>
            <a:chOff x="0" y="0"/>
            <a:chExt cx="9867898" cy="302112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54522"/>
              <a:ext cx="9774451" cy="2966603"/>
              <a:chOff x="0" y="0"/>
              <a:chExt cx="1900878" cy="57692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00879" cy="576928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576928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554750"/>
                    </a:lnTo>
                    <a:cubicBezTo>
                      <a:pt x="1900879" y="566999"/>
                      <a:pt x="1890949" y="576928"/>
                      <a:pt x="1878701" y="576928"/>
                    </a:cubicBezTo>
                    <a:lnTo>
                      <a:pt x="22178" y="576928"/>
                    </a:lnTo>
                    <a:cubicBezTo>
                      <a:pt x="9929" y="576928"/>
                      <a:pt x="0" y="566999"/>
                      <a:pt x="0" y="554750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152400"/>
                <a:ext cx="1900878" cy="424528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3448" y="0"/>
              <a:ext cx="9774451" cy="2966603"/>
              <a:chOff x="0" y="0"/>
              <a:chExt cx="1900878" cy="5769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00879" cy="576928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576928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554750"/>
                    </a:lnTo>
                    <a:cubicBezTo>
                      <a:pt x="1900879" y="566999"/>
                      <a:pt x="1890949" y="576928"/>
                      <a:pt x="1878701" y="576928"/>
                    </a:cubicBezTo>
                    <a:lnTo>
                      <a:pt x="22178" y="576928"/>
                    </a:lnTo>
                    <a:cubicBezTo>
                      <a:pt x="9929" y="576928"/>
                      <a:pt x="0" y="566999"/>
                      <a:pt x="0" y="554750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F1E7D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23825"/>
                <a:ext cx="1900878" cy="700753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4372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05158" y="468460"/>
            <a:ext cx="17109468" cy="2742872"/>
            <a:chOff x="0" y="0"/>
            <a:chExt cx="4506197" cy="7224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97826" cy="686365"/>
            </a:xfrm>
            <a:custGeom>
              <a:avLst/>
              <a:gdLst/>
              <a:ahLst/>
              <a:cxnLst/>
              <a:rect l="l" t="t" r="r" b="b"/>
              <a:pathLst>
                <a:path w="4497826" h="686365">
                  <a:moveTo>
                    <a:pt x="9520" y="0"/>
                  </a:moveTo>
                  <a:lnTo>
                    <a:pt x="4488306" y="0"/>
                  </a:lnTo>
                  <a:cubicBezTo>
                    <a:pt x="4493564" y="0"/>
                    <a:pt x="4497826" y="4262"/>
                    <a:pt x="4497826" y="9520"/>
                  </a:cubicBezTo>
                  <a:lnTo>
                    <a:pt x="4497826" y="676844"/>
                  </a:lnTo>
                  <a:cubicBezTo>
                    <a:pt x="4497826" y="682102"/>
                    <a:pt x="4493564" y="686365"/>
                    <a:pt x="4488306" y="686365"/>
                  </a:cubicBezTo>
                  <a:lnTo>
                    <a:pt x="9520" y="686365"/>
                  </a:lnTo>
                  <a:cubicBezTo>
                    <a:pt x="4262" y="686365"/>
                    <a:pt x="0" y="682102"/>
                    <a:pt x="0" y="676844"/>
                  </a:cubicBezTo>
                  <a:lnTo>
                    <a:pt x="0" y="9520"/>
                  </a:lnTo>
                  <a:cubicBezTo>
                    <a:pt x="0" y="4262"/>
                    <a:pt x="4262" y="0"/>
                    <a:pt x="9520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371" y="93188"/>
              <a:ext cx="4497826" cy="6292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/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Trong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các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cặp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từ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ngữ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dưới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đây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,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từ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CB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quả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và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từ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CB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lửa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nào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được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dùng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với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CB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nghĩa</a:t>
              </a:r>
              <a:r>
                <a:rPr lang="en-US" sz="5000" b="1" dirty="0">
                  <a:solidFill>
                    <a:srgbClr val="CB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CB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gốc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,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từ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935E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quả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và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từ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935E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lửa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nào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được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dùng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với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935E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nghĩa</a:t>
              </a:r>
              <a:r>
                <a:rPr lang="en-US" sz="5000" b="1" dirty="0">
                  <a:solidFill>
                    <a:srgbClr val="00935E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 </a:t>
              </a:r>
              <a:r>
                <a:rPr lang="en-US" sz="5000" b="1" dirty="0" err="1">
                  <a:solidFill>
                    <a:srgbClr val="00935E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chuyển</a:t>
              </a:r>
              <a:r>
                <a:rPr lang="en-US" sz="5000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9781" y="6992456"/>
            <a:ext cx="7400924" cy="2265844"/>
            <a:chOff x="0" y="0"/>
            <a:chExt cx="9867898" cy="302112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54522"/>
              <a:ext cx="9774451" cy="2966603"/>
              <a:chOff x="0" y="0"/>
              <a:chExt cx="1900878" cy="57692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00879" cy="576928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576928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554750"/>
                    </a:lnTo>
                    <a:cubicBezTo>
                      <a:pt x="1900879" y="566999"/>
                      <a:pt x="1890949" y="576928"/>
                      <a:pt x="1878701" y="576928"/>
                    </a:cubicBezTo>
                    <a:lnTo>
                      <a:pt x="22178" y="576928"/>
                    </a:lnTo>
                    <a:cubicBezTo>
                      <a:pt x="9929" y="576928"/>
                      <a:pt x="0" y="566999"/>
                      <a:pt x="0" y="554750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152400"/>
                <a:ext cx="1900878" cy="424528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93448" y="0"/>
              <a:ext cx="9774451" cy="2966603"/>
              <a:chOff x="0" y="0"/>
              <a:chExt cx="1900878" cy="57692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00879" cy="576928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576928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554750"/>
                    </a:lnTo>
                    <a:cubicBezTo>
                      <a:pt x="1900879" y="566999"/>
                      <a:pt x="1890949" y="576928"/>
                      <a:pt x="1878701" y="576928"/>
                    </a:cubicBezTo>
                    <a:lnTo>
                      <a:pt x="22178" y="576928"/>
                    </a:lnTo>
                    <a:cubicBezTo>
                      <a:pt x="9929" y="576928"/>
                      <a:pt x="0" y="566999"/>
                      <a:pt x="0" y="554750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F1E7D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23825"/>
                <a:ext cx="1900878" cy="700753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4372"/>
                  </a:lnSpc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10120779" y="3303100"/>
            <a:ext cx="7400924" cy="1499008"/>
            <a:chOff x="0" y="0"/>
            <a:chExt cx="9867898" cy="199867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36070"/>
              <a:ext cx="9774451" cy="1962607"/>
              <a:chOff x="0" y="0"/>
              <a:chExt cx="1900878" cy="38167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900879" cy="381676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381676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359499"/>
                    </a:lnTo>
                    <a:cubicBezTo>
                      <a:pt x="1900879" y="371747"/>
                      <a:pt x="1890949" y="381676"/>
                      <a:pt x="1878701" y="381676"/>
                    </a:cubicBezTo>
                    <a:lnTo>
                      <a:pt x="22178" y="381676"/>
                    </a:lnTo>
                    <a:cubicBezTo>
                      <a:pt x="9929" y="381676"/>
                      <a:pt x="0" y="371747"/>
                      <a:pt x="0" y="359499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152400"/>
                <a:ext cx="1900878" cy="22927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3448" y="0"/>
              <a:ext cx="9774451" cy="1962607"/>
              <a:chOff x="0" y="0"/>
              <a:chExt cx="1900878" cy="38167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900879" cy="381676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381676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359499"/>
                    </a:lnTo>
                    <a:cubicBezTo>
                      <a:pt x="1900879" y="371747"/>
                      <a:pt x="1890949" y="381676"/>
                      <a:pt x="1878701" y="381676"/>
                    </a:cubicBezTo>
                    <a:lnTo>
                      <a:pt x="22178" y="381676"/>
                    </a:lnTo>
                    <a:cubicBezTo>
                      <a:pt x="9929" y="381676"/>
                      <a:pt x="0" y="371747"/>
                      <a:pt x="0" y="359499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F1E7D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123825"/>
                <a:ext cx="1900878" cy="50550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4372"/>
                  </a:lnSpc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0120779" y="5028959"/>
            <a:ext cx="7400924" cy="1499008"/>
            <a:chOff x="0" y="0"/>
            <a:chExt cx="9867898" cy="1998677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36070"/>
              <a:ext cx="9774451" cy="1962607"/>
              <a:chOff x="0" y="0"/>
              <a:chExt cx="1900878" cy="38167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00879" cy="381676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381676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359499"/>
                    </a:lnTo>
                    <a:cubicBezTo>
                      <a:pt x="1900879" y="371747"/>
                      <a:pt x="1890949" y="381676"/>
                      <a:pt x="1878701" y="381676"/>
                    </a:cubicBezTo>
                    <a:lnTo>
                      <a:pt x="22178" y="381676"/>
                    </a:lnTo>
                    <a:cubicBezTo>
                      <a:pt x="9929" y="381676"/>
                      <a:pt x="0" y="371747"/>
                      <a:pt x="0" y="359499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152400"/>
                <a:ext cx="1900878" cy="22927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3448" y="0"/>
              <a:ext cx="9774451" cy="1962607"/>
              <a:chOff x="0" y="0"/>
              <a:chExt cx="1900878" cy="38167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900879" cy="381676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381676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359499"/>
                    </a:lnTo>
                    <a:cubicBezTo>
                      <a:pt x="1900879" y="371747"/>
                      <a:pt x="1890949" y="381676"/>
                      <a:pt x="1878701" y="381676"/>
                    </a:cubicBezTo>
                    <a:lnTo>
                      <a:pt x="22178" y="381676"/>
                    </a:lnTo>
                    <a:cubicBezTo>
                      <a:pt x="9929" y="381676"/>
                      <a:pt x="0" y="371747"/>
                      <a:pt x="0" y="359499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F1E7D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123825"/>
                <a:ext cx="1900878" cy="50550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4372"/>
                  </a:lnSpc>
                </a:pPr>
                <a:endParaRPr/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10120779" y="6821544"/>
            <a:ext cx="7400924" cy="1499008"/>
            <a:chOff x="0" y="0"/>
            <a:chExt cx="9867898" cy="1998677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36070"/>
              <a:ext cx="9774451" cy="1962607"/>
              <a:chOff x="0" y="0"/>
              <a:chExt cx="1900878" cy="38167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900879" cy="381676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381676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359499"/>
                    </a:lnTo>
                    <a:cubicBezTo>
                      <a:pt x="1900879" y="371747"/>
                      <a:pt x="1890949" y="381676"/>
                      <a:pt x="1878701" y="381676"/>
                    </a:cubicBezTo>
                    <a:lnTo>
                      <a:pt x="22178" y="381676"/>
                    </a:lnTo>
                    <a:cubicBezTo>
                      <a:pt x="9929" y="381676"/>
                      <a:pt x="0" y="371747"/>
                      <a:pt x="0" y="359499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152400"/>
                <a:ext cx="1900878" cy="22927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93448" y="0"/>
              <a:ext cx="9774451" cy="1962607"/>
              <a:chOff x="0" y="0"/>
              <a:chExt cx="1900878" cy="38167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00879" cy="381676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381676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359499"/>
                    </a:lnTo>
                    <a:cubicBezTo>
                      <a:pt x="1900879" y="371747"/>
                      <a:pt x="1890949" y="381676"/>
                      <a:pt x="1878701" y="381676"/>
                    </a:cubicBezTo>
                    <a:lnTo>
                      <a:pt x="22178" y="381676"/>
                    </a:lnTo>
                    <a:cubicBezTo>
                      <a:pt x="9929" y="381676"/>
                      <a:pt x="0" y="371747"/>
                      <a:pt x="0" y="359499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F1E7D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23825"/>
                <a:ext cx="1900878" cy="50550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4372"/>
                  </a:lnSpc>
                </a:pPr>
                <a:endParaRPr/>
              </a:p>
            </p:txBody>
          </p:sp>
        </p:grpSp>
      </p:grpSp>
      <p:sp>
        <p:nvSpPr>
          <p:cNvPr id="40" name="TextBox 40"/>
          <p:cNvSpPr txBox="1"/>
          <p:nvPr/>
        </p:nvSpPr>
        <p:spPr>
          <a:xfrm>
            <a:off x="12265213" y="3528869"/>
            <a:ext cx="3112056" cy="97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quả núi 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0120779" y="8547403"/>
            <a:ext cx="7400924" cy="1499008"/>
            <a:chOff x="0" y="0"/>
            <a:chExt cx="9867898" cy="1998677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36070"/>
              <a:ext cx="9774451" cy="1962607"/>
              <a:chOff x="0" y="0"/>
              <a:chExt cx="1900878" cy="38167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900879" cy="381676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381676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359499"/>
                    </a:lnTo>
                    <a:cubicBezTo>
                      <a:pt x="1900879" y="371747"/>
                      <a:pt x="1890949" y="381676"/>
                      <a:pt x="1878701" y="381676"/>
                    </a:cubicBezTo>
                    <a:lnTo>
                      <a:pt x="22178" y="381676"/>
                    </a:lnTo>
                    <a:cubicBezTo>
                      <a:pt x="9929" y="381676"/>
                      <a:pt x="0" y="371747"/>
                      <a:pt x="0" y="359499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152400"/>
                <a:ext cx="1900878" cy="22927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2495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93448" y="0"/>
              <a:ext cx="9774451" cy="1962607"/>
              <a:chOff x="0" y="0"/>
              <a:chExt cx="1900878" cy="38167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00879" cy="381676"/>
              </a:xfrm>
              <a:custGeom>
                <a:avLst/>
                <a:gdLst/>
                <a:ahLst/>
                <a:cxnLst/>
                <a:rect l="l" t="t" r="r" b="b"/>
                <a:pathLst>
                  <a:path w="1900879" h="381676">
                    <a:moveTo>
                      <a:pt x="22178" y="0"/>
                    </a:moveTo>
                    <a:lnTo>
                      <a:pt x="1878701" y="0"/>
                    </a:lnTo>
                    <a:cubicBezTo>
                      <a:pt x="1890949" y="0"/>
                      <a:pt x="1900879" y="9929"/>
                      <a:pt x="1900879" y="22178"/>
                    </a:cubicBezTo>
                    <a:lnTo>
                      <a:pt x="1900879" y="359499"/>
                    </a:lnTo>
                    <a:cubicBezTo>
                      <a:pt x="1900879" y="371747"/>
                      <a:pt x="1890949" y="381676"/>
                      <a:pt x="1878701" y="381676"/>
                    </a:cubicBezTo>
                    <a:lnTo>
                      <a:pt x="22178" y="381676"/>
                    </a:lnTo>
                    <a:cubicBezTo>
                      <a:pt x="9929" y="381676"/>
                      <a:pt x="0" y="371747"/>
                      <a:pt x="0" y="359499"/>
                    </a:cubicBezTo>
                    <a:lnTo>
                      <a:pt x="0" y="22178"/>
                    </a:lnTo>
                    <a:cubicBezTo>
                      <a:pt x="0" y="9929"/>
                      <a:pt x="9929" y="0"/>
                      <a:pt x="22178" y="0"/>
                    </a:cubicBezTo>
                    <a:close/>
                  </a:path>
                </a:pathLst>
              </a:custGeom>
              <a:solidFill>
                <a:srgbClr val="F1E7DC"/>
              </a:solidFill>
              <a:ln w="762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123825"/>
                <a:ext cx="1900878" cy="50550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marL="0" lvl="1" indent="0" algn="ctr">
                  <a:lnSpc>
                    <a:spcPts val="14372"/>
                  </a:lnSpc>
                </a:pPr>
                <a:endParaRPr/>
              </a:p>
            </p:txBody>
          </p:sp>
        </p:grpSp>
      </p:grpSp>
      <p:grpSp>
        <p:nvGrpSpPr>
          <p:cNvPr id="48" name="Group 48"/>
          <p:cNvGrpSpPr/>
          <p:nvPr/>
        </p:nvGrpSpPr>
        <p:grpSpPr>
          <a:xfrm>
            <a:off x="2136622" y="4049887"/>
            <a:ext cx="4219959" cy="1725694"/>
            <a:chOff x="0" y="0"/>
            <a:chExt cx="1111430" cy="454504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11430" cy="454504"/>
            </a:xfrm>
            <a:custGeom>
              <a:avLst/>
              <a:gdLst/>
              <a:ahLst/>
              <a:cxnLst/>
              <a:rect l="l" t="t" r="r" b="b"/>
              <a:pathLst>
                <a:path w="1111430" h="454504">
                  <a:moveTo>
                    <a:pt x="38527" y="0"/>
                  </a:moveTo>
                  <a:lnTo>
                    <a:pt x="1072903" y="0"/>
                  </a:lnTo>
                  <a:cubicBezTo>
                    <a:pt x="1094181" y="0"/>
                    <a:pt x="1111430" y="17249"/>
                    <a:pt x="1111430" y="38527"/>
                  </a:cubicBezTo>
                  <a:lnTo>
                    <a:pt x="1111430" y="415977"/>
                  </a:lnTo>
                  <a:cubicBezTo>
                    <a:pt x="1111430" y="437255"/>
                    <a:pt x="1094181" y="454504"/>
                    <a:pt x="1072903" y="454504"/>
                  </a:cubicBezTo>
                  <a:lnTo>
                    <a:pt x="38527" y="454504"/>
                  </a:lnTo>
                  <a:cubicBezTo>
                    <a:pt x="17249" y="454504"/>
                    <a:pt x="0" y="437255"/>
                    <a:pt x="0" y="415977"/>
                  </a:cubicBezTo>
                  <a:lnTo>
                    <a:pt x="0" y="38527"/>
                  </a:lnTo>
                  <a:cubicBezTo>
                    <a:pt x="0" y="17249"/>
                    <a:pt x="17249" y="0"/>
                    <a:pt x="385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0" y="76200"/>
              <a:ext cx="1111430" cy="3783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935"/>
                </a:lnSpc>
              </a:pPr>
              <a:r>
                <a:rPr lang="en-US" sz="5599" b="1">
                  <a:solidFill>
                    <a:srgbClr val="CB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nghĩa gốc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985815" y="7262531"/>
            <a:ext cx="4948855" cy="1725694"/>
            <a:chOff x="0" y="0"/>
            <a:chExt cx="1303402" cy="454504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303402" cy="454504"/>
            </a:xfrm>
            <a:custGeom>
              <a:avLst/>
              <a:gdLst/>
              <a:ahLst/>
              <a:cxnLst/>
              <a:rect l="l" t="t" r="r" b="b"/>
              <a:pathLst>
                <a:path w="1303402" h="454504">
                  <a:moveTo>
                    <a:pt x="32852" y="0"/>
                  </a:moveTo>
                  <a:lnTo>
                    <a:pt x="1270550" y="0"/>
                  </a:lnTo>
                  <a:cubicBezTo>
                    <a:pt x="1279263" y="0"/>
                    <a:pt x="1287619" y="3461"/>
                    <a:pt x="1293780" y="9622"/>
                  </a:cubicBezTo>
                  <a:cubicBezTo>
                    <a:pt x="1299941" y="15783"/>
                    <a:pt x="1303402" y="24139"/>
                    <a:pt x="1303402" y="32852"/>
                  </a:cubicBezTo>
                  <a:lnTo>
                    <a:pt x="1303402" y="421652"/>
                  </a:lnTo>
                  <a:cubicBezTo>
                    <a:pt x="1303402" y="439795"/>
                    <a:pt x="1288694" y="454504"/>
                    <a:pt x="1270550" y="454504"/>
                  </a:cubicBezTo>
                  <a:lnTo>
                    <a:pt x="32852" y="454504"/>
                  </a:lnTo>
                  <a:cubicBezTo>
                    <a:pt x="24139" y="454504"/>
                    <a:pt x="15783" y="451043"/>
                    <a:pt x="9622" y="444882"/>
                  </a:cubicBezTo>
                  <a:cubicBezTo>
                    <a:pt x="3461" y="438721"/>
                    <a:pt x="0" y="430365"/>
                    <a:pt x="0" y="421652"/>
                  </a:cubicBezTo>
                  <a:lnTo>
                    <a:pt x="0" y="32852"/>
                  </a:lnTo>
                  <a:cubicBezTo>
                    <a:pt x="0" y="14708"/>
                    <a:pt x="14708" y="0"/>
                    <a:pt x="328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0" y="76200"/>
              <a:ext cx="1303402" cy="3783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935"/>
                </a:lnSpc>
              </a:pPr>
              <a:r>
                <a:rPr lang="en-US" sz="5599" b="1">
                  <a:solidFill>
                    <a:srgbClr val="00935E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nghĩa chuyển</a:t>
              </a: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2265213" y="5257445"/>
            <a:ext cx="3365778" cy="97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quả cam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418744" y="7016667"/>
            <a:ext cx="2804994" cy="97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núi lửa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343354" y="8806326"/>
            <a:ext cx="6955774" cy="97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ngọn lửa ước mơ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8160706" y="4049887"/>
            <a:ext cx="2030159" cy="39421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8131935" y="4791433"/>
            <a:ext cx="1889983" cy="69556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8370234" y="5643751"/>
            <a:ext cx="1794736" cy="197733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8103186" y="8054255"/>
            <a:ext cx="1918732" cy="123975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067" y="644510"/>
            <a:ext cx="17409867" cy="8997980"/>
            <a:chOff x="0" y="0"/>
            <a:chExt cx="4514360" cy="2333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000000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52400"/>
              <a:ext cx="4514360" cy="218076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249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512" y="479140"/>
            <a:ext cx="17409867" cy="8997980"/>
            <a:chOff x="0" y="0"/>
            <a:chExt cx="4514360" cy="233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4360" cy="2333167"/>
            </a:xfrm>
            <a:custGeom>
              <a:avLst/>
              <a:gdLst/>
              <a:ahLst/>
              <a:cxnLst/>
              <a:rect l="l" t="t" r="r" b="b"/>
              <a:pathLst>
                <a:path w="4514360" h="2333167">
                  <a:moveTo>
                    <a:pt x="9338" y="0"/>
                  </a:moveTo>
                  <a:lnTo>
                    <a:pt x="4505021" y="0"/>
                  </a:lnTo>
                  <a:cubicBezTo>
                    <a:pt x="4510179" y="0"/>
                    <a:pt x="4514360" y="4181"/>
                    <a:pt x="4514360" y="9338"/>
                  </a:cubicBezTo>
                  <a:lnTo>
                    <a:pt x="4514360" y="2323828"/>
                  </a:lnTo>
                  <a:cubicBezTo>
                    <a:pt x="4514360" y="2326305"/>
                    <a:pt x="4513376" y="2328680"/>
                    <a:pt x="4511625" y="2330431"/>
                  </a:cubicBezTo>
                  <a:cubicBezTo>
                    <a:pt x="4509873" y="2332183"/>
                    <a:pt x="4507498" y="2333167"/>
                    <a:pt x="4505021" y="2333167"/>
                  </a:cubicBezTo>
                  <a:lnTo>
                    <a:pt x="9338" y="2333167"/>
                  </a:lnTo>
                  <a:cubicBezTo>
                    <a:pt x="6862" y="2333167"/>
                    <a:pt x="4486" y="2332183"/>
                    <a:pt x="2735" y="2330431"/>
                  </a:cubicBezTo>
                  <a:cubicBezTo>
                    <a:pt x="984" y="2328680"/>
                    <a:pt x="0" y="2326305"/>
                    <a:pt x="0" y="2323828"/>
                  </a:cubicBezTo>
                  <a:lnTo>
                    <a:pt x="0" y="9338"/>
                  </a:lnTo>
                  <a:cubicBezTo>
                    <a:pt x="0" y="6862"/>
                    <a:pt x="984" y="4486"/>
                    <a:pt x="2735" y="2735"/>
                  </a:cubicBezTo>
                  <a:cubicBezTo>
                    <a:pt x="4486" y="984"/>
                    <a:pt x="6862" y="0"/>
                    <a:pt x="9338" y="0"/>
                  </a:cubicBezTo>
                  <a:close/>
                </a:path>
              </a:pathLst>
            </a:custGeom>
            <a:solidFill>
              <a:srgbClr val="F1E7DC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4514360" cy="245699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83243" y="3391980"/>
            <a:ext cx="4293398" cy="6047040"/>
          </a:xfrm>
          <a:custGeom>
            <a:avLst/>
            <a:gdLst/>
            <a:ahLst/>
            <a:cxnLst/>
            <a:rect l="l" t="t" r="r" b="b"/>
            <a:pathLst>
              <a:path w="4293398" h="6047040">
                <a:moveTo>
                  <a:pt x="0" y="0"/>
                </a:moveTo>
                <a:lnTo>
                  <a:pt x="4293398" y="0"/>
                </a:lnTo>
                <a:lnTo>
                  <a:pt x="4293398" y="6047040"/>
                </a:lnTo>
                <a:lnTo>
                  <a:pt x="0" y="6047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22098" y="499655"/>
            <a:ext cx="12526835" cy="8547646"/>
          </a:xfrm>
          <a:prstGeom prst="wedgeEllipseCallout">
            <a:avLst>
              <a:gd name="adj1" fmla="val -59992"/>
              <a:gd name="adj2" fmla="val 526"/>
            </a:avLst>
          </a:prstGeom>
          <a:ln>
            <a:solidFill>
              <a:srgbClr val="9D6D5C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920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Cả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vừa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tìm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hiểu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hiện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tượng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thú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vị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tự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nhiên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trên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Trái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Đất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chúng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ta.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Vì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thế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chúng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ta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cần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phải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làm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gì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để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bảo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vệ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hành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tinh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mình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nào</a:t>
            </a:r>
            <a:r>
              <a:rPr lang="en-US" sz="5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? 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1"/>
            <a:ext cx="19411754" cy="10734577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5763709"/>
            <a:ext cx="2843724" cy="3494591"/>
          </a:xfrm>
          <a:custGeom>
            <a:avLst/>
            <a:gdLst/>
            <a:ahLst/>
            <a:cxnLst/>
            <a:rect l="l" t="t" r="r" b="b"/>
            <a:pathLst>
              <a:path w="2843724" h="3494591">
                <a:moveTo>
                  <a:pt x="0" y="0"/>
                </a:moveTo>
                <a:lnTo>
                  <a:pt x="2843724" y="0"/>
                </a:lnTo>
                <a:lnTo>
                  <a:pt x="2843724" y="3494591"/>
                </a:lnTo>
                <a:lnTo>
                  <a:pt x="0" y="34945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26687" y="5763709"/>
            <a:ext cx="3000980" cy="3494591"/>
          </a:xfrm>
          <a:custGeom>
            <a:avLst/>
            <a:gdLst/>
            <a:ahLst/>
            <a:cxnLst/>
            <a:rect l="l" t="t" r="r" b="b"/>
            <a:pathLst>
              <a:path w="3000980" h="3494591">
                <a:moveTo>
                  <a:pt x="0" y="0"/>
                </a:moveTo>
                <a:lnTo>
                  <a:pt x="3000981" y="0"/>
                </a:lnTo>
                <a:lnTo>
                  <a:pt x="3000981" y="3494591"/>
                </a:lnTo>
                <a:lnTo>
                  <a:pt x="0" y="34945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81931" y="5763709"/>
            <a:ext cx="2931089" cy="3494591"/>
          </a:xfrm>
          <a:custGeom>
            <a:avLst/>
            <a:gdLst/>
            <a:ahLst/>
            <a:cxnLst/>
            <a:rect l="l" t="t" r="r" b="b"/>
            <a:pathLst>
              <a:path w="2931089" h="3494591">
                <a:moveTo>
                  <a:pt x="0" y="0"/>
                </a:moveTo>
                <a:lnTo>
                  <a:pt x="2931089" y="0"/>
                </a:lnTo>
                <a:lnTo>
                  <a:pt x="2931089" y="3494591"/>
                </a:lnTo>
                <a:lnTo>
                  <a:pt x="0" y="34945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67283" y="5771141"/>
            <a:ext cx="3692017" cy="3479726"/>
          </a:xfrm>
          <a:custGeom>
            <a:avLst/>
            <a:gdLst/>
            <a:ahLst/>
            <a:cxnLst/>
            <a:rect l="l" t="t" r="r" b="b"/>
            <a:pathLst>
              <a:path w="3692017" h="3479726">
                <a:moveTo>
                  <a:pt x="0" y="0"/>
                </a:moveTo>
                <a:lnTo>
                  <a:pt x="3692017" y="0"/>
                </a:lnTo>
                <a:lnTo>
                  <a:pt x="3692017" y="3479726"/>
                </a:lnTo>
                <a:lnTo>
                  <a:pt x="0" y="34797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57400" y="1567811"/>
            <a:ext cx="21864642" cy="2703397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1766" y="272137"/>
            <a:ext cx="6482234" cy="5361012"/>
          </a:xfrm>
          <a:custGeom>
            <a:avLst/>
            <a:gdLst/>
            <a:ahLst/>
            <a:cxnLst/>
            <a:rect l="l" t="t" r="r" b="b"/>
            <a:pathLst>
              <a:path w="6482234" h="5361012">
                <a:moveTo>
                  <a:pt x="0" y="0"/>
                </a:moveTo>
                <a:lnTo>
                  <a:pt x="6482234" y="0"/>
                </a:lnTo>
                <a:lnTo>
                  <a:pt x="6482234" y="5361012"/>
                </a:lnTo>
                <a:lnTo>
                  <a:pt x="0" y="5361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9" r="-22356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73648" y="2952643"/>
            <a:ext cx="4016997" cy="6598763"/>
          </a:xfrm>
          <a:custGeom>
            <a:avLst/>
            <a:gdLst/>
            <a:ahLst/>
            <a:cxnLst/>
            <a:rect l="l" t="t" r="r" b="b"/>
            <a:pathLst>
              <a:path w="4016997" h="6598763">
                <a:moveTo>
                  <a:pt x="0" y="0"/>
                </a:moveTo>
                <a:lnTo>
                  <a:pt x="4016997" y="0"/>
                </a:lnTo>
                <a:lnTo>
                  <a:pt x="4016997" y="6598763"/>
                </a:lnTo>
                <a:lnTo>
                  <a:pt x="0" y="6598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981261" y="2778456"/>
            <a:ext cx="6255153" cy="149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2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NÚI KILIMANJARO (TANZANIA)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5371" y="6069990"/>
            <a:ext cx="14218979" cy="381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4"/>
              </a:lnSpc>
              <a:spcBef>
                <a:spcPct val="0"/>
              </a:spcBef>
            </a:pP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cao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nhất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thế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giới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tro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bụi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dung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nham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đá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Với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chiều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cao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5.895 m,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này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cũng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nắm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giữ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kỷ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lục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ngọn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cao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nhất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châu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Phi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đỉnh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lớn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nhất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thế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giới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không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thuộc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dãy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Người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ta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ước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tính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Kilimanjaro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phun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dung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nham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lần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cuối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vào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khoảng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360.000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năm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trước</a:t>
            </a:r>
            <a:r>
              <a:rPr lang="en-US" sz="4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hám Phá Hiện Tượng Núi Lửa Phun Trào Trong 3 Phút - Hoạt Hình Khoa Học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51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9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8677177"/>
            <a:ext cx="19411754" cy="19411754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4879" y="6834446"/>
            <a:ext cx="20537759" cy="6045014"/>
          </a:xfrm>
          <a:custGeom>
            <a:avLst/>
            <a:gdLst/>
            <a:ahLst/>
            <a:cxnLst/>
            <a:rect l="l" t="t" r="r" b="b"/>
            <a:pathLst>
              <a:path w="20537759" h="6045014">
                <a:moveTo>
                  <a:pt x="0" y="0"/>
                </a:moveTo>
                <a:lnTo>
                  <a:pt x="20537758" y="0"/>
                </a:lnTo>
                <a:lnTo>
                  <a:pt x="20537758" y="6045014"/>
                </a:lnTo>
                <a:lnTo>
                  <a:pt x="0" y="604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6" t="-25650" r="-37906" b="-1471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24879" y="3126312"/>
            <a:ext cx="14663424" cy="5346040"/>
          </a:xfrm>
          <a:custGeom>
            <a:avLst/>
            <a:gdLst/>
            <a:ahLst/>
            <a:cxnLst/>
            <a:rect l="l" t="t" r="r" b="b"/>
            <a:pathLst>
              <a:path w="14663424" h="5346040">
                <a:moveTo>
                  <a:pt x="0" y="0"/>
                </a:moveTo>
                <a:lnTo>
                  <a:pt x="14663424" y="0"/>
                </a:lnTo>
                <a:lnTo>
                  <a:pt x="14663424" y="5346040"/>
                </a:lnTo>
                <a:lnTo>
                  <a:pt x="0" y="5346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34272" y="2308325"/>
            <a:ext cx="12050055" cy="6853469"/>
          </a:xfrm>
          <a:custGeom>
            <a:avLst/>
            <a:gdLst/>
            <a:ahLst/>
            <a:cxnLst/>
            <a:rect l="l" t="t" r="r" b="b"/>
            <a:pathLst>
              <a:path w="12050055" h="6853469">
                <a:moveTo>
                  <a:pt x="0" y="0"/>
                </a:moveTo>
                <a:lnTo>
                  <a:pt x="12050056" y="0"/>
                </a:lnTo>
                <a:lnTo>
                  <a:pt x="12050056" y="6853469"/>
                </a:lnTo>
                <a:lnTo>
                  <a:pt x="0" y="6853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990" y="4900326"/>
            <a:ext cx="10211685" cy="189602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2853" y="0"/>
            <a:ext cx="6571728" cy="4844385"/>
          </a:xfrm>
          <a:custGeom>
            <a:avLst/>
            <a:gdLst/>
            <a:ahLst/>
            <a:cxnLst/>
            <a:rect l="l" t="t" r="r" b="b"/>
            <a:pathLst>
              <a:path w="6571728" h="4844385">
                <a:moveTo>
                  <a:pt x="0" y="0"/>
                </a:moveTo>
                <a:lnTo>
                  <a:pt x="6571728" y="0"/>
                </a:lnTo>
                <a:lnTo>
                  <a:pt x="6571728" y="4844385"/>
                </a:lnTo>
                <a:lnTo>
                  <a:pt x="0" y="484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3240" t="-927" r="-103459" b="-9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71003" y="3688237"/>
            <a:ext cx="4016997" cy="6598763"/>
          </a:xfrm>
          <a:custGeom>
            <a:avLst/>
            <a:gdLst/>
            <a:ahLst/>
            <a:cxnLst/>
            <a:rect l="l" t="t" r="r" b="b"/>
            <a:pathLst>
              <a:path w="4016997" h="6598763">
                <a:moveTo>
                  <a:pt x="0" y="0"/>
                </a:moveTo>
                <a:lnTo>
                  <a:pt x="4016997" y="0"/>
                </a:lnTo>
                <a:lnTo>
                  <a:pt x="4016997" y="6598763"/>
                </a:lnTo>
                <a:lnTo>
                  <a:pt x="0" y="6598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354581" y="1746436"/>
            <a:ext cx="6497117" cy="167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2"/>
              </a:lnSpc>
              <a:spcBef>
                <a:spcPct val="0"/>
              </a:spcBef>
            </a:pPr>
            <a:r>
              <a:rPr lang="en-US" sz="5389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ĐỈNH KIM CƯƠNG (HAWAII, MỸ)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400" y="5092888"/>
            <a:ext cx="14271003" cy="501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5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(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Còn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gọi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đỉnh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Gió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Hú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)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có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tên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chính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thức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Diamond Head.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Trông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bên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ngoài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miệng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Diamond Head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sở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hữu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nón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rộng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với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đường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kính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3.520 feet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đỉnh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cao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760 feet.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Nó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hình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thành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lần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phun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trào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duy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nhất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cách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đây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150.000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năm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trước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Miệng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từ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trên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cao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giống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như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chiếc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vương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miện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màu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xám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duyên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dáng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chấm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phá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cho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bức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phong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cảnh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tuyệt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đẹp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hòn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đảo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O’ahu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1514" y="422471"/>
            <a:ext cx="7568599" cy="5361012"/>
          </a:xfrm>
          <a:custGeom>
            <a:avLst/>
            <a:gdLst/>
            <a:ahLst/>
            <a:cxnLst/>
            <a:rect l="l" t="t" r="r" b="b"/>
            <a:pathLst>
              <a:path w="7568599" h="5361012">
                <a:moveTo>
                  <a:pt x="0" y="0"/>
                </a:moveTo>
                <a:lnTo>
                  <a:pt x="7568598" y="0"/>
                </a:lnTo>
                <a:lnTo>
                  <a:pt x="7568598" y="5361012"/>
                </a:lnTo>
                <a:lnTo>
                  <a:pt x="0" y="5361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095" t="-927" b="-9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71003" y="2113886"/>
            <a:ext cx="4016997" cy="6598763"/>
          </a:xfrm>
          <a:custGeom>
            <a:avLst/>
            <a:gdLst/>
            <a:ahLst/>
            <a:cxnLst/>
            <a:rect l="l" t="t" r="r" b="b"/>
            <a:pathLst>
              <a:path w="4016997" h="6598763">
                <a:moveTo>
                  <a:pt x="0" y="0"/>
                </a:moveTo>
                <a:lnTo>
                  <a:pt x="4016997" y="0"/>
                </a:lnTo>
                <a:lnTo>
                  <a:pt x="4016997" y="6598763"/>
                </a:lnTo>
                <a:lnTo>
                  <a:pt x="0" y="65987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814027" y="2343644"/>
            <a:ext cx="4824331" cy="149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2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NÚI BROMO (INDONESIA)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6693" y="5773958"/>
            <a:ext cx="14391665" cy="4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5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Nằm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"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Vành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đai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",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tỉnh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Đông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Java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Indonesia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nổi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tiếng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với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những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ngọn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đó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phải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kể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đến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Bromo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chỉ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cao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2.392 m,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nhưng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địa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điểm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nổi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tiếng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và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được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chụp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ảnh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nhiều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nhất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Bromo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là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một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3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đỉnh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đá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nguyên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khối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nằm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trong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miệng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núi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lửa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Tengger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Massif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vườn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quốc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gia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Bromo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Tengger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Semeru</a:t>
            </a:r>
            <a:r>
              <a:rPr lang="en-US" sz="39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565239" y="-1"/>
            <a:ext cx="19411754" cy="10734577"/>
          </a:xfrm>
          <a:custGeom>
            <a:avLst/>
            <a:gdLst/>
            <a:ahLst/>
            <a:cxnLst/>
            <a:rect l="l" t="t" r="r" b="b"/>
            <a:pathLst>
              <a:path w="19411754" h="19411754">
                <a:moveTo>
                  <a:pt x="0" y="0"/>
                </a:moveTo>
                <a:lnTo>
                  <a:pt x="19411754" y="0"/>
                </a:lnTo>
                <a:lnTo>
                  <a:pt x="19411754" y="19411754"/>
                </a:lnTo>
                <a:lnTo>
                  <a:pt x="0" y="1941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8241" y="7712070"/>
            <a:ext cx="20537759" cy="6045014"/>
          </a:xfrm>
          <a:custGeom>
            <a:avLst/>
            <a:gdLst/>
            <a:ahLst/>
            <a:cxnLst/>
            <a:rect l="l" t="t" r="r" b="b"/>
            <a:pathLst>
              <a:path w="20537759" h="6045014">
                <a:moveTo>
                  <a:pt x="0" y="0"/>
                </a:moveTo>
                <a:lnTo>
                  <a:pt x="20537758" y="0"/>
                </a:lnTo>
                <a:lnTo>
                  <a:pt x="20537758" y="6045014"/>
                </a:lnTo>
                <a:lnTo>
                  <a:pt x="0" y="6045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906" t="-25650" r="-37906" b="-14719"/>
            </a:stretch>
          </a:blipFill>
        </p:spPr>
      </p:sp>
      <p:sp>
        <p:nvSpPr>
          <p:cNvPr id="4" name="Freeform 4"/>
          <p:cNvSpPr/>
          <p:nvPr/>
        </p:nvSpPr>
        <p:spPr>
          <a:xfrm rot="10706343">
            <a:off x="-11134922" y="-218520"/>
            <a:ext cx="21996690" cy="8019627"/>
          </a:xfrm>
          <a:custGeom>
            <a:avLst/>
            <a:gdLst/>
            <a:ahLst/>
            <a:cxnLst/>
            <a:rect l="l" t="t" r="r" b="b"/>
            <a:pathLst>
              <a:path w="21996690" h="8019627">
                <a:moveTo>
                  <a:pt x="0" y="0"/>
                </a:moveTo>
                <a:lnTo>
                  <a:pt x="21996690" y="0"/>
                </a:lnTo>
                <a:lnTo>
                  <a:pt x="21996690" y="8019626"/>
                </a:lnTo>
                <a:lnTo>
                  <a:pt x="0" y="801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74379" y="1472857"/>
            <a:ext cx="6094499" cy="7096942"/>
          </a:xfrm>
          <a:custGeom>
            <a:avLst/>
            <a:gdLst/>
            <a:ahLst/>
            <a:cxnLst/>
            <a:rect l="l" t="t" r="r" b="b"/>
            <a:pathLst>
              <a:path w="6094499" h="7096942">
                <a:moveTo>
                  <a:pt x="0" y="0"/>
                </a:moveTo>
                <a:lnTo>
                  <a:pt x="6094500" y="0"/>
                </a:lnTo>
                <a:lnTo>
                  <a:pt x="6094500" y="7096942"/>
                </a:lnTo>
                <a:lnTo>
                  <a:pt x="0" y="7096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45063" y="-523999"/>
            <a:ext cx="9223854" cy="11334997"/>
          </a:xfrm>
          <a:custGeom>
            <a:avLst/>
            <a:gdLst/>
            <a:ahLst/>
            <a:cxnLst/>
            <a:rect l="l" t="t" r="r" b="b"/>
            <a:pathLst>
              <a:path w="9223854" h="11334997">
                <a:moveTo>
                  <a:pt x="0" y="0"/>
                </a:moveTo>
                <a:lnTo>
                  <a:pt x="9223854" y="0"/>
                </a:lnTo>
                <a:lnTo>
                  <a:pt x="9223854" y="11334998"/>
                </a:lnTo>
                <a:lnTo>
                  <a:pt x="0" y="11334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19796" y="1316583"/>
            <a:ext cx="9321592" cy="6053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6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669"/>
            <a:ext cx="18288000" cy="10237777"/>
          </a:xfrm>
          <a:custGeom>
            <a:avLst/>
            <a:gdLst/>
            <a:ahLst/>
            <a:cxnLst/>
            <a:rect l="l" t="t" r="r" b="b"/>
            <a:pathLst>
              <a:path w="18288000" h="10237777">
                <a:moveTo>
                  <a:pt x="0" y="0"/>
                </a:moveTo>
                <a:lnTo>
                  <a:pt x="18288000" y="0"/>
                </a:lnTo>
                <a:lnTo>
                  <a:pt x="18288000" y="10237777"/>
                </a:lnTo>
                <a:lnTo>
                  <a:pt x="0" y="10237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748898"/>
            <a:ext cx="18288000" cy="3538102"/>
            <a:chOff x="0" y="0"/>
            <a:chExt cx="4742059" cy="9174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42059" cy="917426"/>
            </a:xfrm>
            <a:custGeom>
              <a:avLst/>
              <a:gdLst/>
              <a:ahLst/>
              <a:cxnLst/>
              <a:rect l="l" t="t" r="r" b="b"/>
              <a:pathLst>
                <a:path w="4742059" h="917426">
                  <a:moveTo>
                    <a:pt x="0" y="0"/>
                  </a:moveTo>
                  <a:lnTo>
                    <a:pt x="4742059" y="0"/>
                  </a:lnTo>
                  <a:lnTo>
                    <a:pt x="4742059" y="917426"/>
                  </a:lnTo>
                  <a:lnTo>
                    <a:pt x="0" y="917426"/>
                  </a:ln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4742059" cy="104125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1" indent="0" algn="ctr">
                <a:lnSpc>
                  <a:spcPts val="1437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3409" y="6827836"/>
            <a:ext cx="17201182" cy="338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Nói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đến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núi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lửa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đa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số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mọi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người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nghĩ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đến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một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quả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núi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hình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nón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đang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bốc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lửa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nóng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rẫy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Nhưng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thực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tế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núi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lửa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không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phải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bao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giờ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cũng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y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như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vậy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Có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quả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núi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lửa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hình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nón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có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quả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lại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hình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tròn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thoai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thoải</a:t>
            </a:r>
            <a:r>
              <a:rPr lang="en-US" sz="4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3839202" y="1726432"/>
            <a:ext cx="3512772" cy="4947566"/>
          </a:xfrm>
          <a:custGeom>
            <a:avLst/>
            <a:gdLst/>
            <a:ahLst/>
            <a:cxnLst/>
            <a:rect l="l" t="t" r="r" b="b"/>
            <a:pathLst>
              <a:path w="3512772" h="4947566">
                <a:moveTo>
                  <a:pt x="3512772" y="0"/>
                </a:moveTo>
                <a:lnTo>
                  <a:pt x="0" y="0"/>
                </a:lnTo>
                <a:lnTo>
                  <a:pt x="0" y="4947565"/>
                </a:lnTo>
                <a:lnTo>
                  <a:pt x="3512772" y="4947565"/>
                </a:lnTo>
                <a:lnTo>
                  <a:pt x="35127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152400" y="320287"/>
            <a:ext cx="10521171" cy="2827727"/>
            <a:chOff x="375429" y="104655"/>
            <a:chExt cx="10521171" cy="28277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429" y="104655"/>
              <a:ext cx="10521171" cy="21332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7400" y="670284"/>
              <a:ext cx="7163310" cy="226209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1137</Words>
  <Application>Microsoft Office PowerPoint</Application>
  <PresentationFormat>Custom</PresentationFormat>
  <Paragraphs>93</Paragraphs>
  <Slides>42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Montserrat</vt:lpstr>
      <vt:lpstr>Cambria</vt:lpstr>
      <vt:lpstr>Cambria Bold</vt:lpstr>
      <vt:lpstr>SVN-Newton</vt:lpstr>
      <vt:lpstr>#9Slide07 HoneyCream</vt:lpstr>
      <vt:lpstr>Times New Roman</vt:lpstr>
      <vt:lpstr>Cabin Bold</vt:lpstr>
      <vt:lpstr>Saira Heavy</vt:lpstr>
      <vt:lpstr>Arial</vt:lpstr>
      <vt:lpstr>Asap Bold</vt:lpstr>
      <vt:lpstr>Montserrat Bold</vt:lpstr>
      <vt:lpstr>Calibri</vt:lpstr>
      <vt:lpstr>Montserrat Italics</vt:lpstr>
      <vt:lpstr>Bike Park</vt:lpstr>
      <vt:lpstr>Montserrat Bold Italics</vt:lpstr>
      <vt:lpstr>Paytone One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T7_Doc_NhungNgonNuiNongRay_MNT</dc:title>
  <cp:lastModifiedBy>Laptop T&amp;T</cp:lastModifiedBy>
  <cp:revision>51</cp:revision>
  <dcterms:created xsi:type="dcterms:W3CDTF">2006-08-16T00:00:00Z</dcterms:created>
  <dcterms:modified xsi:type="dcterms:W3CDTF">2024-09-08T12:18:46Z</dcterms:modified>
  <dc:identifier>DAGPzcuQnBk</dc:identifier>
</cp:coreProperties>
</file>