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69" r:id="rId2"/>
    <p:sldId id="256" r:id="rId3"/>
    <p:sldId id="257" r:id="rId4"/>
    <p:sldId id="258" r:id="rId5"/>
    <p:sldId id="259" r:id="rId6"/>
    <p:sldId id="265" r:id="rId7"/>
    <p:sldId id="269" r:id="rId8"/>
    <p:sldId id="260" r:id="rId9"/>
    <p:sldId id="266" r:id="rId10"/>
    <p:sldId id="267" r:id="rId11"/>
    <p:sldId id="261" r:id="rId12"/>
    <p:sldId id="268" r:id="rId13"/>
    <p:sldId id="262" r:id="rId14"/>
    <p:sldId id="263" r:id="rId15"/>
    <p:sldId id="370" r:id="rId1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4"/>
  </p:normalViewPr>
  <p:slideViewPr>
    <p:cSldViewPr snapToGrid="0">
      <p:cViewPr>
        <p:scale>
          <a:sx n="94" d="100"/>
          <a:sy n="94" d="100"/>
        </p:scale>
        <p:origin x="-3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636FE-B5EE-8148-95FB-6CE72F87FC4D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6C15C-3EB0-8947-B263-E683DCCF802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8631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ask pupils to think fast and guess the jobs of the people in the picture</a:t>
            </a:r>
          </a:p>
          <a:p>
            <a:r>
              <a:rPr lang="x-none" dirty="0"/>
              <a:t>another option: show the picture in 1 minute, ask pupils to remember the jobs of those people.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7305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askj pupils to look at the picture and give them some questions related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433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ask pupils to listen and repeat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55981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2151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MINI-GAME: ASK PUPILS TO WATCH THE PICTURE AND GUESS, ONE GROUP ASKS WHAT DOES HE/ SHE DO? THE OTHER GROUP ANSWERS BY GUESSING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4659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HIDDEN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1833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/>
              <a:t>CHECK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020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8C2D7B-9655-9704-B9EA-B05A5DCE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9FC89A-5A2F-B2DC-4A97-AEA108F0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9EF858-62BF-9876-5D09-3C2502BF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91EF5B-EFC4-B8BF-AAC4-471880A30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1714" y="908503"/>
            <a:ext cx="8708572" cy="48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9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48A26B-D441-4460-CFE8-2AA42F7FA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44384"/>
            <a:ext cx="10346414" cy="58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9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35EE2B-E5C0-9002-7973-A6050868E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39387"/>
            <a:ext cx="10214429" cy="57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8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DB8C92-FBF0-F5CF-5467-5DC97E6F0F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025" y="427512"/>
            <a:ext cx="10432637" cy="58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A562C8-76BB-243C-E4CF-67B85998C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01650"/>
            <a:ext cx="10205526" cy="57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5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DBE7B6-E8BE-5BDC-0C34-A281B38740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908" y="510639"/>
            <a:ext cx="10040183" cy="56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68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06E758-150F-C609-D576-C8DA409D6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914" y="415637"/>
            <a:ext cx="9892402" cy="55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0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A2A249-3B2D-9A48-15D0-E422F71A6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33" y="510640"/>
            <a:ext cx="9760527" cy="549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2BAAEE-86CF-D683-4D9E-60DA83B907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895" y="249382"/>
            <a:ext cx="10187967" cy="57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0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29B897-CDE0-358D-566A-B79EA707F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980" y="546265"/>
            <a:ext cx="9667100" cy="54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21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888436-1452-0FED-A866-2A1520551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301" y="439387"/>
            <a:ext cx="9850179" cy="55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3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CA0562-B954-3E1E-06A4-D837227E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BE7283-C012-5E9C-8555-AE94379EE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AE3E3-90A7-8F8C-BCE6-9E7CD843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D50A67-BE97-5829-763B-829966A2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22201A-DAA0-C210-03E1-40780AB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2DC5B-B582-7657-6EA3-89DA63728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522" y="479425"/>
            <a:ext cx="10128956" cy="56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4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978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8285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83623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06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6665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6856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4726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2435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1326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326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70A205-4D59-F867-5472-60398A7FE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D64140-252F-B359-FA76-5B8F7255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8261BF-7D60-13C1-A534-90E47F45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2CDB04-9EA6-C6EE-5E99-29087328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77BE21-0E65-C1F7-B152-10FD0272B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8150" y="1709738"/>
            <a:ext cx="9476510" cy="53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42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8615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1546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1180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3021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4478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996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3825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6079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5932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176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0A57FD-DB66-7583-3183-597C126B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0F7061-CD15-104F-A599-5C2754294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CE5AD3C-5333-37BC-F17E-5DD089C8D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F00529-CC21-B34B-5614-A2E23D9F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2BD46D-1DF9-9041-8BBC-1C31CA1C5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57A045-E6A9-7C36-DA88-DCBDC8E4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8D18A04-6C61-B7ED-3F41-0B7969CC2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975621" cy="617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519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D5B540-42FD-07DA-84E3-1FBF8CE9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1779A0-84E9-D209-A4D3-EDC0FAC18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74AC4D-A892-768C-BD02-B242A1B9B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600459-7EE6-5AE0-CC61-FDAFED1F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CBE011-DE5D-56CA-7621-4BF37522A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1CAB86-C4F5-0219-2715-8BAB5C72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4422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EE1B81-B7C2-B422-A93C-E0FFCE16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3B5C537-2C11-B709-75F9-F57DA87D6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2E7587-0042-65C3-8813-BD17AB9BD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28BBB5-3C49-830B-7B15-FDF7F99C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87C74C-DCD1-B074-D48F-3A38AFDC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06F612-754C-223B-C938-F1211869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9576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B0F544-1647-8239-A41F-00F8B850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AEBA57-119D-1F97-B1ED-F6180448C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45383E-0E80-2ED4-E52E-A57CE30D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1CFAD0-CCAB-AE45-9B8D-28BD78B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D89B08-49A8-310A-2864-FEE24B1F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8799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4915732-1534-0264-DECD-A9FBF1498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DEE684-E683-1311-379D-440DA80CF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E5A31D-72CF-08BA-06FE-54D344BB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7F1F52-EC3C-4F87-32E0-21A3B60C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29E04F-9339-9AB8-7738-EBCD61E1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8676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41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59A04-53EA-8EB2-4D49-077B362ED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8E12B1-A1A3-355F-CEA3-5D581CCAF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55E72C-A1FE-09F4-9E9C-D67D69F42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F01AC5-9F1C-6399-4E2A-E00FDD174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1DC954A-41DD-09AA-205E-9B875E2B1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55EDAD5-E96D-AEA5-803D-DA1C84DE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C0F9FBE-CE2E-5A30-9B05-1E11B18A3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732610-4BE7-FC37-4703-24F7EFA9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82B25C-0EEB-1FD5-AA4B-B07EFAC6A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56" y="365125"/>
            <a:ext cx="10651067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9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A8CDD8-6AFD-BC7A-492A-9AB748B3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51E42B5-2171-4738-8FCE-3D8E3EA2C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CC1493-81A1-DC97-0595-7841B5AC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CD66729-843A-3D5E-799F-B781F3E1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AF851A-6962-F48C-62C3-8ED68A34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429" y="365126"/>
            <a:ext cx="10359680" cy="58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9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591375-8FC8-FDCD-4EF8-2E3F95058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0208"/>
            <a:ext cx="10580492" cy="595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6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6DA452-69FC-1297-9160-41BF3D6C8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581" y="511639"/>
            <a:ext cx="10372837" cy="58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D5CEFA-D472-5179-BB41-8252C4324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674" y="586983"/>
            <a:ext cx="10256652" cy="57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28864E6-23EE-9710-8EBC-6C3BDD44F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C97EF2-6812-A6C2-6CB1-AA3CA5069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020152-00E3-F794-1E2B-ADB9C869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073D0-78E1-BA4F-912D-C8C80531EC13}" type="datetimeFigureOut">
              <a:rPr lang="x-none" smtClean="0"/>
              <a:t>05/02/2025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9EBB07-9991-C770-5689-7F46F37C6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723145-4374-D8B9-A12C-E1DB8C5C9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88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69" r:id="rId39"/>
    <p:sldLayoutId id="2147483656" r:id="rId40"/>
    <p:sldLayoutId id="2147483657" r:id="rId41"/>
    <p:sldLayoutId id="2147483658" r:id="rId42"/>
    <p:sldLayoutId id="2147483659" r:id="rId43"/>
    <p:sldLayoutId id="2147483692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BA3D012-D0AE-87B8-7590-26026C0B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00400" y="1488658"/>
            <a:ext cx="5183188" cy="823912"/>
          </a:xfrm>
        </p:spPr>
        <p:txBody>
          <a:bodyPr/>
          <a:lstStyle/>
          <a:p>
            <a:endParaRPr lang="x-non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B721F22E-ADD0-0BF6-693D-96DED0E854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1274" t="4409" r="5842"/>
          <a:stretch/>
        </p:blipFill>
        <p:spPr>
          <a:xfrm>
            <a:off x="2980267" y="1488658"/>
            <a:ext cx="7399866" cy="332059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195E71E-7086-CC9C-01AE-45962540CD80}"/>
              </a:ext>
            </a:extLst>
          </p:cNvPr>
          <p:cNvSpPr/>
          <p:nvPr/>
        </p:nvSpPr>
        <p:spPr>
          <a:xfrm>
            <a:off x="8253663" y="1488658"/>
            <a:ext cx="2126470" cy="1422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6A2A265-5632-5EB8-34A3-8BAFF53A5A37}"/>
              </a:ext>
            </a:extLst>
          </p:cNvPr>
          <p:cNvSpPr/>
          <p:nvPr/>
        </p:nvSpPr>
        <p:spPr>
          <a:xfrm>
            <a:off x="5791994" y="3148953"/>
            <a:ext cx="2126470" cy="1422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6B483E-9705-79E8-27B4-2150536FBEC8}"/>
              </a:ext>
            </a:extLst>
          </p:cNvPr>
          <p:cNvSpPr/>
          <p:nvPr/>
        </p:nvSpPr>
        <p:spPr>
          <a:xfrm>
            <a:off x="8253663" y="3148953"/>
            <a:ext cx="2126470" cy="1422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E8DAECD-BA36-5543-46AC-5B270FFC6672}"/>
              </a:ext>
            </a:extLst>
          </p:cNvPr>
          <p:cNvSpPr/>
          <p:nvPr/>
        </p:nvSpPr>
        <p:spPr>
          <a:xfrm>
            <a:off x="5791994" y="1488658"/>
            <a:ext cx="2126470" cy="1422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648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B7A295-7371-C6E0-F41D-2734BB012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416" y="1107018"/>
            <a:ext cx="3136900" cy="4000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74A588-2F8D-8F2D-E8FD-7AF0E261B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909" y="2001801"/>
            <a:ext cx="2971800" cy="387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DDF3B1-7345-7B4E-11DC-3003736F0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23" y="1735101"/>
            <a:ext cx="3048000" cy="414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5622693-D475-8EC1-E1F5-0D02C2A1E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843" y="982699"/>
            <a:ext cx="29718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A3A5CA-E4DB-A56A-C902-C3471D606EBD}"/>
              </a:ext>
            </a:extLst>
          </p:cNvPr>
          <p:cNvSpPr txBox="1"/>
          <p:nvPr/>
        </p:nvSpPr>
        <p:spPr>
          <a:xfrm>
            <a:off x="254000" y="135467"/>
            <a:ext cx="11006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8000" dirty="0">
                <a:solidFill>
                  <a:srgbClr val="7030A0"/>
                </a:solidFill>
              </a:rPr>
              <a:t>LET’S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B3F5F1-83B1-CD5E-0261-43B9EF490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199683"/>
            <a:ext cx="11860048" cy="2724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AF9794-4DDC-5552-1B0B-04BAC2219200}"/>
              </a:ext>
            </a:extLst>
          </p:cNvPr>
          <p:cNvSpPr txBox="1"/>
          <p:nvPr/>
        </p:nvSpPr>
        <p:spPr>
          <a:xfrm>
            <a:off x="2048933" y="1458906"/>
            <a:ext cx="6231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WHAT DOES HE/ SHE DO?</a:t>
            </a:r>
          </a:p>
        </p:txBody>
      </p:sp>
    </p:spTree>
    <p:extLst>
      <p:ext uri="{BB962C8B-B14F-4D97-AF65-F5344CB8AC3E}">
        <p14:creationId xmlns:p14="http://schemas.microsoft.com/office/powerpoint/2010/main" val="4241719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0DEFF25C-FCAF-F0FC-D447-A52953630687}"/>
              </a:ext>
            </a:extLst>
          </p:cNvPr>
          <p:cNvSpPr/>
          <p:nvPr/>
        </p:nvSpPr>
        <p:spPr>
          <a:xfrm>
            <a:off x="795866" y="3776133"/>
            <a:ext cx="1947333" cy="2218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A6B9A7A-66F3-EC92-C805-29F83AE8AD63}"/>
              </a:ext>
            </a:extLst>
          </p:cNvPr>
          <p:cNvSpPr/>
          <p:nvPr/>
        </p:nvSpPr>
        <p:spPr>
          <a:xfrm>
            <a:off x="2235200" y="1049865"/>
            <a:ext cx="1693333" cy="2878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37793A99-2324-1ECB-E59C-83D121F88AFF}"/>
              </a:ext>
            </a:extLst>
          </p:cNvPr>
          <p:cNvSpPr/>
          <p:nvPr/>
        </p:nvSpPr>
        <p:spPr>
          <a:xfrm>
            <a:off x="4097866" y="2607734"/>
            <a:ext cx="5842000" cy="3708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ABB4020-2277-9FBB-6A6F-AD7636634615}"/>
              </a:ext>
            </a:extLst>
          </p:cNvPr>
          <p:cNvSpPr/>
          <p:nvPr/>
        </p:nvSpPr>
        <p:spPr>
          <a:xfrm>
            <a:off x="9059334" y="203200"/>
            <a:ext cx="1930400" cy="2878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28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1D87C74-32D9-8FF6-7DAB-5AE32050CA43}"/>
              </a:ext>
            </a:extLst>
          </p:cNvPr>
          <p:cNvSpPr/>
          <p:nvPr/>
        </p:nvSpPr>
        <p:spPr>
          <a:xfrm>
            <a:off x="965200" y="423334"/>
            <a:ext cx="2184400" cy="2658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526A8D8-D790-0842-0CEC-84CACC1821D6}"/>
              </a:ext>
            </a:extLst>
          </p:cNvPr>
          <p:cNvSpPr/>
          <p:nvPr/>
        </p:nvSpPr>
        <p:spPr>
          <a:xfrm>
            <a:off x="965199" y="3081868"/>
            <a:ext cx="2827867" cy="300566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98C6EF9-0EDB-F5AB-0887-5C6D737763C6}"/>
              </a:ext>
            </a:extLst>
          </p:cNvPr>
          <p:cNvSpPr/>
          <p:nvPr/>
        </p:nvSpPr>
        <p:spPr>
          <a:xfrm>
            <a:off x="5198533" y="3674534"/>
            <a:ext cx="2184400" cy="265853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6CED6A5-2CC2-B6A9-1B9A-A0E40423EB98}"/>
              </a:ext>
            </a:extLst>
          </p:cNvPr>
          <p:cNvSpPr/>
          <p:nvPr/>
        </p:nvSpPr>
        <p:spPr>
          <a:xfrm>
            <a:off x="9042401" y="3429000"/>
            <a:ext cx="2184400" cy="26585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C1D4487-DC3D-68E7-B3F2-B20DFF2CDD6B}"/>
              </a:ext>
            </a:extLst>
          </p:cNvPr>
          <p:cNvSpPr/>
          <p:nvPr/>
        </p:nvSpPr>
        <p:spPr>
          <a:xfrm>
            <a:off x="8839200" y="626534"/>
            <a:ext cx="2184400" cy="265853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0105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299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63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053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C553CE24-D3CE-F383-3E11-26FC456F8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" y="273691"/>
            <a:ext cx="7264846" cy="1436576"/>
          </a:xfrm>
        </p:spPr>
        <p:txBody>
          <a:bodyPr>
            <a:norm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WARM-UP: </a:t>
            </a:r>
          </a:p>
          <a:p>
            <a:r>
              <a:rPr lang="x-none" sz="4000" dirty="0">
                <a:solidFill>
                  <a:srgbClr val="FF0000"/>
                </a:solidFill>
              </a:rPr>
              <a:t>GUESS THE JOBS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62AB5C-A24C-5121-022A-B197602E1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0" b="4386"/>
          <a:stretch/>
        </p:blipFill>
        <p:spPr>
          <a:xfrm>
            <a:off x="3454400" y="1710267"/>
            <a:ext cx="69088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39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E4EF6D5-ACFB-D326-FAEC-EDD1AE583D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50862" y="2605829"/>
            <a:ext cx="9602938" cy="3127814"/>
          </a:xfrm>
        </p:spPr>
      </p:pic>
    </p:spTree>
    <p:extLst>
      <p:ext uri="{BB962C8B-B14F-4D97-AF65-F5344CB8AC3E}">
        <p14:creationId xmlns:p14="http://schemas.microsoft.com/office/powerpoint/2010/main" val="806411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E4EF6D5-ACFB-D326-FAEC-EDD1AE583D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750862" y="2605829"/>
            <a:ext cx="9602938" cy="3127814"/>
          </a:xfrm>
        </p:spPr>
      </p:pic>
      <p:pic>
        <p:nvPicPr>
          <p:cNvPr id="2" name="Track 12.mp3">
            <a:hlinkClick r:id="" action="ppaction://media"/>
            <a:extLst>
              <a:ext uri="{FF2B5EF4-FFF2-40B4-BE49-F238E27FC236}">
                <a16:creationId xmlns:a16="http://schemas.microsoft.com/office/drawing/2014/main" xmlns="" id="{ECE4E86A-D997-0316-11CA-8E4809FE8DD5}"/>
              </a:ext>
            </a:extLst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1332" y="965201"/>
            <a:ext cx="1335981" cy="1436688"/>
          </a:xfrm>
        </p:spPr>
      </p:pic>
    </p:spTree>
    <p:extLst>
      <p:ext uri="{BB962C8B-B14F-4D97-AF65-F5344CB8AC3E}">
        <p14:creationId xmlns:p14="http://schemas.microsoft.com/office/powerpoint/2010/main" val="39012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02A438-EFD3-8560-BA25-21AE8750E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1133" y="1639358"/>
            <a:ext cx="5181600" cy="1036109"/>
          </a:xfrm>
        </p:spPr>
        <p:txBody>
          <a:bodyPr>
            <a:no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How many people are there in your family?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FB7568-4102-B32D-91E3-556BA17FA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97867" y="3429000"/>
            <a:ext cx="6307666" cy="1256243"/>
          </a:xfrm>
        </p:spPr>
        <p:txBody>
          <a:bodyPr>
            <a:norm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What does your father do?</a:t>
            </a:r>
          </a:p>
        </p:txBody>
      </p:sp>
    </p:spTree>
    <p:extLst>
      <p:ext uri="{BB962C8B-B14F-4D97-AF65-F5344CB8AC3E}">
        <p14:creationId xmlns:p14="http://schemas.microsoft.com/office/powerpoint/2010/main" val="296389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BA3D012-D0AE-87B8-7590-26026C0B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00400" y="1488658"/>
            <a:ext cx="5183188" cy="823912"/>
          </a:xfrm>
        </p:spPr>
        <p:txBody>
          <a:bodyPr/>
          <a:lstStyle/>
          <a:p>
            <a:endParaRPr lang="x-non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B721F22E-ADD0-0BF6-693D-96DED0E854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1274" t="4409" r="5842"/>
          <a:stretch/>
        </p:blipFill>
        <p:spPr>
          <a:xfrm>
            <a:off x="2980267" y="1488658"/>
            <a:ext cx="7399866" cy="3320590"/>
          </a:xfrm>
        </p:spPr>
      </p:pic>
    </p:spTree>
    <p:extLst>
      <p:ext uri="{BB962C8B-B14F-4D97-AF65-F5344CB8AC3E}">
        <p14:creationId xmlns:p14="http://schemas.microsoft.com/office/powerpoint/2010/main" val="3426540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BA3D012-D0AE-87B8-7590-26026C0B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00400" y="1488658"/>
            <a:ext cx="5183188" cy="823912"/>
          </a:xfrm>
        </p:spPr>
        <p:txBody>
          <a:bodyPr/>
          <a:lstStyle/>
          <a:p>
            <a:endParaRPr lang="x-non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B721F22E-ADD0-0BF6-693D-96DED0E854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l="1274" t="4409" r="5842"/>
          <a:stretch/>
        </p:blipFill>
        <p:spPr>
          <a:xfrm>
            <a:off x="2980267" y="1488658"/>
            <a:ext cx="7399866" cy="3320590"/>
          </a:xfrm>
        </p:spPr>
      </p:pic>
      <p:pic>
        <p:nvPicPr>
          <p:cNvPr id="2" name="Track 13.mp3">
            <a:hlinkClick r:id="" action="ppaction://media"/>
            <a:extLst>
              <a:ext uri="{FF2B5EF4-FFF2-40B4-BE49-F238E27FC236}">
                <a16:creationId xmlns:a16="http://schemas.microsoft.com/office/drawing/2014/main" xmlns="" id="{BDF96319-877F-EC72-CB16-C80464397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3200" y="48092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7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121</Words>
  <Application>Microsoft Office PowerPoint</Application>
  <PresentationFormat>Custom</PresentationFormat>
  <Paragraphs>20</Paragraphs>
  <Slides>15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21AK22</cp:lastModifiedBy>
  <cp:revision>7</cp:revision>
  <dcterms:created xsi:type="dcterms:W3CDTF">2022-12-25T09:58:50Z</dcterms:created>
  <dcterms:modified xsi:type="dcterms:W3CDTF">2025-02-05T05:08:27Z</dcterms:modified>
</cp:coreProperties>
</file>