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79" r:id="rId2"/>
    <p:sldId id="258" r:id="rId3"/>
    <p:sldId id="260" r:id="rId4"/>
    <p:sldId id="307" r:id="rId5"/>
    <p:sldId id="286" r:id="rId6"/>
    <p:sldId id="300" r:id="rId7"/>
    <p:sldId id="297" r:id="rId8"/>
    <p:sldId id="261" r:id="rId9"/>
    <p:sldId id="301" r:id="rId10"/>
    <p:sldId id="303" r:id="rId11"/>
    <p:sldId id="305" r:id="rId12"/>
    <p:sldId id="308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Londrina Solid" panose="020B0604020202020204" charset="0"/>
      <p:regular r:id="rId24"/>
    </p:embeddedFont>
    <p:embeddedFont>
      <p:font typeface="Script MT Bold" panose="03040602040607080904" pitchFamily="66" charset="0"/>
      <p:bold r:id="rId25"/>
    </p:embeddedFont>
    <p:embeddedFont>
      <p:font typeface="Sport D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 varScale="1">
        <p:scale>
          <a:sx n="84" d="100"/>
          <a:sy n="84" d="100"/>
        </p:scale>
        <p:origin x="94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5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57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teams take turns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choose numbers. Teacher asks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has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answer the questions.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each correct</a:t>
            </a:r>
            <a:r>
              <a:rPr lang="en-GB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answer, have the team 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 O or X to the board. The first team to line up three of their symbols in a row wins.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372042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  <p:pic>
        <p:nvPicPr>
          <p:cNvPr id="3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25" y="644942"/>
            <a:ext cx="582144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1133" y="309885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61209" y="-183554"/>
            <a:ext cx="6652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quietly.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993" y="113274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110063" y="110983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45095" y="2902292"/>
            <a:ext cx="218004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complete and read.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993" y="4407573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9"/>
          </p:nvPr>
        </p:nvSpPr>
        <p:spPr>
          <a:xfrm>
            <a:off x="6148165" y="2405547"/>
            <a:ext cx="1863000" cy="903000"/>
          </a:xfrm>
        </p:spPr>
        <p:txBody>
          <a:bodyPr/>
          <a:lstStyle/>
          <a:p>
            <a:r>
              <a:rPr lang="en-US" b="1" dirty="0"/>
              <a:t>Let’s sing.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BEFFDC5B-3CC2-4DF0-B007-33966E94307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sp>
          <p:nvSpPr>
            <p:cNvPr id="27697" name="Rectangle 3">
              <a:extLst>
                <a:ext uri="{FF2B5EF4-FFF2-40B4-BE49-F238E27FC236}">
                  <a16:creationId xmlns:a16="http://schemas.microsoft.com/office/drawing/2014/main" id="{B4050B87-8189-4318-9249-19A8A111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698" name="Group 4">
              <a:extLst>
                <a:ext uri="{FF2B5EF4-FFF2-40B4-BE49-F238E27FC236}">
                  <a16:creationId xmlns:a16="http://schemas.microsoft.com/office/drawing/2014/main" id="{5EBE6A5D-9C81-4963-B493-36CBF4C8B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7699" name="Rectangle 5">
                <a:extLst>
                  <a:ext uri="{FF2B5EF4-FFF2-40B4-BE49-F238E27FC236}">
                    <a16:creationId xmlns:a16="http://schemas.microsoft.com/office/drawing/2014/main" id="{FF19EA97-5677-410D-8505-952A85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Rectangle 6">
                <a:extLst>
                  <a:ext uri="{FF2B5EF4-FFF2-40B4-BE49-F238E27FC236}">
                    <a16:creationId xmlns:a16="http://schemas.microsoft.com/office/drawing/2014/main" id="{A325F896-0DF9-4FE4-909F-37CE0423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Rectangle 7">
                <a:extLst>
                  <a:ext uri="{FF2B5EF4-FFF2-40B4-BE49-F238E27FC236}">
                    <a16:creationId xmlns:a16="http://schemas.microsoft.com/office/drawing/2014/main" id="{EC201B61-0CC1-45D8-B3FF-17411143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Rectangle 8">
                <a:extLst>
                  <a:ext uri="{FF2B5EF4-FFF2-40B4-BE49-F238E27FC236}">
                    <a16:creationId xmlns:a16="http://schemas.microsoft.com/office/drawing/2014/main" id="{CE50021F-ADF9-47AA-AE03-2250BE7DF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3" name="Rectangle 9">
                <a:extLst>
                  <a:ext uri="{FF2B5EF4-FFF2-40B4-BE49-F238E27FC236}">
                    <a16:creationId xmlns:a16="http://schemas.microsoft.com/office/drawing/2014/main" id="{6B61CD54-54AF-4F0A-BAAC-31F98C81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4" name="Rectangle 10">
                <a:extLst>
                  <a:ext uri="{FF2B5EF4-FFF2-40B4-BE49-F238E27FC236}">
                    <a16:creationId xmlns:a16="http://schemas.microsoft.com/office/drawing/2014/main" id="{A9054F65-3417-48B1-817E-4A5FBF9E6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5" name="Rectangle 11">
                <a:extLst>
                  <a:ext uri="{FF2B5EF4-FFF2-40B4-BE49-F238E27FC236}">
                    <a16:creationId xmlns:a16="http://schemas.microsoft.com/office/drawing/2014/main" id="{DE9EE5D2-5F9B-4A8A-A20B-7BAECBC2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6" name="Rectangle 12">
                <a:extLst>
                  <a:ext uri="{FF2B5EF4-FFF2-40B4-BE49-F238E27FC236}">
                    <a16:creationId xmlns:a16="http://schemas.microsoft.com/office/drawing/2014/main" id="{C4ED5F88-F9CD-432C-806F-5210CA619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7" name="Rectangle 13">
                <a:extLst>
                  <a:ext uri="{FF2B5EF4-FFF2-40B4-BE49-F238E27FC236}">
                    <a16:creationId xmlns:a16="http://schemas.microsoft.com/office/drawing/2014/main" id="{6E9A9DB2-7886-424E-8EA7-E25635A06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35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6990" name="WordArt 14">
            <a:extLst>
              <a:ext uri="{FF2B5EF4-FFF2-40B4-BE49-F238E27FC236}">
                <a16:creationId xmlns:a16="http://schemas.microsoft.com/office/drawing/2014/main" id="{84198B31-439E-407D-8A37-563E04C83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1" name="WordArt 15">
            <a:extLst>
              <a:ext uri="{FF2B5EF4-FFF2-40B4-BE49-F238E27FC236}">
                <a16:creationId xmlns:a16="http://schemas.microsoft.com/office/drawing/2014/main" id="{78431AEF-6C6B-4707-B336-9B82587DF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id="{5A184A97-2C7E-48C5-98CD-86BF1C2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3" name="AutoShape 17">
            <a:extLst>
              <a:ext uri="{FF2B5EF4-FFF2-40B4-BE49-F238E27FC236}">
                <a16:creationId xmlns:a16="http://schemas.microsoft.com/office/drawing/2014/main" id="{8542CB95-6D03-459D-97E1-D0365E4CD9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4" name="WordArt 18">
            <a:hlinkClick r:id="" action="ppaction://noaction"/>
            <a:extLst>
              <a:ext uri="{FF2B5EF4-FFF2-40B4-BE49-F238E27FC236}">
                <a16:creationId xmlns:a16="http://schemas.microsoft.com/office/drawing/2014/main" id="{A0EFCEA9-8D72-4D41-B07A-E942825D3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29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995" name="WordArt 19">
            <a:extLst>
              <a:ext uri="{FF2B5EF4-FFF2-40B4-BE49-F238E27FC236}">
                <a16:creationId xmlns:a16="http://schemas.microsoft.com/office/drawing/2014/main" id="{254B1BB7-A248-494C-8C74-6FDC7E318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6" name="WordArt 20">
            <a:extLst>
              <a:ext uri="{FF2B5EF4-FFF2-40B4-BE49-F238E27FC236}">
                <a16:creationId xmlns:a16="http://schemas.microsoft.com/office/drawing/2014/main" id="{A8380D5F-4242-4FEC-BF17-A3A5F8129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:a16="http://schemas.microsoft.com/office/drawing/2014/main" id="{EFD2FBA3-C3B3-4BA6-A836-4AC7A5B2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6998" name="AutoShape 22">
            <a:extLst>
              <a:ext uri="{FF2B5EF4-FFF2-40B4-BE49-F238E27FC236}">
                <a16:creationId xmlns:a16="http://schemas.microsoft.com/office/drawing/2014/main" id="{487FF083-B4D8-40F7-A32E-02DD914F97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6999" name="WordArt 23">
            <a:hlinkClick r:id="" action="ppaction://noaction"/>
            <a:extLst>
              <a:ext uri="{FF2B5EF4-FFF2-40B4-BE49-F238E27FC236}">
                <a16:creationId xmlns:a16="http://schemas.microsoft.com/office/drawing/2014/main" id="{91053B2D-3CD9-4F48-9339-B4D03D92A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7000" name="WordArt 24">
            <a:extLst>
              <a:ext uri="{FF2B5EF4-FFF2-40B4-BE49-F238E27FC236}">
                <a16:creationId xmlns:a16="http://schemas.microsoft.com/office/drawing/2014/main" id="{8B374938-BBEC-4205-B19D-07A8E7DAF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642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1" name="WordArt 25">
            <a:extLst>
              <a:ext uri="{FF2B5EF4-FFF2-40B4-BE49-F238E27FC236}">
                <a16:creationId xmlns:a16="http://schemas.microsoft.com/office/drawing/2014/main" id="{3A6C6622-4E0F-4670-80AB-A2BEED11DF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2" name="AutoShape 26">
            <a:extLst>
              <a:ext uri="{FF2B5EF4-FFF2-40B4-BE49-F238E27FC236}">
                <a16:creationId xmlns:a16="http://schemas.microsoft.com/office/drawing/2014/main" id="{432DB96A-1B8D-4624-8367-D2A56C6B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id="{9A9014E1-F652-401A-916E-65AD6A462D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4" name="WordArt 28">
            <a:hlinkClick r:id="" action="ppaction://noaction"/>
            <a:extLst>
              <a:ext uri="{FF2B5EF4-FFF2-40B4-BE49-F238E27FC236}">
                <a16:creationId xmlns:a16="http://schemas.microsoft.com/office/drawing/2014/main" id="{DD715ED6-ECF2-419C-89D2-0C6ED3E59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7005" name="WordArt 29">
            <a:extLst>
              <a:ext uri="{FF2B5EF4-FFF2-40B4-BE49-F238E27FC236}">
                <a16:creationId xmlns:a16="http://schemas.microsoft.com/office/drawing/2014/main" id="{3B014DE9-D7F2-4E95-8546-2FD29A163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6" name="WordArt 30">
            <a:extLst>
              <a:ext uri="{FF2B5EF4-FFF2-40B4-BE49-F238E27FC236}">
                <a16:creationId xmlns:a16="http://schemas.microsoft.com/office/drawing/2014/main" id="{BCEEF08A-8B59-49FE-BE63-AB5AC6E078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07" name="AutoShape 31">
            <a:extLst>
              <a:ext uri="{FF2B5EF4-FFF2-40B4-BE49-F238E27FC236}">
                <a16:creationId xmlns:a16="http://schemas.microsoft.com/office/drawing/2014/main" id="{9E1C89C9-DC73-4920-8F34-1FC6AE6C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08" name="AutoShape 32">
            <a:extLst>
              <a:ext uri="{FF2B5EF4-FFF2-40B4-BE49-F238E27FC236}">
                <a16:creationId xmlns:a16="http://schemas.microsoft.com/office/drawing/2014/main" id="{BD3F10E0-8064-4671-A0A4-1F2FA532DEA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09" name="WordArt 33">
            <a:hlinkClick r:id="" action="ppaction://noaction"/>
            <a:extLst>
              <a:ext uri="{FF2B5EF4-FFF2-40B4-BE49-F238E27FC236}">
                <a16:creationId xmlns:a16="http://schemas.microsoft.com/office/drawing/2014/main" id="{BF2980BE-01B7-4AB6-B276-A57ECB1350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7010" name="WordArt 34">
            <a:extLst>
              <a:ext uri="{FF2B5EF4-FFF2-40B4-BE49-F238E27FC236}">
                <a16:creationId xmlns:a16="http://schemas.microsoft.com/office/drawing/2014/main" id="{0FA8F329-F11A-4232-B8DC-D6700D139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1" name="WordArt 35">
            <a:extLst>
              <a:ext uri="{FF2B5EF4-FFF2-40B4-BE49-F238E27FC236}">
                <a16:creationId xmlns:a16="http://schemas.microsoft.com/office/drawing/2014/main" id="{83A7A8D7-6039-402D-B3DC-FD744153F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2" name="AutoShape 36">
            <a:extLst>
              <a:ext uri="{FF2B5EF4-FFF2-40B4-BE49-F238E27FC236}">
                <a16:creationId xmlns:a16="http://schemas.microsoft.com/office/drawing/2014/main" id="{2E5085DB-80CE-45AD-B363-B0AB5611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3" name="AutoShape 37">
            <a:extLst>
              <a:ext uri="{FF2B5EF4-FFF2-40B4-BE49-F238E27FC236}">
                <a16:creationId xmlns:a16="http://schemas.microsoft.com/office/drawing/2014/main" id="{52094270-231C-4618-8F2B-B8FE7B4E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4" name="WordArt 38">
            <a:hlinkClick r:id="" action="ppaction://noaction"/>
            <a:extLst>
              <a:ext uri="{FF2B5EF4-FFF2-40B4-BE49-F238E27FC236}">
                <a16:creationId xmlns:a16="http://schemas.microsoft.com/office/drawing/2014/main" id="{1518CD15-2D52-4690-9B2A-122D19E5C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015" name="WordArt 39">
            <a:extLst>
              <a:ext uri="{FF2B5EF4-FFF2-40B4-BE49-F238E27FC236}">
                <a16:creationId xmlns:a16="http://schemas.microsoft.com/office/drawing/2014/main" id="{6B416FEB-17D1-411F-8F43-7FE4EB45EF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183594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6" name="WordArt 40">
            <a:extLst>
              <a:ext uri="{FF2B5EF4-FFF2-40B4-BE49-F238E27FC236}">
                <a16:creationId xmlns:a16="http://schemas.microsoft.com/office/drawing/2014/main" id="{1AC65A6F-484D-4CCF-969B-A54FC3CFE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17" name="AutoShape 41">
            <a:extLst>
              <a:ext uri="{FF2B5EF4-FFF2-40B4-BE49-F238E27FC236}">
                <a16:creationId xmlns:a16="http://schemas.microsoft.com/office/drawing/2014/main" id="{A28E83F5-70CA-479E-8CF9-6E98CD6A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18" name="AutoShape 42">
            <a:extLst>
              <a:ext uri="{FF2B5EF4-FFF2-40B4-BE49-F238E27FC236}">
                <a16:creationId xmlns:a16="http://schemas.microsoft.com/office/drawing/2014/main" id="{0DEB836D-600B-4F46-BA64-711D1B125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19" name="WordArt 43">
            <a:hlinkClick r:id="" action="ppaction://noaction"/>
            <a:extLst>
              <a:ext uri="{FF2B5EF4-FFF2-40B4-BE49-F238E27FC236}">
                <a16:creationId xmlns:a16="http://schemas.microsoft.com/office/drawing/2014/main" id="{21ABA83E-09A9-4535-BB3B-1E894599C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7020" name="WordArt 44">
            <a:extLst>
              <a:ext uri="{FF2B5EF4-FFF2-40B4-BE49-F238E27FC236}">
                <a16:creationId xmlns:a16="http://schemas.microsoft.com/office/drawing/2014/main" id="{9F15891E-1DA1-4850-AFE9-BE2C1D078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1" name="WordArt 45">
            <a:extLst>
              <a:ext uri="{FF2B5EF4-FFF2-40B4-BE49-F238E27FC236}">
                <a16:creationId xmlns:a16="http://schemas.microsoft.com/office/drawing/2014/main" id="{E560D5A4-37F8-4DB6-80BC-069A0EF58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2" name="AutoShape 46">
            <a:extLst>
              <a:ext uri="{FF2B5EF4-FFF2-40B4-BE49-F238E27FC236}">
                <a16:creationId xmlns:a16="http://schemas.microsoft.com/office/drawing/2014/main" id="{321C4304-B326-4843-B165-22A841E8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3" name="AutoShape 47">
            <a:extLst>
              <a:ext uri="{FF2B5EF4-FFF2-40B4-BE49-F238E27FC236}">
                <a16:creationId xmlns:a16="http://schemas.microsoft.com/office/drawing/2014/main" id="{C9DA2E69-3004-4DFA-B376-B5F640CB1E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4" name="WordArt 48">
            <a:hlinkClick r:id="" action="ppaction://noaction"/>
            <a:extLst>
              <a:ext uri="{FF2B5EF4-FFF2-40B4-BE49-F238E27FC236}">
                <a16:creationId xmlns:a16="http://schemas.microsoft.com/office/drawing/2014/main" id="{EB506D0E-2959-43B6-A417-01D227D51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7025" name="WordArt 49">
            <a:extLst>
              <a:ext uri="{FF2B5EF4-FFF2-40B4-BE49-F238E27FC236}">
                <a16:creationId xmlns:a16="http://schemas.microsoft.com/office/drawing/2014/main" id="{C38F2D30-2EB8-44BD-BB78-334199217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6" name="WordArt 50">
            <a:extLst>
              <a:ext uri="{FF2B5EF4-FFF2-40B4-BE49-F238E27FC236}">
                <a16:creationId xmlns:a16="http://schemas.microsoft.com/office/drawing/2014/main" id="{C63A2E76-FD99-46FA-B368-0DFF688C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27" name="AutoShape 51">
            <a:extLst>
              <a:ext uri="{FF2B5EF4-FFF2-40B4-BE49-F238E27FC236}">
                <a16:creationId xmlns:a16="http://schemas.microsoft.com/office/drawing/2014/main" id="{504C8714-40BF-480A-8846-C8080156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28" name="AutoShape 52">
            <a:extLst>
              <a:ext uri="{FF2B5EF4-FFF2-40B4-BE49-F238E27FC236}">
                <a16:creationId xmlns:a16="http://schemas.microsoft.com/office/drawing/2014/main" id="{EF5F001F-B2EA-4F6B-A440-7DC452B4BF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29" name="WordArt 53">
            <a:hlinkClick r:id="" action="ppaction://noaction"/>
            <a:extLst>
              <a:ext uri="{FF2B5EF4-FFF2-40B4-BE49-F238E27FC236}">
                <a16:creationId xmlns:a16="http://schemas.microsoft.com/office/drawing/2014/main" id="{09AEAF99-3E95-41C2-995C-F4B444010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030" name="WordArt 54">
            <a:extLst>
              <a:ext uri="{FF2B5EF4-FFF2-40B4-BE49-F238E27FC236}">
                <a16:creationId xmlns:a16="http://schemas.microsoft.com/office/drawing/2014/main" id="{4621280F-40CE-41DA-8B9C-480832DB3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7" y="3607596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1" name="WordArt 55">
            <a:extLst>
              <a:ext uri="{FF2B5EF4-FFF2-40B4-BE49-F238E27FC236}">
                <a16:creationId xmlns:a16="http://schemas.microsoft.com/office/drawing/2014/main" id="{C244BDC8-59FA-4608-9CC0-4F980DA7AC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7032" name="AutoShape 56">
            <a:extLst>
              <a:ext uri="{FF2B5EF4-FFF2-40B4-BE49-F238E27FC236}">
                <a16:creationId xmlns:a16="http://schemas.microsoft.com/office/drawing/2014/main" id="{4AEF1F0A-6239-46EB-85A4-6F46D9A1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7033" name="AutoShape 57">
            <a:extLst>
              <a:ext uri="{FF2B5EF4-FFF2-40B4-BE49-F238E27FC236}">
                <a16:creationId xmlns:a16="http://schemas.microsoft.com/office/drawing/2014/main" id="{5AFEB958-D01A-4685-AC4F-5720A3128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433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034" name="WordArt 58">
            <a:hlinkClick r:id="" action="ppaction://noaction"/>
            <a:extLst>
              <a:ext uri="{FF2B5EF4-FFF2-40B4-BE49-F238E27FC236}">
                <a16:creationId xmlns:a16="http://schemas.microsoft.com/office/drawing/2014/main" id="{A1AA5BA6-DEC8-444B-8AF2-74FA726D4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5593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6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6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6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7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0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0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7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2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7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7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7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32"/>
                  </p:tgtEl>
                </p:cond>
              </p:nextCondLst>
            </p:seq>
          </p:childTnLst>
        </p:cTn>
      </p:par>
    </p:tnLst>
    <p:bldLst>
      <p:bldP spid="126992" grpId="0" animBg="1"/>
      <p:bldP spid="126992" grpId="1" animBg="1"/>
      <p:bldP spid="126993" grpId="0" animBg="1"/>
      <p:bldP spid="126993" grpId="1" animBg="1"/>
      <p:bldP spid="126997" grpId="0" animBg="1"/>
      <p:bldP spid="126997" grpId="1" animBg="1"/>
      <p:bldP spid="126998" grpId="0" animBg="1"/>
      <p:bldP spid="126998" grpId="1" animBg="1"/>
      <p:bldP spid="127002" grpId="0" animBg="1"/>
      <p:bldP spid="127002" grpId="1" animBg="1"/>
      <p:bldP spid="127003" grpId="0" animBg="1"/>
      <p:bldP spid="127003" grpId="1" animBg="1"/>
      <p:bldP spid="127007" grpId="0" animBg="1"/>
      <p:bldP spid="127007" grpId="1" animBg="1"/>
      <p:bldP spid="127008" grpId="0" animBg="1"/>
      <p:bldP spid="127008" grpId="1" animBg="1"/>
      <p:bldP spid="127012" grpId="0" animBg="1"/>
      <p:bldP spid="127012" grpId="1" animBg="1"/>
      <p:bldP spid="127013" grpId="0" animBg="1"/>
      <p:bldP spid="127013" grpId="1" animBg="1"/>
      <p:bldP spid="127017" grpId="0" animBg="1"/>
      <p:bldP spid="127017" grpId="1" animBg="1"/>
      <p:bldP spid="127018" grpId="0" animBg="1"/>
      <p:bldP spid="127018" grpId="1" animBg="1"/>
      <p:bldP spid="127022" grpId="0" animBg="1"/>
      <p:bldP spid="127022" grpId="1" animBg="1"/>
      <p:bldP spid="127023" grpId="0" animBg="1"/>
      <p:bldP spid="127023" grpId="1" animBg="1"/>
      <p:bldP spid="127027" grpId="0" animBg="1"/>
      <p:bldP spid="127027" grpId="1" animBg="1"/>
      <p:bldP spid="127028" grpId="0" animBg="1"/>
      <p:bldP spid="127028" grpId="1" animBg="1"/>
      <p:bldP spid="127032" grpId="0" animBg="1"/>
      <p:bldP spid="127032" grpId="1" animBg="1"/>
      <p:bldP spid="127033" grpId="0" animBg="1"/>
      <p:bldP spid="1270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7" y="148994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18342" y="344950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Look, complete and read.</a:t>
            </a:r>
            <a:br>
              <a:rPr lang="en-US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sing. 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183</Words>
  <Application>Microsoft Office PowerPoint</Application>
  <PresentationFormat>On-screen Show (16:9)</PresentationFormat>
  <Paragraphs>79</Paragraphs>
  <Slides>12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Script MT Bold</vt:lpstr>
      <vt:lpstr>Londrina Solid</vt:lpstr>
      <vt:lpstr>Times New Roman</vt:lpstr>
      <vt:lpstr>Barlow</vt:lpstr>
      <vt:lpstr>Comic Sans MS</vt:lpstr>
      <vt:lpstr>Impact</vt:lpstr>
      <vt:lpstr>Sport Day</vt:lpstr>
      <vt:lpstr>Economics Lesson for Pre-K by Slidesgo</vt:lpstr>
      <vt:lpstr>PowerPoint Presentation</vt:lpstr>
      <vt:lpstr>Warm-up and review </vt:lpstr>
      <vt:lpstr>Warm-up and review</vt:lpstr>
      <vt:lpstr>PowerPoint Presentation</vt:lpstr>
      <vt:lpstr>Listen and circle.</vt:lpstr>
      <vt:lpstr>PowerPoint Presentation</vt:lpstr>
      <vt:lpstr>Look, complete and read. </vt:lpstr>
      <vt:lpstr>PowerPoint Presentation</vt:lpstr>
      <vt:lpstr>Let’s sing. 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Lương Thành Trung</cp:lastModifiedBy>
  <cp:revision>39</cp:revision>
  <dcterms:modified xsi:type="dcterms:W3CDTF">2025-02-24T14:41:24Z</dcterms:modified>
</cp:coreProperties>
</file>