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.mp3" ContentType="audio/m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42"/>
  </p:notesMasterIdLst>
  <p:sldIdLst>
    <p:sldId id="294" r:id="rId3"/>
    <p:sldId id="256" r:id="rId4"/>
    <p:sldId id="258" r:id="rId5"/>
    <p:sldId id="311" r:id="rId6"/>
    <p:sldId id="312" r:id="rId7"/>
    <p:sldId id="313" r:id="rId8"/>
    <p:sldId id="314" r:id="rId9"/>
    <p:sldId id="315" r:id="rId10"/>
    <p:sldId id="316" r:id="rId11"/>
    <p:sldId id="263" r:id="rId12"/>
    <p:sldId id="299" r:id="rId13"/>
    <p:sldId id="268" r:id="rId14"/>
    <p:sldId id="300" r:id="rId15"/>
    <p:sldId id="407" r:id="rId16"/>
    <p:sldId id="271" r:id="rId17"/>
    <p:sldId id="301" r:id="rId18"/>
    <p:sldId id="317" r:id="rId19"/>
    <p:sldId id="296" r:id="rId20"/>
    <p:sldId id="307" r:id="rId21"/>
    <p:sldId id="309" r:id="rId22"/>
    <p:sldId id="396" r:id="rId23"/>
    <p:sldId id="397" r:id="rId24"/>
    <p:sldId id="399" r:id="rId25"/>
    <p:sldId id="400" r:id="rId26"/>
    <p:sldId id="401" r:id="rId27"/>
    <p:sldId id="402" r:id="rId28"/>
    <p:sldId id="403" r:id="rId29"/>
    <p:sldId id="404" r:id="rId30"/>
    <p:sldId id="405" r:id="rId31"/>
    <p:sldId id="334" r:id="rId32"/>
    <p:sldId id="353" r:id="rId33"/>
    <p:sldId id="344" r:id="rId34"/>
    <p:sldId id="345" r:id="rId35"/>
    <p:sldId id="343" r:id="rId36"/>
    <p:sldId id="347" r:id="rId37"/>
    <p:sldId id="349" r:id="rId38"/>
    <p:sldId id="354" r:id="rId39"/>
    <p:sldId id="355" r:id="rId40"/>
    <p:sldId id="360" r:id="rId41"/>
  </p:sldIdLst>
  <p:sldSz cx="9144000" cy="5143500" type="screen16x9"/>
  <p:notesSz cx="6858000" cy="9144000"/>
  <p:embeddedFontLst>
    <p:embeddedFont>
      <p:font typeface="Bebas Neue" charset="0"/>
      <p:regular r:id="rId43"/>
    </p:embeddedFont>
    <p:embeddedFont>
      <p:font typeface="Fredoka One" charset="0"/>
      <p:regular r:id="rId44"/>
    </p:embeddedFont>
    <p:embeddedFont>
      <p:font typeface="Chewy" charset="0"/>
      <p:regular r:id="rId45"/>
    </p:embeddedFont>
    <p:embeddedFont>
      <p:font typeface="Calibri Light" pitchFamily="34" charset="0"/>
      <p:regular r:id="rId46"/>
      <p:italic r:id="rId47"/>
    </p:embeddedFont>
    <p:embeddedFont>
      <p:font typeface="Nunito" charset="-93"/>
      <p:regular r:id="rId48"/>
      <p:bold r:id="rId49"/>
      <p:italic r:id="rId50"/>
      <p:boldItalic r:id="rId51"/>
    </p:embeddedFont>
    <p:embeddedFont>
      <p:font typeface="Calibri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660"/>
  </p:normalViewPr>
  <p:slideViewPr>
    <p:cSldViewPr>
      <p:cViewPr>
        <p:scale>
          <a:sx n="133" d="100"/>
          <a:sy n="133" d="100"/>
        </p:scale>
        <p:origin x="-30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0:57:14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2:35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3:28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4:13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0710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83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635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61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987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292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006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600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447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363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65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077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39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07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5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5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63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00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1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16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88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18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80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77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12FC9A94-A9CA-4987-976D-EA6F15377744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70" r:id="rId13"/>
    <p:sldLayoutId id="214748367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4ABE4B1C-0979-A048-A4BF-20F9CF6ECE5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>
                <a:buClrTx/>
              </a:pPr>
              <a:t>2/25/2025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E421979E-C472-3E4D-9B82-2AD01BEE427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4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19.png"/><Relationship Id="rId18" Type="http://schemas.openxmlformats.org/officeDocument/2006/relationships/slide" Target="slide22.xml"/><Relationship Id="rId3" Type="http://schemas.openxmlformats.org/officeDocument/2006/relationships/slide" Target="slide29.xml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slide" Target="slide25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slide" Target="slide23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8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slide" Target="slide26.xml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slide" Target="slide24.xml"/><Relationship Id="rId22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35.tiff"/><Relationship Id="rId3" Type="http://schemas.openxmlformats.org/officeDocument/2006/relationships/image" Target="../media/image25.jpg"/><Relationship Id="rId7" Type="http://schemas.openxmlformats.org/officeDocument/2006/relationships/slide" Target="slide30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18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slide" Target="slide31.xml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38.png"/><Relationship Id="rId3" Type="http://schemas.openxmlformats.org/officeDocument/2006/relationships/image" Target="../media/image25.jpg"/><Relationship Id="rId7" Type="http://schemas.openxmlformats.org/officeDocument/2006/relationships/slide" Target="slide32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39.png"/><Relationship Id="rId3" Type="http://schemas.openxmlformats.org/officeDocument/2006/relationships/image" Target="../media/image25.jpg"/><Relationship Id="rId7" Type="http://schemas.openxmlformats.org/officeDocument/2006/relationships/slide" Target="slide33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40.jpeg"/><Relationship Id="rId3" Type="http://schemas.openxmlformats.org/officeDocument/2006/relationships/image" Target="../media/image25.jpg"/><Relationship Id="rId7" Type="http://schemas.openxmlformats.org/officeDocument/2006/relationships/slide" Target="slide34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41.png"/><Relationship Id="rId3" Type="http://schemas.openxmlformats.org/officeDocument/2006/relationships/image" Target="../media/image25.jpg"/><Relationship Id="rId7" Type="http://schemas.openxmlformats.org/officeDocument/2006/relationships/slide" Target="slide35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42.jpeg"/><Relationship Id="rId3" Type="http://schemas.openxmlformats.org/officeDocument/2006/relationships/image" Target="../media/image25.jpg"/><Relationship Id="rId7" Type="http://schemas.openxmlformats.org/officeDocument/2006/relationships/slide" Target="slide36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43.png"/><Relationship Id="rId3" Type="http://schemas.openxmlformats.org/officeDocument/2006/relationships/image" Target="../media/image25.jpg"/><Relationship Id="rId7" Type="http://schemas.openxmlformats.org/officeDocument/2006/relationships/slide" Target="slide37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44.png"/><Relationship Id="rId3" Type="http://schemas.openxmlformats.org/officeDocument/2006/relationships/image" Target="../media/image25.jpg"/><Relationship Id="rId7" Type="http://schemas.openxmlformats.org/officeDocument/2006/relationships/slide" Target="slide38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45.jpeg"/><Relationship Id="rId3" Type="http://schemas.openxmlformats.org/officeDocument/2006/relationships/image" Target="../media/image25.jpg"/><Relationship Id="rId7" Type="http://schemas.openxmlformats.org/officeDocument/2006/relationships/slide" Target="slide39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mp3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slide" Target="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mp3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slide" Target="slide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mp3"/><Relationship Id="rId13" Type="http://schemas.openxmlformats.org/officeDocument/2006/relationships/image" Target="../media/image53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52.tiff"/><Relationship Id="rId17" Type="http://schemas.microsoft.com/office/2007/relationships/hdphoto" Target="../media/hdphoto5.wdp"/><Relationship Id="rId2" Type="http://schemas.openxmlformats.org/officeDocument/2006/relationships/audio" Target="../media/media4.mp3"/><Relationship Id="rId16" Type="http://schemas.openxmlformats.org/officeDocument/2006/relationships/image" Target="../media/image46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1.xml"/><Relationship Id="rId15" Type="http://schemas.openxmlformats.org/officeDocument/2006/relationships/slide" Target="slide19.xml"/><Relationship Id="rId10" Type="http://schemas.openxmlformats.org/officeDocument/2006/relationships/image" Target="../media/image48.png"/><Relationship Id="rId4" Type="http://schemas.microsoft.com/office/2007/relationships/media" Target="../media/media5.mp3"/><Relationship Id="rId9" Type="http://schemas.openxmlformats.org/officeDocument/2006/relationships/image" Target="../media/image50.png"/><Relationship Id="rId1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4.png"/><Relationship Id="rId12" Type="http://schemas.openxmlformats.org/officeDocument/2006/relationships/slide" Target="slide1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mp3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7.png"/><Relationship Id="rId5" Type="http://schemas.openxmlformats.org/officeDocument/2006/relationships/audio" Target="../media/audio2.mp3"/><Relationship Id="rId15" Type="http://schemas.openxmlformats.org/officeDocument/2006/relationships/image" Target="../media/image46.png"/><Relationship Id="rId10" Type="http://schemas.openxmlformats.org/officeDocument/2006/relationships/image" Target="../media/image56.png"/><Relationship Id="rId4" Type="http://schemas.openxmlformats.org/officeDocument/2006/relationships/audio" Target="../media/audio5.wav"/><Relationship Id="rId9" Type="http://schemas.openxmlformats.org/officeDocument/2006/relationships/image" Target="../media/image27.png"/><Relationship Id="rId14" Type="http://schemas.openxmlformats.org/officeDocument/2006/relationships/slide" Target="slide1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3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52.tiff"/><Relationship Id="rId17" Type="http://schemas.microsoft.com/office/2007/relationships/hdphoto" Target="../media/hdphoto5.wdp"/><Relationship Id="rId2" Type="http://schemas.openxmlformats.org/officeDocument/2006/relationships/audio" Target="../media/media4.mp3"/><Relationship Id="rId16" Type="http://schemas.openxmlformats.org/officeDocument/2006/relationships/image" Target="../media/image46.png"/><Relationship Id="rId1" Type="http://schemas.microsoft.com/office/2007/relationships/media" Target="../media/media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1.xml"/><Relationship Id="rId15" Type="http://schemas.openxmlformats.org/officeDocument/2006/relationships/slide" Target="slide19.xml"/><Relationship Id="rId10" Type="http://schemas.openxmlformats.org/officeDocument/2006/relationships/image" Target="../media/image47.png"/><Relationship Id="rId4" Type="http://schemas.microsoft.com/office/2007/relationships/media" Target="../media/media5.mp3"/><Relationship Id="rId9" Type="http://schemas.openxmlformats.org/officeDocument/2006/relationships/audio" Target="../media/audio2.mp3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2B09918-9C77-455C-85EC-7A6BA659AAB4}"/>
              </a:ext>
            </a:extLst>
          </p:cNvPr>
          <p:cNvSpPr txBox="1"/>
          <p:nvPr/>
        </p:nvSpPr>
        <p:spPr>
          <a:xfrm>
            <a:off x="2761495" y="3889363"/>
            <a:ext cx="3608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BA0C6C-84F5-7260-6BA7-521CD43C4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7" y="1657350"/>
            <a:ext cx="8170983" cy="2668914"/>
          </a:xfrm>
          <a:prstGeom prst="rect">
            <a:avLst/>
          </a:prstGeom>
        </p:spPr>
      </p:pic>
      <p:pic>
        <p:nvPicPr>
          <p:cNvPr id="7" name="Track 28">
            <a:hlinkClick r:id="" action="ppaction://media"/>
            <a:extLst>
              <a:ext uri="{FF2B5EF4-FFF2-40B4-BE49-F238E27FC236}">
                <a16:creationId xmlns:a16="http://schemas.microsoft.com/office/drawing/2014/main" xmlns="" id="{9971A1ED-5B96-B8AB-D272-39A64C5E6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350" y="445025"/>
            <a:ext cx="919300" cy="9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621404" y="897093"/>
            <a:ext cx="2696071" cy="2455480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BD48FAD-C0AC-4A42-81CC-691214F34301}"/>
              </a:ext>
            </a:extLst>
          </p:cNvPr>
          <p:cNvSpPr txBox="1"/>
          <p:nvPr/>
        </p:nvSpPr>
        <p:spPr>
          <a:xfrm>
            <a:off x="603138" y="3566042"/>
            <a:ext cx="6761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underline one more stressed word. Then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2E0A6-3D29-01FB-85BA-FA21CE02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FEA7D4-C8EF-3C17-EB94-8C92B8D75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126"/>
            <a:ext cx="9144000" cy="4385247"/>
          </a:xfrm>
          <a:prstGeom prst="rect">
            <a:avLst/>
          </a:prstGeom>
        </p:spPr>
      </p:pic>
      <p:pic>
        <p:nvPicPr>
          <p:cNvPr id="6" name="Track 29">
            <a:hlinkClick r:id="" action="ppaction://media"/>
            <a:extLst>
              <a:ext uri="{FF2B5EF4-FFF2-40B4-BE49-F238E27FC236}">
                <a16:creationId xmlns:a16="http://schemas.microsoft.com/office/drawing/2014/main" xmlns="" id="{C7480EC9-87A3-F4BA-437B-3A19A0DE2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428750"/>
            <a:ext cx="644525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2E0A6-3D29-01FB-85BA-FA21CE02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FEA7D4-C8EF-3C17-EB94-8C92B8D75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126"/>
            <a:ext cx="9144000" cy="4385247"/>
          </a:xfrm>
          <a:prstGeom prst="rect">
            <a:avLst/>
          </a:prstGeom>
        </p:spPr>
      </p:pic>
      <p:pic>
        <p:nvPicPr>
          <p:cNvPr id="6" name="Track 29">
            <a:hlinkClick r:id="" action="ppaction://media"/>
            <a:extLst>
              <a:ext uri="{FF2B5EF4-FFF2-40B4-BE49-F238E27FC236}">
                <a16:creationId xmlns:a16="http://schemas.microsoft.com/office/drawing/2014/main" xmlns="" id="{C7480EC9-87A3-F4BA-437B-3A19A0DE2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428750"/>
            <a:ext cx="644525" cy="6445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30EAF71-B168-47B3-A083-7CB85C75991C}"/>
              </a:ext>
            </a:extLst>
          </p:cNvPr>
          <p:cNvCxnSpPr/>
          <p:nvPr/>
        </p:nvCxnSpPr>
        <p:spPr>
          <a:xfrm>
            <a:off x="4038600" y="2495550"/>
            <a:ext cx="6400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839FC2D-CFAF-4A39-9F2E-9D53D06DAD25}"/>
              </a:ext>
            </a:extLst>
          </p:cNvPr>
          <p:cNvCxnSpPr>
            <a:cxnSpLocks/>
          </p:cNvCxnSpPr>
          <p:nvPr/>
        </p:nvCxnSpPr>
        <p:spPr>
          <a:xfrm>
            <a:off x="1295400" y="3181350"/>
            <a:ext cx="685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FA27AB6-EA90-45DC-9B5F-8B7096874D0D}"/>
              </a:ext>
            </a:extLst>
          </p:cNvPr>
          <p:cNvCxnSpPr>
            <a:cxnSpLocks/>
          </p:cNvCxnSpPr>
          <p:nvPr/>
        </p:nvCxnSpPr>
        <p:spPr>
          <a:xfrm>
            <a:off x="3276600" y="3867150"/>
            <a:ext cx="381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3DEA25D-22FA-4A9C-AC57-3AB6558F9989}"/>
              </a:ext>
            </a:extLst>
          </p:cNvPr>
          <p:cNvCxnSpPr>
            <a:cxnSpLocks/>
          </p:cNvCxnSpPr>
          <p:nvPr/>
        </p:nvCxnSpPr>
        <p:spPr>
          <a:xfrm>
            <a:off x="4678680" y="4552950"/>
            <a:ext cx="7315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5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88B335-08B1-452E-8CE1-2A327F95EE7C}"/>
              </a:ext>
            </a:extLst>
          </p:cNvPr>
          <p:cNvSpPr txBox="1"/>
          <p:nvPr/>
        </p:nvSpPr>
        <p:spPr>
          <a:xfrm>
            <a:off x="3211680" y="2989071"/>
            <a:ext cx="236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Let’s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5C0E47-7AA5-8BE0-8539-8F83D60AF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901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532249D8-F8E3-D5DA-6746-AC02D7AF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9" y="54078"/>
            <a:ext cx="7704000" cy="5847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dirty="0"/>
              <a:t>Look, name the food and drinks.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51A89796-4C30-31E9-AB19-9B64602FF215}"/>
                  </a:ext>
                </a:extLst>
              </p14:cNvPr>
              <p14:cNvContentPartPr/>
              <p14:nvPr/>
            </p14:nvContentPartPr>
            <p14:xfrm>
              <a:off x="1198059" y="570107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1A89796-4C30-31E9-AB19-9B64602FF2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9419" y="56924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0B2C480-A9C1-EBCC-44B9-E4C3D69C9A8B}"/>
              </a:ext>
            </a:extLst>
          </p:cNvPr>
          <p:cNvSpPr/>
          <p:nvPr/>
        </p:nvSpPr>
        <p:spPr>
          <a:xfrm>
            <a:off x="5638800" y="4552950"/>
            <a:ext cx="1371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BEB5DA7-679C-CC87-8B9F-476D95B4E064}"/>
              </a:ext>
            </a:extLst>
          </p:cNvPr>
          <p:cNvSpPr/>
          <p:nvPr/>
        </p:nvSpPr>
        <p:spPr>
          <a:xfrm>
            <a:off x="8153400" y="4171950"/>
            <a:ext cx="956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E288BD-3E8B-1190-B1F6-B784CE3531B9}"/>
              </a:ext>
            </a:extLst>
          </p:cNvPr>
          <p:cNvSpPr txBox="1"/>
          <p:nvPr/>
        </p:nvSpPr>
        <p:spPr>
          <a:xfrm>
            <a:off x="6711741" y="3879562"/>
            <a:ext cx="1371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cakes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01F5DD79-F029-66CD-81A3-BEF76DEE0987}"/>
                  </a:ext>
                </a:extLst>
              </p14:cNvPr>
              <p14:cNvContentPartPr/>
              <p14:nvPr/>
            </p14:nvContentPartPr>
            <p14:xfrm>
              <a:off x="1350459" y="5853472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1F5DD79-F029-66CD-81A3-BEF76DEE09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819" y="58448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8DED126-1AD3-DB95-CAAF-72C755A84D2E}"/>
              </a:ext>
            </a:extLst>
          </p:cNvPr>
          <p:cNvSpPr/>
          <p:nvPr/>
        </p:nvSpPr>
        <p:spPr>
          <a:xfrm>
            <a:off x="3200400" y="4613375"/>
            <a:ext cx="1371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1068E0C-38D2-7191-F2A2-E6433BF939EE}"/>
              </a:ext>
            </a:extLst>
          </p:cNvPr>
          <p:cNvSpPr/>
          <p:nvPr/>
        </p:nvSpPr>
        <p:spPr>
          <a:xfrm>
            <a:off x="7274858" y="4552949"/>
            <a:ext cx="1259541" cy="517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55FFB75-1831-CF92-2594-33CC26742E12}"/>
              </a:ext>
            </a:extLst>
          </p:cNvPr>
          <p:cNvSpPr txBox="1"/>
          <p:nvPr/>
        </p:nvSpPr>
        <p:spPr>
          <a:xfrm>
            <a:off x="3488100" y="3933262"/>
            <a:ext cx="183494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sweets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xmlns="" id="{27BE2395-37A6-C4CE-787E-888BAF37A034}"/>
                  </a:ext>
                </a:extLst>
              </p14:cNvPr>
              <p14:cNvContentPartPr/>
              <p14:nvPr/>
            </p14:nvContentPartPr>
            <p14:xfrm>
              <a:off x="1350459" y="585347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7BE2395-37A6-C4CE-787E-888BAF37A0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819" y="58448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4EC86ED-6B93-CE9B-7118-6783D6BA91DD}"/>
              </a:ext>
            </a:extLst>
          </p:cNvPr>
          <p:cNvSpPr/>
          <p:nvPr/>
        </p:nvSpPr>
        <p:spPr>
          <a:xfrm>
            <a:off x="6172200" y="3606655"/>
            <a:ext cx="984458" cy="946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8CC3289-FB00-7282-B42C-053F9D7227F2}"/>
              </a:ext>
            </a:extLst>
          </p:cNvPr>
          <p:cNvSpPr txBox="1"/>
          <p:nvPr/>
        </p:nvSpPr>
        <p:spPr>
          <a:xfrm>
            <a:off x="6025941" y="2881893"/>
            <a:ext cx="1371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water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xmlns="" id="{881614D9-0FBA-71F7-F9FE-1F1771BA13B7}"/>
                  </a:ext>
                </a:extLst>
              </p14:cNvPr>
              <p14:cNvContentPartPr/>
              <p14:nvPr/>
            </p14:nvContentPartPr>
            <p14:xfrm>
              <a:off x="-721800" y="3815463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81614D9-0FBA-71F7-F9FE-1F1771BA13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30440" y="380682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64D1593-5A10-B81C-2C38-5B109D00C3F8}"/>
              </a:ext>
            </a:extLst>
          </p:cNvPr>
          <p:cNvSpPr/>
          <p:nvPr/>
        </p:nvSpPr>
        <p:spPr>
          <a:xfrm>
            <a:off x="4419600" y="4489418"/>
            <a:ext cx="755858" cy="654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D2DB418-9147-45CC-7932-1BA7C342C8F7}"/>
              </a:ext>
            </a:extLst>
          </p:cNvPr>
          <p:cNvSpPr/>
          <p:nvPr/>
        </p:nvSpPr>
        <p:spPr>
          <a:xfrm>
            <a:off x="5492541" y="3933822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CAEC5CD-6BC5-3E49-C349-C47FBCE5BF55}"/>
              </a:ext>
            </a:extLst>
          </p:cNvPr>
          <p:cNvSpPr txBox="1"/>
          <p:nvPr/>
        </p:nvSpPr>
        <p:spPr>
          <a:xfrm>
            <a:off x="3839382" y="3219879"/>
            <a:ext cx="191985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milk tea</a:t>
            </a:r>
            <a:endParaRPr lang="en-US" sz="32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2EF0AB7-34D1-1B62-CE8B-BFFFAD68F389}"/>
              </a:ext>
            </a:extLst>
          </p:cNvPr>
          <p:cNvSpPr/>
          <p:nvPr/>
        </p:nvSpPr>
        <p:spPr>
          <a:xfrm>
            <a:off x="7121629" y="3918048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A642433-6ADE-FFEF-452A-D04C4BD1F706}"/>
              </a:ext>
            </a:extLst>
          </p:cNvPr>
          <p:cNvSpPr/>
          <p:nvPr/>
        </p:nvSpPr>
        <p:spPr>
          <a:xfrm>
            <a:off x="3587541" y="4010992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52D63B-761B-11B6-3FD9-91F3E6C8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1950"/>
            <a:ext cx="3090000" cy="572700"/>
          </a:xfrm>
        </p:spPr>
        <p:txBody>
          <a:bodyPr/>
          <a:lstStyle/>
          <a:p>
            <a:r>
              <a:rPr lang="en-US" dirty="0"/>
              <a:t>Let’s chant.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9533D5-DA3F-404D-5965-CAB12F563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0"/>
            <a:ext cx="5407474" cy="5143500"/>
          </a:xfrm>
          <a:prstGeom prst="rect">
            <a:avLst/>
          </a:prstGeom>
        </p:spPr>
      </p:pic>
      <p:pic>
        <p:nvPicPr>
          <p:cNvPr id="5" name="Track 30">
            <a:hlinkClick r:id="" action="ppaction://media"/>
            <a:extLst>
              <a:ext uri="{FF2B5EF4-FFF2-40B4-BE49-F238E27FC236}">
                <a16:creationId xmlns:a16="http://schemas.microsoft.com/office/drawing/2014/main" xmlns="" id="{AE11551E-B06C-B164-1522-13EF7EED1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352550"/>
            <a:ext cx="836225" cy="83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xmlns="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xmlns="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xmlns="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xmlns="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xmlns="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xmlns="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xmlns="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xmlns="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xmlns="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xmlns="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xmlns="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xmlns="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xmlns="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xmlns="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xmlns="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xmlns="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xmlns="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xmlns="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xmlns="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xmlns="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xmlns="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xmlns="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xmlns="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xmlns="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xmlns="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xmlns="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xmlns="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xmlns="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xmlns="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xmlns="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xmlns="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xmlns="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xmlns="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xmlns="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xmlns="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xmlns="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xmlns="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xmlns="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xmlns="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xmlns="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xmlns="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xmlns="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xmlns="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xmlns="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xmlns="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xmlns="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xmlns="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xmlns="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CE5AE73-F9D5-47D8-B3E3-E1514C3F7B16}"/>
              </a:ext>
            </a:extLst>
          </p:cNvPr>
          <p:cNvSpPr txBox="1"/>
          <p:nvPr/>
        </p:nvSpPr>
        <p:spPr>
          <a:xfrm>
            <a:off x="301405" y="3568574"/>
            <a:ext cx="481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Play the game: Food </a:t>
            </a:r>
            <a:r>
              <a:rPr lang="en-US" sz="2400" b="1">
                <a:solidFill>
                  <a:srgbClr val="1C3751"/>
                </a:solidFill>
                <a:latin typeface="Nunito" pitchFamily="2" charset="0"/>
              </a:rPr>
              <a:t>party game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J">
            <a:hlinkClick r:id="rId3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2C928959-1F0B-D44B-83D0-61D400A4E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627" y="2674589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I">
            <a:hlinkClick r:id="rId6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DCE17162-5DD1-4C4E-AECB-4C2F9B742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452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H">
            <a:hlinkClick r:id="rId8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F0DCD6D9-210B-764C-A0ED-75473CE6F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7277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">
            <a:hlinkClick r:id="rId10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FB7326DE-D7F1-354B-9C6A-47DD9CF2F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4102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F">
            <a:hlinkClick r:id="rId12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D6FC0B86-1425-AC4C-B82F-ED9462E267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927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E">
            <a:hlinkClick r:id="rId14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4262F4CB-C08F-CD4A-A8EF-1EDA47EF54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8543" y="30463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D">
            <a:hlinkClick r:id="rId16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3120756E-A3A2-9148-B6CB-6ABCF7EF11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1686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C">
            <a:hlinkClick r:id="rId18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486CB3F4-AC44-3747-8809-C2F4956FB5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14830" y="30463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B">
            <a:hlinkClick r:id="rId20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E3E07728-D57A-3240-B3C5-C56FD5DACA6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44102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A">
            <a:hlinkClick r:id="rId22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xmlns="" id="{FAF8C448-703C-2E49-AECD-E9F103A656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927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9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69345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</a:t>
            </a:r>
            <a:r>
              <a:rPr lang="es" sz="4400">
                <a:solidFill>
                  <a:schemeClr val="accent2"/>
                </a:solidFill>
              </a:rPr>
              <a:t>3 </a:t>
            </a:r>
            <a:r>
              <a:rPr lang="es" sz="4400" smtClean="0">
                <a:solidFill>
                  <a:schemeClr val="accent2"/>
                </a:solidFill>
              </a:rPr>
              <a:t>– Activitty 1-3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794056" y="251993"/>
            <a:ext cx="666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cakes.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0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1119C2-138D-D049-BF5C-CD8A993626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76049" y="2128235"/>
            <a:ext cx="2287725" cy="13990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2581693" y="1631308"/>
            <a:ext cx="3588889" cy="23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886731" y="201448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pizza.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clipartlord.com/wp-content/uploads/2014/05/pizza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542027">
            <a:off x="2708700" y="1739092"/>
            <a:ext cx="2992804" cy="208374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6" name="Hamburglar" descr="More VOMIT - KENYONB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Ronald" descr="Mcdonalds PNG Transparent Images | PNG All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52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886731" y="144934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fish.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32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1A7C00-5BB5-5462-46CC-A237D7DB66D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449" b="20587"/>
          <a:stretch/>
        </p:blipFill>
        <p:spPr>
          <a:xfrm>
            <a:off x="2596400" y="1853674"/>
            <a:ext cx="3556589" cy="17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944600" y="207458"/>
            <a:ext cx="666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you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apple juice.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34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366478-7C8A-1DD6-C132-C2033148AA6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53" t="2530" r="22275"/>
          <a:stretch/>
        </p:blipFill>
        <p:spPr>
          <a:xfrm>
            <a:off x="3659478" y="1472591"/>
            <a:ext cx="1346439" cy="26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913224" y="225157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you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water.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Can You Die From Drinking Too Much Water?">
            <a:extLst>
              <a:ext uri="{FF2B5EF4-FFF2-40B4-BE49-F238E27FC236}">
                <a16:creationId xmlns:a16="http://schemas.microsoft.com/office/drawing/2014/main" xmlns="" id="{2D0BBA1D-E6B0-7823-8ED9-917AD204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6" y="1722916"/>
            <a:ext cx="3945194" cy="22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742934" y="173447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you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chicken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 and rice.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96CC0D-0884-9C2E-A60D-96CB7F749C9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9130" b="17552"/>
          <a:stretch/>
        </p:blipFill>
        <p:spPr>
          <a:xfrm>
            <a:off x="2451123" y="1778701"/>
            <a:ext cx="3906818" cy="20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275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vegetables.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Picture 2" descr="Steamed Vegetables with Chile-Lime Butter Recipe - BettyCrocker.com">
            <a:extLst>
              <a:ext uri="{FF2B5EF4-FFF2-40B4-BE49-F238E27FC236}">
                <a16:creationId xmlns:a16="http://schemas.microsoft.com/office/drawing/2014/main" xmlns="" id="{EF3ECA80-2A1E-DEF7-35D3-645976FC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30" y="1717962"/>
            <a:ext cx="3732282" cy="20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 have milk tea.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0FAB2C-7464-69A5-AD20-BA2D86C0E8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8075" y="1806230"/>
            <a:ext cx="2343150" cy="21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ewy" panose="020B0604020202020204" charset="0"/>
              </a:rPr>
              <a:t>What food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 have chips.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7CDBC2-ED42-99CF-6E04-6BCED76D7D6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964" t="2627" b="3962"/>
          <a:stretch/>
        </p:blipFill>
        <p:spPr>
          <a:xfrm>
            <a:off x="2654777" y="1679229"/>
            <a:ext cx="3609335" cy="23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xmlns="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xmlns="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xmlns="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xmlns="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xmlns="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lemonade.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xmlns="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How to Make the BEST Lemonade | foodiecrush.com">
            <a:extLst>
              <a:ext uri="{FF2B5EF4-FFF2-40B4-BE49-F238E27FC236}">
                <a16:creationId xmlns:a16="http://schemas.microsoft.com/office/drawing/2014/main" xmlns="" id="{A9F8D11C-3885-12DD-29AD-66F2AF07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39" y="1729052"/>
            <a:ext cx="1524222" cy="22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21E790B-3F0C-47DE-9AA8-98A705433FC9}"/>
              </a:ext>
            </a:extLst>
          </p:cNvPr>
          <p:cNvSpPr txBox="1"/>
          <p:nvPr/>
        </p:nvSpPr>
        <p:spPr>
          <a:xfrm>
            <a:off x="4340374" y="3453857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Guess the food and drinks.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burger!</a:t>
            </a:r>
          </a:p>
        </p:txBody>
      </p:sp>
      <p:pic>
        <p:nvPicPr>
          <p:cNvPr id="1026" name="Ronald" descr="Ronald McDonald McChicken McDonald's McDonaldland Cartoon, PNG, 368x764px,  Ronald Mcdonald, Art, Birthday, Cartoon, Clown Download Free">
            <a:hlinkClick r:id="rId4" action="ppaction://hlinksldjump"/>
            <a:extLst>
              <a:ext uri="{FF2B5EF4-FFF2-40B4-BE49-F238E27FC236}">
                <a16:creationId xmlns:a16="http://schemas.microsoft.com/office/drawing/2014/main" xmlns="" id="{C00F89AB-B93F-E04B-8A56-AA3BB0F6E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718F23-C8C1-A44E-8D22-E1BBBEBF8E74}"/>
              </a:ext>
            </a:extLst>
          </p:cNvPr>
          <p:cNvSpPr txBox="1"/>
          <p:nvPr/>
        </p:nvSpPr>
        <p:spPr>
          <a:xfrm>
            <a:off x="12527280" y="359228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75200" y="762352"/>
            <a:ext cx="2793600" cy="247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4 burgers!</a:t>
            </a:r>
          </a:p>
        </p:txBody>
      </p:sp>
      <p:pic>
        <p:nvPicPr>
          <p:cNvPr id="10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xmlns="" id="{D8B143EC-4E7C-8A49-8F2D-7A8715302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260000" y="428723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868481" y="1569120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580481" y="428723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292481" y="1569120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burgers!</a:t>
            </a:r>
          </a:p>
        </p:txBody>
      </p:sp>
      <p:pic>
        <p:nvPicPr>
          <p:cNvPr id="7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xmlns="" id="{7A9A6352-A6C3-3C43-BB7F-8E34B8F4F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mburger 1">
            <a:extLst>
              <a:ext uri="{FF2B5EF4-FFF2-40B4-BE49-F238E27FC236}">
                <a16:creationId xmlns:a16="http://schemas.microsoft.com/office/drawing/2014/main" xmlns="" id="{E2180E64-F895-CEC9-B9D9-B4EE9A46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286000" y="674722"/>
            <a:ext cx="2173147" cy="19093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mburger 1">
            <a:extLst>
              <a:ext uri="{FF2B5EF4-FFF2-40B4-BE49-F238E27FC236}">
                <a16:creationId xmlns:a16="http://schemas.microsoft.com/office/drawing/2014/main" xmlns="" id="{52E64DB2-6109-0810-04E5-594DA0B2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724400" y="539602"/>
            <a:ext cx="2173147" cy="19093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6 burgers!</a:t>
            </a:r>
          </a:p>
        </p:txBody>
      </p:sp>
      <p:pic>
        <p:nvPicPr>
          <p:cNvPr id="12" name="Ronald" descr="Ronald McDonald McChicken McDonald's McDonaldland Cartoon, PNG, 368x764px,  Ronald Mcdonald, Art, Birthday, Cartoon, Clown Download Free">
            <a:hlinkClick r:id="rId4" action="ppaction://hlinksldjump"/>
            <a:extLst>
              <a:ext uri="{FF2B5EF4-FFF2-40B4-BE49-F238E27FC236}">
                <a16:creationId xmlns:a16="http://schemas.microsoft.com/office/drawing/2014/main" xmlns="" id="{AAE940F2-70C6-7745-8236-18F77578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1569599" y="63208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2388111" y="1816583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3329023" y="65454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4179307" y="188263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5088447" y="730567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6324600" y="188263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mburger 7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8431FD1D-3830-A84E-8D5E-48CD43BD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18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amburger 6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3AE24063-A665-1346-9672-5DAD684A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72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amburger 5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6ED7F6F9-2A17-C24F-951B-0AC915A3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44" y="1784714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amburger 4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0FA7E0C0-0DA8-574E-8C1F-F0E9710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89" y="174879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Hamburger 3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18" y="174879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mburger 2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25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 1">
            <a:extLst>
              <a:ext uri="{FF2B5EF4-FFF2-40B4-BE49-F238E27FC236}">
                <a16:creationId xmlns:a16="http://schemas.microsoft.com/office/drawing/2014/main" xmlns="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838456" y="357596"/>
            <a:ext cx="1873317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7 hamburgers!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E13E4D-2BFD-B349-B9CC-CDEDA6B1191F}"/>
              </a:ext>
            </a:extLst>
          </p:cNvPr>
          <p:cNvSpPr/>
          <p:nvPr/>
        </p:nvSpPr>
        <p:spPr>
          <a:xfrm>
            <a:off x="1906246" y="3641823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hamburger!</a:t>
            </a:r>
          </a:p>
        </p:txBody>
      </p:sp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xmlns="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xmlns="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71" t="24074" b="4497"/>
          <a:stretch/>
        </p:blipFill>
        <p:spPr>
          <a:xfrm>
            <a:off x="4137407" y="541328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amburglar">
            <a:extLst>
              <a:ext uri="{FF2B5EF4-FFF2-40B4-BE49-F238E27FC236}">
                <a16:creationId xmlns:a16="http://schemas.microsoft.com/office/drawing/2014/main" xmlns="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57858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ww SFX" descr="Aww SFX">
            <a:hlinkClick r:id="" action="ppaction://media"/>
            <a:extLst>
              <a:ext uri="{FF2B5EF4-FFF2-40B4-BE49-F238E27FC236}">
                <a16:creationId xmlns:a16="http://schemas.microsoft.com/office/drawing/2014/main" xmlns="" id="{0DAB55F5-0509-CD4F-93B4-ACAED50BB7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95.60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083" y="-4044516"/>
            <a:ext cx="731520" cy="731520"/>
          </a:xfrm>
          <a:prstGeom prst="rect">
            <a:avLst/>
          </a:prstGeom>
        </p:spPr>
      </p:pic>
      <p:pic>
        <p:nvPicPr>
          <p:cNvPr id="16" name="Ronald" descr="Ronald McDonald McChicken McDonald's McDonaldland Cartoon, PNG, 368x764px,  Ronald Mcdonald, Art, Birthday, Cartoon, Clown Download Free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3BAAA02-5980-A244-AAB0-E64417EA1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4578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402"/>
                            </p:stCondLst>
                            <p:childTnLst>
                              <p:par>
                                <p:cTn id="19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4 hamburgers!</a:t>
            </a:r>
          </a:p>
        </p:txBody>
      </p:sp>
      <p:pic>
        <p:nvPicPr>
          <p:cNvPr id="10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xmlns="" id="{A33DFC53-0631-4D46-959A-AECEF0D05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6410" y="294610"/>
            <a:ext cx="2134121" cy="18904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17597" y="1396148"/>
            <a:ext cx="2134121" cy="18904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57529" y="189656"/>
            <a:ext cx="2134121" cy="18904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38716" y="1352550"/>
            <a:ext cx="2134121" cy="18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burgers!</a:t>
            </a:r>
          </a:p>
        </p:txBody>
      </p:sp>
      <p:pic>
        <p:nvPicPr>
          <p:cNvPr id="7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xmlns="" id="{4253E5F9-452D-1F46-9B8C-557515399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84260" y="153054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788699" y="971550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286929" y="361950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amburger">
            <a:extLst>
              <a:ext uri="{FF2B5EF4-FFF2-40B4-BE49-F238E27FC236}">
                <a16:creationId xmlns:a16="http://schemas.microsoft.com/office/drawing/2014/main" xmlns="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7095" y="927334"/>
            <a:ext cx="1767705" cy="23106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24261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melons!</a:t>
            </a:r>
          </a:p>
        </p:txBody>
      </p:sp>
      <p:pic>
        <p:nvPicPr>
          <p:cNvPr id="4" name="Hamburger">
            <a:extLst>
              <a:ext uri="{FF2B5EF4-FFF2-40B4-BE49-F238E27FC236}">
                <a16:creationId xmlns:a16="http://schemas.microsoft.com/office/drawing/2014/main" xmlns="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6776" y="167952"/>
            <a:ext cx="1638064" cy="21411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>
            <a:extLst>
              <a:ext uri="{FF2B5EF4-FFF2-40B4-BE49-F238E27FC236}">
                <a16:creationId xmlns:a16="http://schemas.microsoft.com/office/drawing/2014/main" xmlns="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113" y="291126"/>
            <a:ext cx="1669998" cy="21829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xmlns="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971" t="24074" b="4497"/>
          <a:stretch/>
        </p:blipFill>
        <p:spPr>
          <a:xfrm>
            <a:off x="3991544" y="642465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E13E4D-2BFD-B349-B9CC-CDEDA6B1191F}"/>
              </a:ext>
            </a:extLst>
          </p:cNvPr>
          <p:cNvSpPr/>
          <p:nvPr/>
        </p:nvSpPr>
        <p:spPr>
          <a:xfrm>
            <a:off x="1959430" y="3651476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melons!</a:t>
            </a:r>
          </a:p>
        </p:txBody>
      </p:sp>
      <p:pic>
        <p:nvPicPr>
          <p:cNvPr id="7" name="Hamburglar">
            <a:extLst>
              <a:ext uri="{FF2B5EF4-FFF2-40B4-BE49-F238E27FC236}">
                <a16:creationId xmlns:a16="http://schemas.microsoft.com/office/drawing/2014/main" xmlns="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57862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xmlns="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12" name="Ronald" descr="Ronald McDonald McChicken McDonald's McDonaldland Cartoon, PNG, 368x764px,  Ronald Mcdonald, Art, Birthday, Cartoon, Clown Download Free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83DC642-9CD7-A548-A037-5E1B17459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78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78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2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E765F958-DBE6-EE4E-BC66-CBC63AD8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0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CA5D042C-F521-E446-9E66-E36FA832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58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xmlns="" id="{95E6FC4A-7311-CC48-9523-966338F8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2" y="179528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Hamburglar" descr="Hamburglar x Splatoon">
            <a:extLst>
              <a:ext uri="{FF2B5EF4-FFF2-40B4-BE49-F238E27FC236}">
                <a16:creationId xmlns:a16="http://schemas.microsoft.com/office/drawing/2014/main" xmlns="" id="{1EE28D3F-A5DF-924B-93B9-23E4E86D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89880" l="3343" r="93454">
                        <a14:foregroundMark x1="42479" y1="33976" x2="47632" y2="33494"/>
                        <a14:foregroundMark x1="47632" y1="33494" x2="48050" y2="33494"/>
                        <a14:foregroundMark x1="5710" y1="30843" x2="7242" y2="33976"/>
                        <a14:foregroundMark x1="3343" y1="44096" x2="4735" y2="44337"/>
                        <a14:foregroundMark x1="46797" y1="64337" x2="53482" y2="64819"/>
                        <a14:foregroundMark x1="53482" y1="64819" x2="58635" y2="68675"/>
                        <a14:foregroundMark x1="58635" y1="68675" x2="60585" y2="72289"/>
                        <a14:foregroundMark x1="62953" y1="79518" x2="59610" y2="86747"/>
                        <a14:foregroundMark x1="59610" y1="86747" x2="55850" y2="85060"/>
                        <a14:foregroundMark x1="63231" y1="82169" x2="65181" y2="73494"/>
                        <a14:foregroundMark x1="65181" y1="73494" x2="64624" y2="71084"/>
                        <a14:foregroundMark x1="64485" y1="81687" x2="64485" y2="81687"/>
                        <a14:foregroundMark x1="63231" y1="85542" x2="65460" y2="80000"/>
                        <a14:foregroundMark x1="56546" y1="70361" x2="58496" y2="72048"/>
                        <a14:foregroundMark x1="53203" y1="55422" x2="57799" y2="55422"/>
                        <a14:foregroundMark x1="57799" y1="54940" x2="52925" y2="50602"/>
                        <a14:foregroundMark x1="52925" y1="50602" x2="45125" y2="50361"/>
                        <a14:foregroundMark x1="90669" y1="20241" x2="89415" y2="28675"/>
                        <a14:foregroundMark x1="91365" y1="37349" x2="93315" y2="36867"/>
                        <a14:foregroundMark x1="36490" y1="64337" x2="38022" y2="73253"/>
                        <a14:foregroundMark x1="38022" y1="73253" x2="40251" y2="76145"/>
                        <a14:foregroundMark x1="38022" y1="61446" x2="41922" y2="74940"/>
                        <a14:foregroundMark x1="50975" y1="47952" x2="53482" y2="48193"/>
                        <a14:foregroundMark x1="5710" y1="49639" x2="9610" y2="51325"/>
                        <a14:foregroundMark x1="42897" y1="57108" x2="43593" y2="61446"/>
                        <a14:foregroundMark x1="37326" y1="58313" x2="33844" y2="65301"/>
                        <a14:foregroundMark x1="33844" y1="65301" x2="34401" y2="68193"/>
                        <a14:foregroundMark x1="35376" y1="72048" x2="39276" y2="78313"/>
                        <a14:foregroundMark x1="39276" y1="78313" x2="39415" y2="78313"/>
                        <a14:foregroundMark x1="60585" y1="44337" x2="59749" y2="46988"/>
                        <a14:foregroundMark x1="93315" y1="17590" x2="93454" y2="19518"/>
                        <a14:backgroundMark x1="34819" y1="44096" x2="34819" y2="4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2" y="-411480"/>
            <a:ext cx="7279078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5 Red Paint Splatters (PNG Transparent) | OnlyGFX.com">
            <a:extLst>
              <a:ext uri="{FF2B5EF4-FFF2-40B4-BE49-F238E27FC236}">
                <a16:creationId xmlns:a16="http://schemas.microsoft.com/office/drawing/2014/main" xmlns="" id="{43494B90-6E07-1C49-84CD-FFBEE7E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0011" y="1390813"/>
            <a:ext cx="3208511" cy="272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5 Red Paint Splatters (PNG Transparent) | OnlyGFX.com">
            <a:extLst>
              <a:ext uri="{FF2B5EF4-FFF2-40B4-BE49-F238E27FC236}">
                <a16:creationId xmlns:a16="http://schemas.microsoft.com/office/drawing/2014/main" xmlns="" id="{26BFE708-6FD6-D346-8228-E97EB027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03" y="-113973"/>
            <a:ext cx="2142148" cy="18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d splat png 1 » PNG Image">
            <a:extLst>
              <a:ext uri="{FF2B5EF4-FFF2-40B4-BE49-F238E27FC236}">
                <a16:creationId xmlns:a16="http://schemas.microsoft.com/office/drawing/2014/main" xmlns="" id="{192056CA-CAF7-3A4E-AEA0-C50272F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19" y="-615972"/>
            <a:ext cx="2942408" cy="29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Yellow Splash Clip Art at Clker.com - vector clip art online, royalty free  &amp; public domain">
            <a:extLst>
              <a:ext uri="{FF2B5EF4-FFF2-40B4-BE49-F238E27FC236}">
                <a16:creationId xmlns:a16="http://schemas.microsoft.com/office/drawing/2014/main" xmlns="" id="{27445C51-FAA6-3145-B7A5-60152A87D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7" y="489337"/>
            <a:ext cx="1934414" cy="17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xmlns="" id="{B9E0F78E-8570-5F4D-9CF7-8E3B1769D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59" y="1881052"/>
            <a:ext cx="3250693" cy="19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xmlns="" id="{8D4456B6-9517-B943-873F-CF45226B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76" y="639634"/>
            <a:ext cx="1666035" cy="13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6 hamburgers!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89B6CD5-E35A-BA44-9C41-38F37EC65A44}"/>
              </a:ext>
            </a:extLst>
          </p:cNvPr>
          <p:cNvSpPr/>
          <p:nvPr/>
        </p:nvSpPr>
        <p:spPr>
          <a:xfrm>
            <a:off x="1959430" y="3651476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hamburglarized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!</a:t>
            </a:r>
          </a:p>
        </p:txBody>
      </p:sp>
      <p:pic>
        <p:nvPicPr>
          <p:cNvPr id="25" name="Ronald" descr="Ronald McDonald McChicken McDonald's McDonaldland Cartoon, PNG, 368x764px,  Ronald Mcdonald, Art, Birthday, Cartoon, Clown Download Free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633D131-5D20-D94E-8754-7F7DA99ED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t S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6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6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8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8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t S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mburger 7">
            <a:extLst>
              <a:ext uri="{FF2B5EF4-FFF2-40B4-BE49-F238E27FC236}">
                <a16:creationId xmlns:a16="http://schemas.microsoft.com/office/drawing/2014/main" xmlns="" id="{8431FD1D-3830-A84E-8D5E-48CD43BD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556028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amburger 6">
            <a:extLst>
              <a:ext uri="{FF2B5EF4-FFF2-40B4-BE49-F238E27FC236}">
                <a16:creationId xmlns:a16="http://schemas.microsoft.com/office/drawing/2014/main" xmlns="" id="{3AE24063-A665-1346-9672-5DAD684A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2747482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amburger 5">
            <a:extLst>
              <a:ext uri="{FF2B5EF4-FFF2-40B4-BE49-F238E27FC236}">
                <a16:creationId xmlns:a16="http://schemas.microsoft.com/office/drawing/2014/main" xmlns="" id="{6ED7F6F9-2A17-C24F-951B-0AC915A3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2754" y="1805636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amburger 4">
            <a:extLst>
              <a:ext uri="{FF2B5EF4-FFF2-40B4-BE49-F238E27FC236}">
                <a16:creationId xmlns:a16="http://schemas.microsoft.com/office/drawing/2014/main" xmlns="" id="{0FA7E0C0-0DA8-574E-8C1F-F0E9710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737899" y="1769712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Hamburger 3">
            <a:extLst>
              <a:ext uri="{FF2B5EF4-FFF2-40B4-BE49-F238E27FC236}">
                <a16:creationId xmlns:a16="http://schemas.microsoft.com/office/drawing/2014/main" xmlns="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688628" y="1769712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mburger 2">
            <a:extLst>
              <a:ext uri="{FF2B5EF4-FFF2-40B4-BE49-F238E27FC236}">
                <a16:creationId xmlns:a16="http://schemas.microsoft.com/office/drawing/2014/main" xmlns="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4673735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 1">
            <a:extLst>
              <a:ext uri="{FF2B5EF4-FFF2-40B4-BE49-F238E27FC236}">
                <a16:creationId xmlns:a16="http://schemas.microsoft.com/office/drawing/2014/main" xmlns="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873996" y="382342"/>
            <a:ext cx="1802237" cy="15964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E09E72-C51F-D64A-8FB2-FE0087C15F69}"/>
              </a:ext>
            </a:extLst>
          </p:cNvPr>
          <p:cNvSpPr/>
          <p:nvPr/>
        </p:nvSpPr>
        <p:spPr>
          <a:xfrm>
            <a:off x="1495114" y="3523511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7 burgers!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E13E4D-2BFD-B349-B9CC-CDEDA6B1191F}"/>
              </a:ext>
            </a:extLst>
          </p:cNvPr>
          <p:cNvSpPr/>
          <p:nvPr/>
        </p:nvSpPr>
        <p:spPr>
          <a:xfrm>
            <a:off x="1906246" y="3641823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burgers!</a:t>
            </a:r>
          </a:p>
        </p:txBody>
      </p:sp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xmlns="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xmlns="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71" t="24074" b="4497"/>
          <a:stretch/>
        </p:blipFill>
        <p:spPr>
          <a:xfrm>
            <a:off x="4132613" y="512451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amburglar">
            <a:extLst>
              <a:ext uri="{FF2B5EF4-FFF2-40B4-BE49-F238E27FC236}">
                <a16:creationId xmlns:a16="http://schemas.microsoft.com/office/drawing/2014/main" xmlns="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71711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ww SFX" descr="Aww SFX">
            <a:hlinkClick r:id="" action="ppaction://media"/>
            <a:extLst>
              <a:ext uri="{FF2B5EF4-FFF2-40B4-BE49-F238E27FC236}">
                <a16:creationId xmlns:a16="http://schemas.microsoft.com/office/drawing/2014/main" xmlns="" id="{0DAB55F5-0509-CD4F-93B4-ACAED50BB7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95.60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083" y="-4044516"/>
            <a:ext cx="731520" cy="731520"/>
          </a:xfrm>
          <a:prstGeom prst="rect">
            <a:avLst/>
          </a:prstGeom>
        </p:spPr>
      </p:pic>
      <p:pic>
        <p:nvPicPr>
          <p:cNvPr id="16" name="Ronald" descr="Ronald McDonald McChicken McDonald's McDonaldland Cartoon, PNG, 368x764px,  Ronald Mcdonald, Art, Birthday, Cartoon, Clown Download Free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3FC63B5-D48C-CC4E-839F-CBF57960C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1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578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6402"/>
                            </p:stCondLst>
                            <p:childTnLst>
                              <p:par>
                                <p:cTn id="19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ke PNG Transparent Images Free Download - Pngfre">
            <a:extLst>
              <a:ext uri="{FF2B5EF4-FFF2-40B4-BE49-F238E27FC236}">
                <a16:creationId xmlns:a16="http://schemas.microsoft.com/office/drawing/2014/main" xmlns="" id="{C5399105-D93F-27D7-48EC-0A0C28A0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82942"/>
            <a:ext cx="5680670" cy="38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548342-7700-80C2-93FB-513C3042DDF7}"/>
              </a:ext>
            </a:extLst>
          </p:cNvPr>
          <p:cNvSpPr/>
          <p:nvPr/>
        </p:nvSpPr>
        <p:spPr>
          <a:xfrm>
            <a:off x="2825258" y="-33366"/>
            <a:ext cx="3078560" cy="17653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xmlns="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cake</a:t>
            </a:r>
          </a:p>
        </p:txBody>
      </p:sp>
    </p:spTree>
    <p:extLst>
      <p:ext uri="{BB962C8B-B14F-4D97-AF65-F5344CB8AC3E}">
        <p14:creationId xmlns:p14="http://schemas.microsoft.com/office/powerpoint/2010/main" val="175133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FC1694-FED1-CE18-E5A7-6FA32D96F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09" y="1184816"/>
            <a:ext cx="5669041" cy="37777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D1039E-6238-6F55-E616-E87CA02DE4BF}"/>
              </a:ext>
            </a:extLst>
          </p:cNvPr>
          <p:cNvSpPr/>
          <p:nvPr/>
        </p:nvSpPr>
        <p:spPr>
          <a:xfrm>
            <a:off x="5928720" y="0"/>
            <a:ext cx="3194043" cy="17319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BA1283-7C5A-73D4-CB6E-5FF7EA4EF15D}"/>
              </a:ext>
            </a:extLst>
          </p:cNvPr>
          <p:cNvSpPr/>
          <p:nvPr/>
        </p:nvSpPr>
        <p:spPr>
          <a:xfrm>
            <a:off x="2830515" y="1653390"/>
            <a:ext cx="3078560" cy="17319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7ED53A05-3A6E-A3BB-9670-7E267C9BD17F}"/>
              </a:ext>
            </a:extLst>
          </p:cNvPr>
          <p:cNvSpPr/>
          <p:nvPr/>
        </p:nvSpPr>
        <p:spPr>
          <a:xfrm>
            <a:off x="7334249" y="4400550"/>
            <a:ext cx="1598014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xmlns="" id="{B8D0C1F6-78BC-A191-1033-4B838A5995FC}"/>
              </a:ext>
            </a:extLst>
          </p:cNvPr>
          <p:cNvSpPr/>
          <p:nvPr/>
        </p:nvSpPr>
        <p:spPr>
          <a:xfrm>
            <a:off x="1912940" y="160925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lemonade</a:t>
            </a:r>
          </a:p>
        </p:txBody>
      </p:sp>
    </p:spTree>
    <p:extLst>
      <p:ext uri="{BB962C8B-B14F-4D97-AF65-F5344CB8AC3E}">
        <p14:creationId xmlns:p14="http://schemas.microsoft.com/office/powerpoint/2010/main" val="6772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ew research says eating fried foods like hot chips can increase depression  and anxiety | news.com.au — Australia's leading news site">
            <a:extLst>
              <a:ext uri="{FF2B5EF4-FFF2-40B4-BE49-F238E27FC236}">
                <a16:creationId xmlns:a16="http://schemas.microsoft.com/office/drawing/2014/main" xmlns="" id="{77A94CD2-C463-53A8-E1F3-895179F6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47" y="1187424"/>
            <a:ext cx="639535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74623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7ED53A05-3A6E-A3BB-9670-7E267C9BD17F}"/>
              </a:ext>
            </a:extLst>
          </p:cNvPr>
          <p:cNvSpPr/>
          <p:nvPr/>
        </p:nvSpPr>
        <p:spPr>
          <a:xfrm>
            <a:off x="7467600" y="4427559"/>
            <a:ext cx="1524000" cy="6096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xmlns="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16827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CE8E8E-B6E1-145E-96A4-EA5B99322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6" r="10327"/>
          <a:stretch/>
        </p:blipFill>
        <p:spPr>
          <a:xfrm>
            <a:off x="2133600" y="1161933"/>
            <a:ext cx="5053778" cy="3238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74623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xmlns="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milk tea</a:t>
            </a:r>
          </a:p>
        </p:txBody>
      </p:sp>
    </p:spTree>
    <p:extLst>
      <p:ext uri="{BB962C8B-B14F-4D97-AF65-F5344CB8AC3E}">
        <p14:creationId xmlns:p14="http://schemas.microsoft.com/office/powerpoint/2010/main" val="1571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 cách làm pizza chay thanh đạm, đơn giản dành cho người ăn chay">
            <a:extLst>
              <a:ext uri="{FF2B5EF4-FFF2-40B4-BE49-F238E27FC236}">
                <a16:creationId xmlns:a16="http://schemas.microsoft.com/office/drawing/2014/main" xmlns="" id="{DDBC1F5B-07E2-5E52-8DFE-58D0B636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44" y="1171945"/>
            <a:ext cx="5638800" cy="37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548342-7700-80C2-93FB-513C3042DDF7}"/>
              </a:ext>
            </a:extLst>
          </p:cNvPr>
          <p:cNvSpPr/>
          <p:nvPr/>
        </p:nvSpPr>
        <p:spPr>
          <a:xfrm>
            <a:off x="2843804" y="-14265"/>
            <a:ext cx="3078560" cy="174464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xmlns="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22091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34B72C-EEE3-6342-B4BB-DC09B75C6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257254"/>
            <a:ext cx="5562599" cy="31931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548342-7700-80C2-93FB-513C3042DDF7}"/>
              </a:ext>
            </a:extLst>
          </p:cNvPr>
          <p:cNvSpPr/>
          <p:nvPr/>
        </p:nvSpPr>
        <p:spPr>
          <a:xfrm>
            <a:off x="2843804" y="-14265"/>
            <a:ext cx="3078560" cy="174464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xmlns="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1003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376</TotalTime>
  <Words>635</Words>
  <Application>Microsoft Office PowerPoint</Application>
  <PresentationFormat>On-screen Show (16:9)</PresentationFormat>
  <Paragraphs>113</Paragraphs>
  <Slides>39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Bebas Neue</vt:lpstr>
      <vt:lpstr>Fredoka One</vt:lpstr>
      <vt:lpstr>Chewy</vt:lpstr>
      <vt:lpstr>Calibri Light</vt:lpstr>
      <vt:lpstr>Porky's</vt:lpstr>
      <vt:lpstr>Nunito</vt:lpstr>
      <vt:lpstr>Calibri</vt:lpstr>
      <vt:lpstr>Montessori Pedagogy by Slidesgo</vt:lpstr>
      <vt:lpstr>Office Theme</vt:lpstr>
      <vt:lpstr>PowerPoint Presentation</vt:lpstr>
      <vt:lpstr>OUR SPECIAL DAYS Lesson 3 – Activitty 1-3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Activity 3</vt:lpstr>
      <vt:lpstr>Look, name the food and drinks.</vt:lpstr>
      <vt:lpstr>Let’s chant.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21AK22</cp:lastModifiedBy>
  <cp:revision>31</cp:revision>
  <dcterms:modified xsi:type="dcterms:W3CDTF">2025-02-25T11:26:22Z</dcterms:modified>
  <cp:category>9Slide.vn</cp:category>
</cp:coreProperties>
</file>