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03" r:id="rId2"/>
  </p:sldMasterIdLst>
  <p:notesMasterIdLst>
    <p:notesMasterId r:id="rId44"/>
  </p:notesMasterIdLst>
  <p:sldIdLst>
    <p:sldId id="443" r:id="rId3"/>
    <p:sldId id="256" r:id="rId4"/>
    <p:sldId id="506" r:id="rId5"/>
    <p:sldId id="326" r:id="rId6"/>
    <p:sldId id="259" r:id="rId7"/>
    <p:sldId id="902" r:id="rId8"/>
    <p:sldId id="903" r:id="rId9"/>
    <p:sldId id="904" r:id="rId10"/>
    <p:sldId id="905" r:id="rId11"/>
    <p:sldId id="521" r:id="rId12"/>
    <p:sldId id="873" r:id="rId13"/>
    <p:sldId id="880" r:id="rId14"/>
    <p:sldId id="894" r:id="rId15"/>
    <p:sldId id="895" r:id="rId16"/>
    <p:sldId id="896" r:id="rId17"/>
    <p:sldId id="884" r:id="rId18"/>
    <p:sldId id="360" r:id="rId19"/>
    <p:sldId id="361" r:id="rId20"/>
    <p:sldId id="362" r:id="rId21"/>
    <p:sldId id="900" r:id="rId22"/>
    <p:sldId id="901" r:id="rId23"/>
    <p:sldId id="887" r:id="rId24"/>
    <p:sldId id="874" r:id="rId25"/>
    <p:sldId id="890" r:id="rId26"/>
    <p:sldId id="899" r:id="rId27"/>
    <p:sldId id="888" r:id="rId28"/>
    <p:sldId id="875" r:id="rId29"/>
    <p:sldId id="525" r:id="rId30"/>
    <p:sldId id="727" r:id="rId31"/>
    <p:sldId id="728" r:id="rId32"/>
    <p:sldId id="736" r:id="rId33"/>
    <p:sldId id="737" r:id="rId34"/>
    <p:sldId id="738" r:id="rId35"/>
    <p:sldId id="739" r:id="rId36"/>
    <p:sldId id="740" r:id="rId37"/>
    <p:sldId id="741" r:id="rId38"/>
    <p:sldId id="742" r:id="rId39"/>
    <p:sldId id="745" r:id="rId40"/>
    <p:sldId id="744" r:id="rId41"/>
    <p:sldId id="743" r:id="rId42"/>
    <p:sldId id="746" r:id="rId43"/>
  </p:sldIdLst>
  <p:sldSz cx="9144000" cy="5143500" type="screen16x9"/>
  <p:notesSz cx="6858000" cy="9144000"/>
  <p:embeddedFontLst>
    <p:embeddedFont>
      <p:font typeface="Paytone One" charset="0"/>
      <p:regular r:id="rId45"/>
      <p:bold r:id="rId46"/>
      <p:italic r:id="rId47"/>
      <p:boldItalic r:id="rId48"/>
    </p:embeddedFont>
    <p:embeddedFont>
      <p:font typeface="Comic Sans MS" pitchFamily="66" charset="0"/>
      <p:regular r:id="rId49"/>
      <p:bold r:id="rId50"/>
      <p:italic r:id="rId51"/>
      <p:boldItalic r:id="rId52"/>
    </p:embeddedFont>
    <p:embeddedFont>
      <p:font typeface="Titan One" charset="0"/>
      <p:regular r:id="rId53"/>
      <p:bold r:id="rId54"/>
    </p:embeddedFont>
    <p:embeddedFont>
      <p:font typeface="Sniglet" charset="0"/>
      <p:regular r:id="rId55"/>
      <p:bold r:id="rId56"/>
      <p:italic r:id="rId57"/>
      <p:boldItalic r:id="rId58"/>
    </p:embeddedFont>
    <p:embeddedFont>
      <p:font typeface="Comfortaa" charset="0"/>
      <p:regular r:id="rId59"/>
      <p:bold r:id="rId60"/>
    </p:embeddedFont>
    <p:embeddedFont>
      <p:font typeface="Papernotes" charset="0"/>
      <p:regular r:id="rId61"/>
      <p:bold r:id="rId62"/>
      <p:italic r:id="rId63"/>
      <p:boldItalic r:id="rId64"/>
    </p:embeddedFont>
    <p:embeddedFont>
      <p:font typeface="Bebas Neue" charset="0"/>
      <p:regular r:id="rId65"/>
    </p:embeddedFont>
    <p:embeddedFont>
      <p:font typeface="Sport Day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87"/>
    <p:restoredTop sz="77679"/>
  </p:normalViewPr>
  <p:slideViewPr>
    <p:cSldViewPr snapToGrid="0">
      <p:cViewPr>
        <p:scale>
          <a:sx n="102" d="100"/>
          <a:sy n="102" d="100"/>
        </p:scale>
        <p:origin x="-92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25093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903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Option 1: Teacher says the activity, students act.</a:t>
            </a:r>
          </a:p>
          <a:p>
            <a:r>
              <a:rPr lang="x-none" dirty="0"/>
              <a:t>Option 2: Invite  a student to come to the front and act out. Have the class guess the activity.</a:t>
            </a:r>
          </a:p>
          <a:p>
            <a:r>
              <a:rPr lang="x-none" dirty="0"/>
              <a:t>Option 3: Write each activity on a piece of paper. Divide class into 3 teams. Invite one person from each team takes turn to act out the activities on the pieces of paper and the other students from their </a:t>
            </a:r>
            <a:r>
              <a:rPr lang="x-none"/>
              <a:t>team guess. </a:t>
            </a:r>
            <a:r>
              <a:rPr lang="x-none" dirty="0"/>
              <a:t>Each team has 2 minutes to act and guess. Which team has more activities guessed out is the winner.</a:t>
            </a:r>
          </a:p>
        </p:txBody>
      </p:sp>
    </p:spTree>
    <p:extLst>
      <p:ext uri="{BB962C8B-B14F-4D97-AF65-F5344CB8AC3E}">
        <p14:creationId xmlns:p14="http://schemas.microsoft.com/office/powerpoint/2010/main" val="437960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43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8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15382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9576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88989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44681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982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15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467075" y="352500"/>
            <a:ext cx="8209800" cy="44385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13225" y="5303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793075" y="180150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8508825" y="17603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90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2439900" y="3530400"/>
            <a:ext cx="4264200" cy="10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244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518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772150" y="1118475"/>
            <a:ext cx="5599800" cy="16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>
            <a:off x="2158550" y="3220213"/>
            <a:ext cx="4872900" cy="4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545225" y="36890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8262775" y="11184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811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1523550" y="1555300"/>
            <a:ext cx="3770400" cy="1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" name="Google Shape;218;p30"/>
          <p:cNvSpPr txBox="1">
            <a:spLocks noGrp="1"/>
          </p:cNvSpPr>
          <p:nvPr>
            <p:ph type="title" idx="2" hasCustomPrompt="1"/>
          </p:nvPr>
        </p:nvSpPr>
        <p:spPr>
          <a:xfrm>
            <a:off x="5749200" y="2119913"/>
            <a:ext cx="1849500" cy="11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9" name="Google Shape;219;p30"/>
          <p:cNvSpPr txBox="1">
            <a:spLocks noGrp="1"/>
          </p:cNvSpPr>
          <p:nvPr>
            <p:ph type="subTitle" idx="1"/>
          </p:nvPr>
        </p:nvSpPr>
        <p:spPr>
          <a:xfrm>
            <a:off x="1750650" y="3319975"/>
            <a:ext cx="35433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0"/>
          <p:cNvSpPr/>
          <p:nvPr/>
        </p:nvSpPr>
        <p:spPr>
          <a:xfrm>
            <a:off x="545225" y="36890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0"/>
          <p:cNvSpPr/>
          <p:nvPr/>
        </p:nvSpPr>
        <p:spPr>
          <a:xfrm>
            <a:off x="8262775" y="11184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648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3"/>
          <p:cNvSpPr/>
          <p:nvPr/>
        </p:nvSpPr>
        <p:spPr>
          <a:xfrm>
            <a:off x="545225" y="25126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3"/>
          <p:cNvSpPr/>
          <p:nvPr/>
        </p:nvSpPr>
        <p:spPr>
          <a:xfrm>
            <a:off x="8262775" y="25126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583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/>
          <p:nvPr/>
        </p:nvSpPr>
        <p:spPr>
          <a:xfrm>
            <a:off x="545225" y="3450888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4"/>
          <p:cNvSpPr/>
          <p:nvPr/>
        </p:nvSpPr>
        <p:spPr>
          <a:xfrm>
            <a:off x="8262775" y="1356613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800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01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226891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36825" y="2150850"/>
            <a:ext cx="439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75762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14737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82505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265049" y="2863822"/>
            <a:ext cx="415655" cy="28498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9"/>
          <p:cNvSpPr/>
          <p:nvPr/>
        </p:nvSpPr>
        <p:spPr>
          <a:xfrm rot="10800000">
            <a:off x="2965292" y="233718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9"/>
          <p:cNvSpPr/>
          <p:nvPr/>
        </p:nvSpPr>
        <p:spPr>
          <a:xfrm flipH="1">
            <a:off x="2177324" y="184034"/>
            <a:ext cx="428097" cy="28499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9"/>
          <p:cNvSpPr/>
          <p:nvPr/>
        </p:nvSpPr>
        <p:spPr>
          <a:xfrm rot="10800000">
            <a:off x="474733" y="797341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9"/>
          <p:cNvSpPr/>
          <p:nvPr/>
        </p:nvSpPr>
        <p:spPr>
          <a:xfrm rot="10800000">
            <a:off x="228061" y="2603815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9"/>
          <p:cNvSpPr/>
          <p:nvPr/>
        </p:nvSpPr>
        <p:spPr>
          <a:xfrm rot="10800000">
            <a:off x="474736" y="1877129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rot="6479613">
            <a:off x="237858" y="1331342"/>
            <a:ext cx="227058" cy="18560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rot="10800000">
            <a:off x="7698441" y="4848590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198695" y="237009"/>
            <a:ext cx="305398" cy="24964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404485" y="234959"/>
            <a:ext cx="246681" cy="253758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9"/>
          <p:cNvSpPr/>
          <p:nvPr/>
        </p:nvSpPr>
        <p:spPr>
          <a:xfrm rot="10800000">
            <a:off x="3837986" y="304338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9"/>
          <p:cNvSpPr/>
          <p:nvPr/>
        </p:nvSpPr>
        <p:spPr>
          <a:xfrm rot="10800000">
            <a:off x="8633543" y="2514253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9"/>
          <p:cNvSpPr/>
          <p:nvPr/>
        </p:nvSpPr>
        <p:spPr>
          <a:xfrm rot="5674396">
            <a:off x="8684207" y="4069119"/>
            <a:ext cx="305405" cy="24964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9"/>
          <p:cNvSpPr/>
          <p:nvPr/>
        </p:nvSpPr>
        <p:spPr>
          <a:xfrm>
            <a:off x="5955000" y="4799513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9"/>
          <p:cNvSpPr/>
          <p:nvPr/>
        </p:nvSpPr>
        <p:spPr>
          <a:xfrm>
            <a:off x="8454450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9"/>
          <p:cNvSpPr/>
          <p:nvPr/>
        </p:nvSpPr>
        <p:spPr>
          <a:xfrm>
            <a:off x="8802288" y="4767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9"/>
          <p:cNvSpPr/>
          <p:nvPr/>
        </p:nvSpPr>
        <p:spPr>
          <a:xfrm rot="4048916">
            <a:off x="8691684" y="3091728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86" name="Google Shape;786;p29"/>
          <p:cNvSpPr/>
          <p:nvPr/>
        </p:nvSpPr>
        <p:spPr>
          <a:xfrm>
            <a:off x="7128325" y="46562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>
            <a:off x="6607275" y="4885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9"/>
          <p:cNvSpPr/>
          <p:nvPr/>
        </p:nvSpPr>
        <p:spPr>
          <a:xfrm rot="10800000">
            <a:off x="7281876" y="306367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9"/>
          <p:cNvSpPr/>
          <p:nvPr/>
        </p:nvSpPr>
        <p:spPr>
          <a:xfrm rot="10800000">
            <a:off x="8575428" y="12833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9"/>
          <p:cNvSpPr/>
          <p:nvPr/>
        </p:nvSpPr>
        <p:spPr>
          <a:xfrm rot="10800000">
            <a:off x="8861168" y="20021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9"/>
          <p:cNvSpPr/>
          <p:nvPr/>
        </p:nvSpPr>
        <p:spPr>
          <a:xfrm rot="6479623">
            <a:off x="8698205" y="129270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9"/>
          <p:cNvSpPr/>
          <p:nvPr/>
        </p:nvSpPr>
        <p:spPr>
          <a:xfrm rot="10800000">
            <a:off x="7964543" y="1283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525784">
            <a:off x="8758139" y="691336"/>
            <a:ext cx="296982" cy="20364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9"/>
          <p:cNvSpPr/>
          <p:nvPr/>
        </p:nvSpPr>
        <p:spPr>
          <a:xfrm rot="10800000">
            <a:off x="6607276" y="7308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9"/>
          <p:cNvSpPr/>
          <p:nvPr/>
        </p:nvSpPr>
        <p:spPr>
          <a:xfrm rot="10800000">
            <a:off x="4452693" y="7307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9"/>
          <p:cNvSpPr/>
          <p:nvPr/>
        </p:nvSpPr>
        <p:spPr>
          <a:xfrm>
            <a:off x="4916988" y="3604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9"/>
          <p:cNvSpPr/>
          <p:nvPr/>
        </p:nvSpPr>
        <p:spPr>
          <a:xfrm rot="140820">
            <a:off x="4836591" y="48209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9"/>
          <p:cNvSpPr/>
          <p:nvPr/>
        </p:nvSpPr>
        <p:spPr>
          <a:xfrm>
            <a:off x="4273613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"/>
          <p:cNvSpPr/>
          <p:nvPr/>
        </p:nvSpPr>
        <p:spPr>
          <a:xfrm>
            <a:off x="5500538" y="40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9"/>
          <p:cNvSpPr/>
          <p:nvPr/>
        </p:nvSpPr>
        <p:spPr>
          <a:xfrm>
            <a:off x="5564050" y="4656252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9"/>
          <p:cNvSpPr/>
          <p:nvPr/>
        </p:nvSpPr>
        <p:spPr>
          <a:xfrm>
            <a:off x="105063" y="3526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9"/>
          <p:cNvSpPr/>
          <p:nvPr/>
        </p:nvSpPr>
        <p:spPr>
          <a:xfrm rot="1068680">
            <a:off x="3416228" y="4657243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9"/>
          <p:cNvSpPr/>
          <p:nvPr/>
        </p:nvSpPr>
        <p:spPr>
          <a:xfrm rot="2468770">
            <a:off x="6078804" y="336402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9"/>
          <p:cNvSpPr/>
          <p:nvPr/>
        </p:nvSpPr>
        <p:spPr>
          <a:xfrm>
            <a:off x="366500" y="41044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9"/>
          <p:cNvSpPr/>
          <p:nvPr/>
        </p:nvSpPr>
        <p:spPr>
          <a:xfrm>
            <a:off x="1111625" y="4829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120171" y="47118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9"/>
          <p:cNvSpPr/>
          <p:nvPr/>
        </p:nvSpPr>
        <p:spPr>
          <a:xfrm>
            <a:off x="3039950" y="4996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9"/>
          <p:cNvSpPr/>
          <p:nvPr/>
        </p:nvSpPr>
        <p:spPr>
          <a:xfrm>
            <a:off x="343050" y="462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ocket - 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358414" y="3070516"/>
            <a:ext cx="8785586" cy="2072984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239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Freeform 7"/>
          <p:cNvSpPr/>
          <p:nvPr userDrawn="1"/>
        </p:nvSpPr>
        <p:spPr>
          <a:xfrm>
            <a:off x="358415" y="3192925"/>
            <a:ext cx="8783466" cy="1950575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87D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rapezoid 8"/>
          <p:cNvSpPr/>
          <p:nvPr userDrawn="1"/>
        </p:nvSpPr>
        <p:spPr>
          <a:xfrm>
            <a:off x="7320709" y="2487990"/>
            <a:ext cx="1226872" cy="2407860"/>
          </a:xfrm>
          <a:prstGeom prst="trapezoid">
            <a:avLst>
              <a:gd name="adj" fmla="val 319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Freeform 9"/>
          <p:cNvSpPr/>
          <p:nvPr userDrawn="1"/>
        </p:nvSpPr>
        <p:spPr>
          <a:xfrm>
            <a:off x="861" y="3542059"/>
            <a:ext cx="9143140" cy="1601441"/>
          </a:xfrm>
          <a:custGeom>
            <a:avLst/>
            <a:gdLst>
              <a:gd name="connsiteX0" fmla="*/ 12190853 w 12190853"/>
              <a:gd name="connsiteY0" fmla="*/ 0 h 2135254"/>
              <a:gd name="connsiteX1" fmla="*/ 12190853 w 12190853"/>
              <a:gd name="connsiteY1" fmla="*/ 1232671 h 2135254"/>
              <a:gd name="connsiteX2" fmla="*/ 12190853 w 12190853"/>
              <a:gd name="connsiteY2" fmla="*/ 2135253 h 2135254"/>
              <a:gd name="connsiteX3" fmla="*/ 8538218 w 12190853"/>
              <a:gd name="connsiteY3" fmla="*/ 2135253 h 2135254"/>
              <a:gd name="connsiteX4" fmla="*/ 8538217 w 12190853"/>
              <a:gd name="connsiteY4" fmla="*/ 2135254 h 2135254"/>
              <a:gd name="connsiteX5" fmla="*/ 7559386 w 12190853"/>
              <a:gd name="connsiteY5" fmla="*/ 2135254 h 2135254"/>
              <a:gd name="connsiteX6" fmla="*/ 7559239 w 12190853"/>
              <a:gd name="connsiteY6" fmla="*/ 2135137 h 2135254"/>
              <a:gd name="connsiteX7" fmla="*/ 7559202 w 12190853"/>
              <a:gd name="connsiteY7" fmla="*/ 2135254 h 2135254"/>
              <a:gd name="connsiteX8" fmla="*/ 404105 w 12190853"/>
              <a:gd name="connsiteY8" fmla="*/ 2135254 h 2135254"/>
              <a:gd name="connsiteX9" fmla="*/ 191141 w 12190853"/>
              <a:gd name="connsiteY9" fmla="*/ 2135254 h 2135254"/>
              <a:gd name="connsiteX10" fmla="*/ 0 w 12190853"/>
              <a:gd name="connsiteY10" fmla="*/ 2135254 h 2135254"/>
              <a:gd name="connsiteX11" fmla="*/ 0 w 12190853"/>
              <a:gd name="connsiteY11" fmla="*/ 759101 h 2135254"/>
              <a:gd name="connsiteX12" fmla="*/ 18846 w 12190853"/>
              <a:gd name="connsiteY12" fmla="*/ 760703 h 2135254"/>
              <a:gd name="connsiteX13" fmla="*/ 622833 w 12190853"/>
              <a:gd name="connsiteY13" fmla="*/ 1328059 h 2135254"/>
              <a:gd name="connsiteX14" fmla="*/ 634538 w 12190853"/>
              <a:gd name="connsiteY14" fmla="*/ 1439894 h 2135254"/>
              <a:gd name="connsiteX15" fmla="*/ 734784 w 12190853"/>
              <a:gd name="connsiteY15" fmla="*/ 1387488 h 2135254"/>
              <a:gd name="connsiteX16" fmla="*/ 971235 w 12190853"/>
              <a:gd name="connsiteY16" fmla="*/ 1341510 h 2135254"/>
              <a:gd name="connsiteX17" fmla="*/ 1093660 w 12190853"/>
              <a:gd name="connsiteY17" fmla="*/ 1353397 h 2135254"/>
              <a:gd name="connsiteX18" fmla="*/ 1174763 w 12190853"/>
              <a:gd name="connsiteY18" fmla="*/ 1377644 h 2135254"/>
              <a:gd name="connsiteX19" fmla="*/ 1186547 w 12190853"/>
              <a:gd name="connsiteY19" fmla="*/ 1356734 h 2135254"/>
              <a:gd name="connsiteX20" fmla="*/ 1810511 w 12190853"/>
              <a:gd name="connsiteY20" fmla="*/ 1037205 h 2135254"/>
              <a:gd name="connsiteX21" fmla="*/ 2434476 w 12190853"/>
              <a:gd name="connsiteY21" fmla="*/ 1356734 h 2135254"/>
              <a:gd name="connsiteX22" fmla="*/ 2490172 w 12190853"/>
              <a:gd name="connsiteY22" fmla="*/ 1455565 h 2135254"/>
              <a:gd name="connsiteX23" fmla="*/ 2521596 w 12190853"/>
              <a:gd name="connsiteY23" fmla="*/ 1430595 h 2135254"/>
              <a:gd name="connsiteX24" fmla="*/ 2801827 w 12190853"/>
              <a:gd name="connsiteY24" fmla="*/ 1348151 h 2135254"/>
              <a:gd name="connsiteX25" fmla="*/ 3217441 w 12190853"/>
              <a:gd name="connsiteY25" fmla="*/ 1560985 h 2135254"/>
              <a:gd name="connsiteX26" fmla="*/ 3241880 w 12190853"/>
              <a:gd name="connsiteY26" fmla="*/ 1604352 h 2135254"/>
              <a:gd name="connsiteX27" fmla="*/ 3611243 w 12190853"/>
              <a:gd name="connsiteY27" fmla="*/ 1604352 h 2135254"/>
              <a:gd name="connsiteX28" fmla="*/ 3613999 w 12190853"/>
              <a:gd name="connsiteY28" fmla="*/ 1599461 h 2135254"/>
              <a:gd name="connsiteX29" fmla="*/ 4117715 w 12190853"/>
              <a:gd name="connsiteY29" fmla="*/ 1341510 h 2135254"/>
              <a:gd name="connsiteX30" fmla="*/ 4677439 w 12190853"/>
              <a:gd name="connsiteY30" fmla="*/ 1698843 h 2135254"/>
              <a:gd name="connsiteX31" fmla="*/ 4693938 w 12190853"/>
              <a:gd name="connsiteY31" fmla="*/ 1750031 h 2135254"/>
              <a:gd name="connsiteX32" fmla="*/ 4721097 w 12190853"/>
              <a:gd name="connsiteY32" fmla="*/ 1735833 h 2135254"/>
              <a:gd name="connsiteX33" fmla="*/ 4835124 w 12190853"/>
              <a:gd name="connsiteY33" fmla="*/ 1701742 h 2135254"/>
              <a:gd name="connsiteX34" fmla="*/ 4930624 w 12190853"/>
              <a:gd name="connsiteY34" fmla="*/ 1692469 h 2135254"/>
              <a:gd name="connsiteX35" fmla="*/ 4934733 w 12190853"/>
              <a:gd name="connsiteY35" fmla="*/ 1653211 h 2135254"/>
              <a:gd name="connsiteX36" fmla="*/ 5671919 w 12190853"/>
              <a:gd name="connsiteY36" fmla="*/ 1074535 h 2135254"/>
              <a:gd name="connsiteX37" fmla="*/ 6295883 w 12190853"/>
              <a:gd name="connsiteY37" fmla="*/ 1394064 h 2135254"/>
              <a:gd name="connsiteX38" fmla="*/ 6301547 w 12190853"/>
              <a:gd name="connsiteY38" fmla="*/ 1404117 h 2135254"/>
              <a:gd name="connsiteX39" fmla="*/ 6320448 w 12190853"/>
              <a:gd name="connsiteY39" fmla="*/ 1382055 h 2135254"/>
              <a:gd name="connsiteX40" fmla="*/ 6852528 w 12190853"/>
              <a:gd name="connsiteY40" fmla="*/ 1169785 h 2135254"/>
              <a:gd name="connsiteX41" fmla="*/ 7273244 w 12190853"/>
              <a:gd name="connsiteY41" fmla="*/ 1293559 h 2135254"/>
              <a:gd name="connsiteX42" fmla="*/ 7342091 w 12190853"/>
              <a:gd name="connsiteY42" fmla="*/ 1348269 h 2135254"/>
              <a:gd name="connsiteX43" fmla="*/ 7355460 w 12190853"/>
              <a:gd name="connsiteY43" fmla="*/ 1306786 h 2135254"/>
              <a:gd name="connsiteX44" fmla="*/ 8048802 w 12190853"/>
              <a:gd name="connsiteY44" fmla="*/ 864150 h 2135254"/>
              <a:gd name="connsiteX45" fmla="*/ 8119268 w 12190853"/>
              <a:gd name="connsiteY45" fmla="*/ 867577 h 2135254"/>
              <a:gd name="connsiteX46" fmla="*/ 8177314 w 12190853"/>
              <a:gd name="connsiteY46" fmla="*/ 764579 h 2135254"/>
              <a:gd name="connsiteX47" fmla="*/ 8801277 w 12190853"/>
              <a:gd name="connsiteY47" fmla="*/ 445050 h 2135254"/>
              <a:gd name="connsiteX48" fmla="*/ 9221993 w 12190853"/>
              <a:gd name="connsiteY48" fmla="*/ 568824 h 2135254"/>
              <a:gd name="connsiteX49" fmla="*/ 9308351 w 12190853"/>
              <a:gd name="connsiteY49" fmla="*/ 637449 h 2135254"/>
              <a:gd name="connsiteX50" fmla="*/ 9331316 w 12190853"/>
              <a:gd name="connsiteY50" fmla="*/ 624736 h 2135254"/>
              <a:gd name="connsiteX51" fmla="*/ 9657545 w 12190853"/>
              <a:gd name="connsiteY51" fmla="*/ 553269 h 2135254"/>
              <a:gd name="connsiteX52" fmla="*/ 10350887 w 12190853"/>
              <a:gd name="connsiteY52" fmla="*/ 995905 h 2135254"/>
              <a:gd name="connsiteX53" fmla="*/ 10387173 w 12190853"/>
              <a:gd name="connsiteY53" fmla="*/ 1108490 h 2135254"/>
              <a:gd name="connsiteX54" fmla="*/ 10674604 w 12190853"/>
              <a:gd name="connsiteY54" fmla="*/ 1108490 h 2135254"/>
              <a:gd name="connsiteX55" fmla="*/ 10659598 w 12190853"/>
              <a:gd name="connsiteY55" fmla="*/ 965120 h 2135254"/>
              <a:gd name="connsiteX56" fmla="*/ 11412073 w 12190853"/>
              <a:gd name="connsiteY56" fmla="*/ 240385 h 2135254"/>
              <a:gd name="connsiteX57" fmla="*/ 11832789 w 12190853"/>
              <a:gd name="connsiteY57" fmla="*/ 364159 h 2135254"/>
              <a:gd name="connsiteX58" fmla="*/ 11870500 w 12190853"/>
              <a:gd name="connsiteY58" fmla="*/ 394126 h 2135254"/>
              <a:gd name="connsiteX59" fmla="*/ 11889660 w 12190853"/>
              <a:gd name="connsiteY59" fmla="*/ 334676 h 2135254"/>
              <a:gd name="connsiteX60" fmla="*/ 12162286 w 12190853"/>
              <a:gd name="connsiteY60" fmla="*/ 15814 h 213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0853" h="2135254">
                <a:moveTo>
                  <a:pt x="12190853" y="0"/>
                </a:moveTo>
                <a:lnTo>
                  <a:pt x="12190853" y="1232671"/>
                </a:lnTo>
                <a:lnTo>
                  <a:pt x="12190853" y="2135253"/>
                </a:lnTo>
                <a:lnTo>
                  <a:pt x="8538218" y="2135253"/>
                </a:lnTo>
                <a:lnTo>
                  <a:pt x="8538217" y="2135254"/>
                </a:lnTo>
                <a:lnTo>
                  <a:pt x="7559386" y="2135254"/>
                </a:lnTo>
                <a:lnTo>
                  <a:pt x="7559239" y="2135137"/>
                </a:lnTo>
                <a:lnTo>
                  <a:pt x="7559202" y="2135254"/>
                </a:lnTo>
                <a:lnTo>
                  <a:pt x="404105" y="2135254"/>
                </a:lnTo>
                <a:lnTo>
                  <a:pt x="191141" y="2135254"/>
                </a:lnTo>
                <a:lnTo>
                  <a:pt x="0" y="2135254"/>
                </a:lnTo>
                <a:lnTo>
                  <a:pt x="0" y="759101"/>
                </a:lnTo>
                <a:lnTo>
                  <a:pt x="18846" y="760703"/>
                </a:lnTo>
                <a:cubicBezTo>
                  <a:pt x="321481" y="812768"/>
                  <a:pt x="561438" y="1039090"/>
                  <a:pt x="622833" y="1328059"/>
                </a:cubicBezTo>
                <a:lnTo>
                  <a:pt x="634538" y="1439894"/>
                </a:lnTo>
                <a:lnTo>
                  <a:pt x="734784" y="1387488"/>
                </a:lnTo>
                <a:cubicBezTo>
                  <a:pt x="807460" y="1357882"/>
                  <a:pt x="887363" y="1341510"/>
                  <a:pt x="971235" y="1341510"/>
                </a:cubicBezTo>
                <a:cubicBezTo>
                  <a:pt x="1013172" y="1341510"/>
                  <a:pt x="1054116" y="1345603"/>
                  <a:pt x="1093660" y="1353397"/>
                </a:cubicBezTo>
                <a:lnTo>
                  <a:pt x="1174763" y="1377644"/>
                </a:lnTo>
                <a:lnTo>
                  <a:pt x="1186547" y="1356734"/>
                </a:lnTo>
                <a:cubicBezTo>
                  <a:pt x="1321772" y="1163953"/>
                  <a:pt x="1550774" y="1037205"/>
                  <a:pt x="1810511" y="1037205"/>
                </a:cubicBezTo>
                <a:cubicBezTo>
                  <a:pt x="2070248" y="1037205"/>
                  <a:pt x="2299249" y="1163953"/>
                  <a:pt x="2434476" y="1356734"/>
                </a:cubicBezTo>
                <a:lnTo>
                  <a:pt x="2490172" y="1455565"/>
                </a:lnTo>
                <a:lnTo>
                  <a:pt x="2521596" y="1430595"/>
                </a:lnTo>
                <a:cubicBezTo>
                  <a:pt x="2601590" y="1378544"/>
                  <a:pt x="2698022" y="1348151"/>
                  <a:pt x="2801827" y="1348151"/>
                </a:cubicBezTo>
                <a:cubicBezTo>
                  <a:pt x="2974835" y="1348151"/>
                  <a:pt x="3127370" y="1432576"/>
                  <a:pt x="3217441" y="1560985"/>
                </a:cubicBezTo>
                <a:lnTo>
                  <a:pt x="3241880" y="1604352"/>
                </a:lnTo>
                <a:lnTo>
                  <a:pt x="3611243" y="1604352"/>
                </a:lnTo>
                <a:lnTo>
                  <a:pt x="3613999" y="1599461"/>
                </a:lnTo>
                <a:cubicBezTo>
                  <a:pt x="3723165" y="1443832"/>
                  <a:pt x="3908033" y="1341510"/>
                  <a:pt x="4117715" y="1341510"/>
                </a:cubicBezTo>
                <a:cubicBezTo>
                  <a:pt x="4369335" y="1341510"/>
                  <a:pt x="4585223" y="1488853"/>
                  <a:pt x="4677439" y="1698843"/>
                </a:cubicBezTo>
                <a:lnTo>
                  <a:pt x="4693938" y="1750031"/>
                </a:lnTo>
                <a:lnTo>
                  <a:pt x="4721097" y="1735833"/>
                </a:lnTo>
                <a:cubicBezTo>
                  <a:pt x="4757435" y="1721030"/>
                  <a:pt x="4795581" y="1709535"/>
                  <a:pt x="4835124" y="1701742"/>
                </a:cubicBezTo>
                <a:lnTo>
                  <a:pt x="4930624" y="1692469"/>
                </a:lnTo>
                <a:lnTo>
                  <a:pt x="4934733" y="1653211"/>
                </a:lnTo>
                <a:cubicBezTo>
                  <a:pt x="5004897" y="1322961"/>
                  <a:pt x="5308287" y="1074535"/>
                  <a:pt x="5671919" y="1074535"/>
                </a:cubicBezTo>
                <a:cubicBezTo>
                  <a:pt x="5931657" y="1074535"/>
                  <a:pt x="6160658" y="1201283"/>
                  <a:pt x="6295883" y="1394064"/>
                </a:cubicBezTo>
                <a:lnTo>
                  <a:pt x="6301547" y="1404117"/>
                </a:lnTo>
                <a:lnTo>
                  <a:pt x="6320448" y="1382055"/>
                </a:lnTo>
                <a:cubicBezTo>
                  <a:pt x="6456619" y="1250904"/>
                  <a:pt x="6644738" y="1169785"/>
                  <a:pt x="6852528" y="1169785"/>
                </a:cubicBezTo>
                <a:cubicBezTo>
                  <a:pt x="7008370" y="1169785"/>
                  <a:pt x="7153148" y="1215415"/>
                  <a:pt x="7273244" y="1293559"/>
                </a:cubicBezTo>
                <a:lnTo>
                  <a:pt x="7342091" y="1348269"/>
                </a:lnTo>
                <a:lnTo>
                  <a:pt x="7355460" y="1306786"/>
                </a:lnTo>
                <a:cubicBezTo>
                  <a:pt x="7469693" y="1046667"/>
                  <a:pt x="7737118" y="864150"/>
                  <a:pt x="8048802" y="864150"/>
                </a:cubicBezTo>
                <a:lnTo>
                  <a:pt x="8119268" y="867577"/>
                </a:lnTo>
                <a:lnTo>
                  <a:pt x="8177314" y="764579"/>
                </a:lnTo>
                <a:cubicBezTo>
                  <a:pt x="8312538" y="571798"/>
                  <a:pt x="8541540" y="445050"/>
                  <a:pt x="8801277" y="445050"/>
                </a:cubicBezTo>
                <a:cubicBezTo>
                  <a:pt x="8957120" y="445050"/>
                  <a:pt x="9101897" y="490680"/>
                  <a:pt x="9221993" y="568824"/>
                </a:cubicBezTo>
                <a:lnTo>
                  <a:pt x="9308351" y="637449"/>
                </a:lnTo>
                <a:lnTo>
                  <a:pt x="9331316" y="624736"/>
                </a:lnTo>
                <a:cubicBezTo>
                  <a:pt x="9430005" y="578936"/>
                  <a:pt x="9540663" y="553269"/>
                  <a:pt x="9657545" y="553269"/>
                </a:cubicBezTo>
                <a:cubicBezTo>
                  <a:pt x="9969230" y="553269"/>
                  <a:pt x="10236655" y="735786"/>
                  <a:pt x="10350887" y="995905"/>
                </a:cubicBezTo>
                <a:lnTo>
                  <a:pt x="10387173" y="1108490"/>
                </a:lnTo>
                <a:lnTo>
                  <a:pt x="10674604" y="1108490"/>
                </a:lnTo>
                <a:lnTo>
                  <a:pt x="10659598" y="965120"/>
                </a:lnTo>
                <a:cubicBezTo>
                  <a:pt x="10659598" y="564860"/>
                  <a:pt x="10996493" y="240385"/>
                  <a:pt x="11412073" y="240385"/>
                </a:cubicBezTo>
                <a:cubicBezTo>
                  <a:pt x="11567916" y="240385"/>
                  <a:pt x="11712693" y="286015"/>
                  <a:pt x="11832789" y="364159"/>
                </a:cubicBezTo>
                <a:lnTo>
                  <a:pt x="11870500" y="394126"/>
                </a:lnTo>
                <a:lnTo>
                  <a:pt x="11889660" y="334676"/>
                </a:lnTo>
                <a:cubicBezTo>
                  <a:pt x="11946776" y="204617"/>
                  <a:pt x="12042190" y="93958"/>
                  <a:pt x="12162286" y="15814"/>
                </a:cubicBezTo>
                <a:close/>
              </a:path>
            </a:pathLst>
          </a:custGeom>
          <a:solidFill>
            <a:srgbClr val="B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rapezoid 10"/>
          <p:cNvSpPr/>
          <p:nvPr userDrawn="1"/>
        </p:nvSpPr>
        <p:spPr>
          <a:xfrm>
            <a:off x="7528990" y="2487990"/>
            <a:ext cx="810310" cy="2655510"/>
          </a:xfrm>
          <a:prstGeom prst="trapezoid">
            <a:avLst>
              <a:gd name="adj" fmla="val 31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1715626" cy="273844"/>
          </a:xfrm>
        </p:spPr>
        <p:txBody>
          <a:bodyPr/>
          <a:lstStyle/>
          <a:p>
            <a:fld id="{FA3EE389-E41A-49AC-9975-3D3899FF737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581819" y="2365922"/>
            <a:ext cx="706964" cy="167966"/>
            <a:chOff x="10109092" y="3159326"/>
            <a:chExt cx="942618" cy="223954"/>
          </a:xfrm>
        </p:grpSpPr>
        <p:sp>
          <p:nvSpPr>
            <p:cNvPr id="45" name="Freeform 44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4" name="Freeform 13"/>
          <p:cNvSpPr/>
          <p:nvPr/>
        </p:nvSpPr>
        <p:spPr>
          <a:xfrm flipH="1">
            <a:off x="8327072" y="1873769"/>
            <a:ext cx="555498" cy="977954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8B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Freeform 14"/>
          <p:cNvSpPr/>
          <p:nvPr/>
        </p:nvSpPr>
        <p:spPr>
          <a:xfrm>
            <a:off x="6988100" y="1873770"/>
            <a:ext cx="555428" cy="977954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D0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6" name="Group 15"/>
          <p:cNvGrpSpPr/>
          <p:nvPr/>
        </p:nvGrpSpPr>
        <p:grpSpPr>
          <a:xfrm>
            <a:off x="7566959" y="251227"/>
            <a:ext cx="735755" cy="628562"/>
            <a:chOff x="10089278" y="330206"/>
            <a:chExt cx="981007" cy="838083"/>
          </a:xfrm>
        </p:grpSpPr>
        <p:sp>
          <p:nvSpPr>
            <p:cNvPr id="43" name="Freeform 42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7" name="Freeform 16"/>
          <p:cNvSpPr/>
          <p:nvPr/>
        </p:nvSpPr>
        <p:spPr>
          <a:xfrm>
            <a:off x="7424325" y="773819"/>
            <a:ext cx="510975" cy="1682477"/>
          </a:xfrm>
          <a:custGeom>
            <a:avLst/>
            <a:gdLst>
              <a:gd name="connsiteX0" fmla="*/ 259381 w 929217"/>
              <a:gd name="connsiteY0" fmla="*/ 0 h 3059614"/>
              <a:gd name="connsiteX1" fmla="*/ 408923 w 929217"/>
              <a:gd name="connsiteY1" fmla="*/ 81169 h 3059614"/>
              <a:gd name="connsiteX2" fmla="*/ 929217 w 929217"/>
              <a:gd name="connsiteY2" fmla="*/ 186211 h 3059614"/>
              <a:gd name="connsiteX3" fmla="*/ 929217 w 929217"/>
              <a:gd name="connsiteY3" fmla="*/ 3059614 h 3059614"/>
              <a:gd name="connsiteX4" fmla="*/ 929216 w 929217"/>
              <a:gd name="connsiteY4" fmla="*/ 3059614 h 3059614"/>
              <a:gd name="connsiteX5" fmla="*/ 304459 w 929217"/>
              <a:gd name="connsiteY5" fmla="*/ 2912129 h 3059614"/>
              <a:gd name="connsiteX6" fmla="*/ 284626 w 929217"/>
              <a:gd name="connsiteY6" fmla="*/ 2900745 h 3059614"/>
              <a:gd name="connsiteX7" fmla="*/ 272162 w 929217"/>
              <a:gd name="connsiteY7" fmla="*/ 2873391 h 3059614"/>
              <a:gd name="connsiteX8" fmla="*/ 0 w 929217"/>
              <a:gd name="connsiteY8" fmla="*/ 1286879 h 3059614"/>
              <a:gd name="connsiteX9" fmla="*/ 245761 w 929217"/>
              <a:gd name="connsiteY9" fmla="*/ 30191 h 305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9614">
                <a:moveTo>
                  <a:pt x="259381" y="0"/>
                </a:moveTo>
                <a:lnTo>
                  <a:pt x="408923" y="81169"/>
                </a:lnTo>
                <a:cubicBezTo>
                  <a:pt x="568841" y="148808"/>
                  <a:pt x="744661" y="186211"/>
                  <a:pt x="929217" y="186211"/>
                </a:cubicBezTo>
                <a:lnTo>
                  <a:pt x="929217" y="3059614"/>
                </a:lnTo>
                <a:lnTo>
                  <a:pt x="929216" y="3059614"/>
                </a:lnTo>
                <a:cubicBezTo>
                  <a:pt x="709358" y="3059614"/>
                  <a:pt x="495916" y="3007858"/>
                  <a:pt x="304459" y="2912129"/>
                </a:cubicBezTo>
                <a:lnTo>
                  <a:pt x="284626" y="2900745"/>
                </a:lnTo>
                <a:lnTo>
                  <a:pt x="272162" y="2873391"/>
                </a:lnTo>
                <a:cubicBezTo>
                  <a:pt x="104007" y="2467368"/>
                  <a:pt x="0" y="1906451"/>
                  <a:pt x="0" y="1286879"/>
                </a:cubicBezTo>
                <a:cubicBezTo>
                  <a:pt x="0" y="822201"/>
                  <a:pt x="104938" y="389325"/>
                  <a:pt x="245761" y="30191"/>
                </a:cubicBezTo>
                <a:close/>
              </a:path>
            </a:pathLst>
          </a:custGeom>
          <a:solidFill>
            <a:srgbClr val="EC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Freeform 17"/>
          <p:cNvSpPr/>
          <p:nvPr/>
        </p:nvSpPr>
        <p:spPr>
          <a:xfrm>
            <a:off x="7935300" y="774323"/>
            <a:ext cx="510975" cy="1681973"/>
          </a:xfrm>
          <a:custGeom>
            <a:avLst/>
            <a:gdLst>
              <a:gd name="connsiteX0" fmla="*/ 668149 w 929217"/>
              <a:gd name="connsiteY0" fmla="*/ 0 h 3058698"/>
              <a:gd name="connsiteX1" fmla="*/ 683457 w 929217"/>
              <a:gd name="connsiteY1" fmla="*/ 33740 h 3058698"/>
              <a:gd name="connsiteX2" fmla="*/ 929217 w 929217"/>
              <a:gd name="connsiteY2" fmla="*/ 1285963 h 3058698"/>
              <a:gd name="connsiteX3" fmla="*/ 657056 w 929217"/>
              <a:gd name="connsiteY3" fmla="*/ 2872475 h 3058698"/>
              <a:gd name="connsiteX4" fmla="*/ 644592 w 929217"/>
              <a:gd name="connsiteY4" fmla="*/ 2899827 h 3058698"/>
              <a:gd name="connsiteX5" fmla="*/ 624757 w 929217"/>
              <a:gd name="connsiteY5" fmla="*/ 2911213 h 3058698"/>
              <a:gd name="connsiteX6" fmla="*/ 163447 w 929217"/>
              <a:gd name="connsiteY6" fmla="*/ 3049116 h 3058698"/>
              <a:gd name="connsiteX7" fmla="*/ 0 w 929217"/>
              <a:gd name="connsiteY7" fmla="*/ 3058698 h 3058698"/>
              <a:gd name="connsiteX8" fmla="*/ 0 w 929217"/>
              <a:gd name="connsiteY8" fmla="*/ 185295 h 3058698"/>
              <a:gd name="connsiteX9" fmla="*/ 520294 w 929217"/>
              <a:gd name="connsiteY9" fmla="*/ 80253 h 305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8698">
                <a:moveTo>
                  <a:pt x="668149" y="0"/>
                </a:moveTo>
                <a:lnTo>
                  <a:pt x="683457" y="33740"/>
                </a:lnTo>
                <a:cubicBezTo>
                  <a:pt x="824279" y="390790"/>
                  <a:pt x="929217" y="821285"/>
                  <a:pt x="929217" y="1285963"/>
                </a:cubicBezTo>
                <a:cubicBezTo>
                  <a:pt x="929217" y="1905535"/>
                  <a:pt x="825211" y="2466452"/>
                  <a:pt x="657056" y="2872475"/>
                </a:cubicBezTo>
                <a:lnTo>
                  <a:pt x="644592" y="2899827"/>
                </a:lnTo>
                <a:lnTo>
                  <a:pt x="624757" y="2911213"/>
                </a:lnTo>
                <a:cubicBezTo>
                  <a:pt x="481164" y="2983009"/>
                  <a:pt x="325204" y="3030072"/>
                  <a:pt x="163447" y="3049116"/>
                </a:cubicBezTo>
                <a:lnTo>
                  <a:pt x="0" y="3058698"/>
                </a:lnTo>
                <a:lnTo>
                  <a:pt x="0" y="185295"/>
                </a:lnTo>
                <a:cubicBezTo>
                  <a:pt x="184556" y="185295"/>
                  <a:pt x="360377" y="147892"/>
                  <a:pt x="520294" y="80253"/>
                </a:cubicBezTo>
                <a:close/>
              </a:path>
            </a:pathLst>
          </a:custGeom>
          <a:solidFill>
            <a:srgbClr val="B4A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Freeform 18"/>
          <p:cNvSpPr/>
          <p:nvPr/>
        </p:nvSpPr>
        <p:spPr>
          <a:xfrm>
            <a:off x="7631887" y="2469246"/>
            <a:ext cx="302258" cy="793072"/>
          </a:xfrm>
          <a:custGeom>
            <a:avLst/>
            <a:gdLst>
              <a:gd name="connsiteX0" fmla="*/ 0 w 549661"/>
              <a:gd name="connsiteY0" fmla="*/ 0 h 1442215"/>
              <a:gd name="connsiteX1" fmla="*/ 5098 w 549661"/>
              <a:gd name="connsiteY1" fmla="*/ 10156 h 1442215"/>
              <a:gd name="connsiteX2" fmla="*/ 74473 w 549661"/>
              <a:gd name="connsiteY2" fmla="*/ 39995 h 1442215"/>
              <a:gd name="connsiteX3" fmla="*/ 307946 w 549661"/>
              <a:gd name="connsiteY3" fmla="*/ 102626 h 1442215"/>
              <a:gd name="connsiteX4" fmla="*/ 549661 w 549661"/>
              <a:gd name="connsiteY4" fmla="*/ 123866 h 1442215"/>
              <a:gd name="connsiteX5" fmla="*/ 549661 w 549661"/>
              <a:gd name="connsiteY5" fmla="*/ 1442215 h 1442215"/>
              <a:gd name="connsiteX6" fmla="*/ 541575 w 549661"/>
              <a:gd name="connsiteY6" fmla="*/ 1437671 h 1442215"/>
              <a:gd name="connsiteX7" fmla="*/ 3327 w 549661"/>
              <a:gd name="connsiteY7" fmla="*/ 88702 h 144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661" h="1442215">
                <a:moveTo>
                  <a:pt x="0" y="0"/>
                </a:moveTo>
                <a:lnTo>
                  <a:pt x="5098" y="10156"/>
                </a:lnTo>
                <a:lnTo>
                  <a:pt x="74473" y="39995"/>
                </a:lnTo>
                <a:cubicBezTo>
                  <a:pt x="150027" y="67466"/>
                  <a:pt x="228125" y="88480"/>
                  <a:pt x="307946" y="102626"/>
                </a:cubicBezTo>
                <a:lnTo>
                  <a:pt x="549661" y="123866"/>
                </a:lnTo>
                <a:lnTo>
                  <a:pt x="549661" y="1442215"/>
                </a:lnTo>
                <a:lnTo>
                  <a:pt x="541575" y="1437671"/>
                </a:lnTo>
                <a:cubicBezTo>
                  <a:pt x="263378" y="1248586"/>
                  <a:pt x="51859" y="728780"/>
                  <a:pt x="3327" y="887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Freeform 19"/>
          <p:cNvSpPr/>
          <p:nvPr/>
        </p:nvSpPr>
        <p:spPr>
          <a:xfrm flipH="1">
            <a:off x="7934146" y="2469310"/>
            <a:ext cx="304534" cy="793007"/>
          </a:xfrm>
          <a:custGeom>
            <a:avLst/>
            <a:gdLst>
              <a:gd name="connsiteX0" fmla="*/ 0 w 553800"/>
              <a:gd name="connsiteY0" fmla="*/ 0 h 1442098"/>
              <a:gd name="connsiteX1" fmla="*/ 3347 w 553800"/>
              <a:gd name="connsiteY1" fmla="*/ 88585 h 1442098"/>
              <a:gd name="connsiteX2" fmla="*/ 545653 w 553800"/>
              <a:gd name="connsiteY2" fmla="*/ 1437554 h 1442098"/>
              <a:gd name="connsiteX3" fmla="*/ 553800 w 553800"/>
              <a:gd name="connsiteY3" fmla="*/ 1442098 h 1442098"/>
              <a:gd name="connsiteX4" fmla="*/ 553800 w 553800"/>
              <a:gd name="connsiteY4" fmla="*/ 123749 h 1442098"/>
              <a:gd name="connsiteX5" fmla="*/ 551703 w 553800"/>
              <a:gd name="connsiteY5" fmla="*/ 123933 h 1442098"/>
              <a:gd name="connsiteX6" fmla="*/ 551702 w 553800"/>
              <a:gd name="connsiteY6" fmla="*/ 123933 h 1442098"/>
              <a:gd name="connsiteX7" fmla="*/ 551701 w 553800"/>
              <a:gd name="connsiteY7" fmla="*/ 123933 h 1442098"/>
              <a:gd name="connsiteX8" fmla="*/ 388255 w 553800"/>
              <a:gd name="connsiteY8" fmla="*/ 114351 h 1442098"/>
              <a:gd name="connsiteX9" fmla="*/ 74417 w 553800"/>
              <a:gd name="connsiteY9" fmla="*/ 39878 h 1442098"/>
              <a:gd name="connsiteX10" fmla="*/ 5038 w 553800"/>
              <a:gd name="connsiteY10" fmla="*/ 10037 h 144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3800" h="1442098">
                <a:moveTo>
                  <a:pt x="0" y="0"/>
                </a:moveTo>
                <a:lnTo>
                  <a:pt x="3347" y="88585"/>
                </a:lnTo>
                <a:cubicBezTo>
                  <a:pt x="52246" y="728663"/>
                  <a:pt x="265358" y="1248469"/>
                  <a:pt x="545653" y="1437554"/>
                </a:cubicBezTo>
                <a:lnTo>
                  <a:pt x="553800" y="1442098"/>
                </a:lnTo>
                <a:lnTo>
                  <a:pt x="553800" y="123749"/>
                </a:lnTo>
                <a:lnTo>
                  <a:pt x="551703" y="123933"/>
                </a:lnTo>
                <a:lnTo>
                  <a:pt x="551702" y="123933"/>
                </a:lnTo>
                <a:lnTo>
                  <a:pt x="551701" y="123933"/>
                </a:lnTo>
                <a:lnTo>
                  <a:pt x="388255" y="114351"/>
                </a:lnTo>
                <a:cubicBezTo>
                  <a:pt x="280417" y="101655"/>
                  <a:pt x="175155" y="76506"/>
                  <a:pt x="74417" y="39878"/>
                </a:cubicBezTo>
                <a:lnTo>
                  <a:pt x="5038" y="100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Freeform 20"/>
          <p:cNvSpPr/>
          <p:nvPr/>
        </p:nvSpPr>
        <p:spPr>
          <a:xfrm>
            <a:off x="7671339" y="2490592"/>
            <a:ext cx="262808" cy="491840"/>
          </a:xfrm>
          <a:custGeom>
            <a:avLst/>
            <a:gdLst>
              <a:gd name="connsiteX0" fmla="*/ 0 w 477921"/>
              <a:gd name="connsiteY0" fmla="*/ 0 h 894419"/>
              <a:gd name="connsiteX1" fmla="*/ 2732 w 477921"/>
              <a:gd name="connsiteY1" fmla="*/ 1175 h 894419"/>
              <a:gd name="connsiteX2" fmla="*/ 236205 w 477921"/>
              <a:gd name="connsiteY2" fmla="*/ 63806 h 894419"/>
              <a:gd name="connsiteX3" fmla="*/ 477921 w 477921"/>
              <a:gd name="connsiteY3" fmla="*/ 85046 h 894419"/>
              <a:gd name="connsiteX4" fmla="*/ 477921 w 477921"/>
              <a:gd name="connsiteY4" fmla="*/ 894419 h 894419"/>
              <a:gd name="connsiteX5" fmla="*/ 469835 w 477921"/>
              <a:gd name="connsiteY5" fmla="*/ 889875 h 894419"/>
              <a:gd name="connsiteX6" fmla="*/ 10855 w 477921"/>
              <a:gd name="connsiteY6" fmla="*/ 55182 h 89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21" h="894419">
                <a:moveTo>
                  <a:pt x="0" y="0"/>
                </a:moveTo>
                <a:lnTo>
                  <a:pt x="2732" y="1175"/>
                </a:lnTo>
                <a:cubicBezTo>
                  <a:pt x="78286" y="28646"/>
                  <a:pt x="156384" y="49660"/>
                  <a:pt x="236205" y="63806"/>
                </a:cubicBezTo>
                <a:lnTo>
                  <a:pt x="477921" y="85046"/>
                </a:lnTo>
                <a:lnTo>
                  <a:pt x="477921" y="894419"/>
                </a:lnTo>
                <a:lnTo>
                  <a:pt x="469835" y="889875"/>
                </a:lnTo>
                <a:cubicBezTo>
                  <a:pt x="271123" y="754815"/>
                  <a:pt x="106430" y="451019"/>
                  <a:pt x="10855" y="551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Freeform 21"/>
          <p:cNvSpPr/>
          <p:nvPr/>
        </p:nvSpPr>
        <p:spPr>
          <a:xfrm flipH="1">
            <a:off x="7934147" y="2490745"/>
            <a:ext cx="264759" cy="491687"/>
          </a:xfrm>
          <a:custGeom>
            <a:avLst/>
            <a:gdLst>
              <a:gd name="connsiteX0" fmla="*/ 0 w 481469"/>
              <a:gd name="connsiteY0" fmla="*/ 0 h 894141"/>
              <a:gd name="connsiteX1" fmla="*/ 10882 w 481469"/>
              <a:gd name="connsiteY1" fmla="*/ 54904 h 894141"/>
              <a:gd name="connsiteX2" fmla="*/ 473322 w 481469"/>
              <a:gd name="connsiteY2" fmla="*/ 889597 h 894141"/>
              <a:gd name="connsiteX3" fmla="*/ 481469 w 481469"/>
              <a:gd name="connsiteY3" fmla="*/ 894141 h 894141"/>
              <a:gd name="connsiteX4" fmla="*/ 481469 w 481469"/>
              <a:gd name="connsiteY4" fmla="*/ 84768 h 894141"/>
              <a:gd name="connsiteX5" fmla="*/ 479373 w 481469"/>
              <a:gd name="connsiteY5" fmla="*/ 84952 h 894141"/>
              <a:gd name="connsiteX6" fmla="*/ 479372 w 481469"/>
              <a:gd name="connsiteY6" fmla="*/ 84952 h 894141"/>
              <a:gd name="connsiteX7" fmla="*/ 479371 w 481469"/>
              <a:gd name="connsiteY7" fmla="*/ 84952 h 894141"/>
              <a:gd name="connsiteX8" fmla="*/ 315925 w 481469"/>
              <a:gd name="connsiteY8" fmla="*/ 75370 h 894141"/>
              <a:gd name="connsiteX9" fmla="*/ 2087 w 481469"/>
              <a:gd name="connsiteY9" fmla="*/ 897 h 89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69" h="894141">
                <a:moveTo>
                  <a:pt x="0" y="0"/>
                </a:moveTo>
                <a:lnTo>
                  <a:pt x="10882" y="54904"/>
                </a:lnTo>
                <a:cubicBezTo>
                  <a:pt x="107178" y="450741"/>
                  <a:pt x="273112" y="754537"/>
                  <a:pt x="473322" y="889597"/>
                </a:cubicBezTo>
                <a:lnTo>
                  <a:pt x="481469" y="894141"/>
                </a:lnTo>
                <a:lnTo>
                  <a:pt x="481469" y="84768"/>
                </a:lnTo>
                <a:lnTo>
                  <a:pt x="479373" y="84952"/>
                </a:lnTo>
                <a:lnTo>
                  <a:pt x="479372" y="84952"/>
                </a:lnTo>
                <a:lnTo>
                  <a:pt x="479371" y="84952"/>
                </a:lnTo>
                <a:lnTo>
                  <a:pt x="315925" y="75370"/>
                </a:lnTo>
                <a:cubicBezTo>
                  <a:pt x="208087" y="62674"/>
                  <a:pt x="102825" y="37525"/>
                  <a:pt x="2087" y="89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4" name="Group 23"/>
          <p:cNvGrpSpPr/>
          <p:nvPr/>
        </p:nvGrpSpPr>
        <p:grpSpPr>
          <a:xfrm>
            <a:off x="7567099" y="247655"/>
            <a:ext cx="735755" cy="628562"/>
            <a:chOff x="10089278" y="330206"/>
            <a:chExt cx="981007" cy="838083"/>
          </a:xfrm>
        </p:grpSpPr>
        <p:sp>
          <p:nvSpPr>
            <p:cNvPr id="28" name="Freeform 27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581819" y="2369494"/>
            <a:ext cx="706964" cy="167966"/>
            <a:chOff x="10109092" y="3159326"/>
            <a:chExt cx="942618" cy="223954"/>
          </a:xfrm>
        </p:grpSpPr>
        <p:sp>
          <p:nvSpPr>
            <p:cNvPr id="26" name="Freeform 25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47" name="Group 46"/>
          <p:cNvGrpSpPr>
            <a:grpSpLocks noChangeAspect="1"/>
          </p:cNvGrpSpPr>
          <p:nvPr userDrawn="1"/>
        </p:nvGrpSpPr>
        <p:grpSpPr>
          <a:xfrm>
            <a:off x="7652019" y="1065830"/>
            <a:ext cx="569214" cy="569214"/>
            <a:chOff x="7575606" y="2571489"/>
            <a:chExt cx="595578" cy="595578"/>
          </a:xfrm>
        </p:grpSpPr>
        <p:sp>
          <p:nvSpPr>
            <p:cNvPr id="48" name="Oval 47"/>
            <p:cNvSpPr/>
            <p:nvPr/>
          </p:nvSpPr>
          <p:spPr>
            <a:xfrm>
              <a:off x="7575606" y="2571489"/>
              <a:ext cx="595578" cy="59557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7632563" y="2632123"/>
              <a:ext cx="240832" cy="474308"/>
            </a:xfrm>
            <a:custGeom>
              <a:avLst/>
              <a:gdLst>
                <a:gd name="connsiteX0" fmla="*/ 457515 w 464610"/>
                <a:gd name="connsiteY0" fmla="*/ 0 h 915030"/>
                <a:gd name="connsiteX1" fmla="*/ 464610 w 464610"/>
                <a:gd name="connsiteY1" fmla="*/ 715 h 915030"/>
                <a:gd name="connsiteX2" fmla="*/ 464610 w 464610"/>
                <a:gd name="connsiteY2" fmla="*/ 914315 h 915030"/>
                <a:gd name="connsiteX3" fmla="*/ 457515 w 464610"/>
                <a:gd name="connsiteY3" fmla="*/ 915030 h 915030"/>
                <a:gd name="connsiteX4" fmla="*/ 0 w 464610"/>
                <a:gd name="connsiteY4" fmla="*/ 457515 h 915030"/>
                <a:gd name="connsiteX5" fmla="*/ 457515 w 464610"/>
                <a:gd name="connsiteY5" fmla="*/ 0 h 9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10" h="915030">
                  <a:moveTo>
                    <a:pt x="457515" y="0"/>
                  </a:moveTo>
                  <a:lnTo>
                    <a:pt x="464610" y="715"/>
                  </a:lnTo>
                  <a:lnTo>
                    <a:pt x="464610" y="914315"/>
                  </a:lnTo>
                  <a:lnTo>
                    <a:pt x="457515" y="915030"/>
                  </a:lnTo>
                  <a:cubicBezTo>
                    <a:pt x="204836" y="915030"/>
                    <a:pt x="0" y="710194"/>
                    <a:pt x="0" y="457515"/>
                  </a:cubicBezTo>
                  <a:cubicBezTo>
                    <a:pt x="0" y="204836"/>
                    <a:pt x="204836" y="0"/>
                    <a:pt x="4575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7873395" y="2632123"/>
              <a:ext cx="233477" cy="475408"/>
            </a:xfrm>
            <a:custGeom>
              <a:avLst/>
              <a:gdLst>
                <a:gd name="connsiteX0" fmla="*/ 0 w 450421"/>
                <a:gd name="connsiteY0" fmla="*/ 0 h 913600"/>
                <a:gd name="connsiteX1" fmla="*/ 85112 w 450421"/>
                <a:gd name="connsiteY1" fmla="*/ 8580 h 913600"/>
                <a:gd name="connsiteX2" fmla="*/ 450421 w 450421"/>
                <a:gd name="connsiteY2" fmla="*/ 456800 h 913600"/>
                <a:gd name="connsiteX3" fmla="*/ 85112 w 450421"/>
                <a:gd name="connsiteY3" fmla="*/ 905020 h 913600"/>
                <a:gd name="connsiteX4" fmla="*/ 0 w 450421"/>
                <a:gd name="connsiteY4" fmla="*/ 913600 h 9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21" h="913600">
                  <a:moveTo>
                    <a:pt x="0" y="0"/>
                  </a:moveTo>
                  <a:lnTo>
                    <a:pt x="85112" y="8580"/>
                  </a:lnTo>
                  <a:cubicBezTo>
                    <a:pt x="293594" y="51242"/>
                    <a:pt x="450421" y="235706"/>
                    <a:pt x="450421" y="456800"/>
                  </a:cubicBezTo>
                  <a:cubicBezTo>
                    <a:pt x="450421" y="677894"/>
                    <a:pt x="293594" y="862358"/>
                    <a:pt x="85112" y="905020"/>
                  </a:cubicBezTo>
                  <a:lnTo>
                    <a:pt x="0" y="9136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1" name="Oval 50"/>
            <p:cNvSpPr/>
            <p:nvPr/>
          </p:nvSpPr>
          <p:spPr>
            <a:xfrm>
              <a:off x="7855372" y="258518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2" name="Oval 51"/>
            <p:cNvSpPr/>
            <p:nvPr/>
          </p:nvSpPr>
          <p:spPr>
            <a:xfrm>
              <a:off x="7855372" y="3119202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3" name="Oval 52"/>
            <p:cNvSpPr/>
            <p:nvPr/>
          </p:nvSpPr>
          <p:spPr>
            <a:xfrm>
              <a:off x="8123875" y="285125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4" name="Oval 53"/>
            <p:cNvSpPr/>
            <p:nvPr/>
          </p:nvSpPr>
          <p:spPr>
            <a:xfrm>
              <a:off x="8044839" y="266189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5" name="Oval 54"/>
            <p:cNvSpPr/>
            <p:nvPr/>
          </p:nvSpPr>
          <p:spPr>
            <a:xfrm>
              <a:off x="8043341" y="303824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6" name="Oval 55"/>
            <p:cNvSpPr/>
            <p:nvPr/>
          </p:nvSpPr>
          <p:spPr>
            <a:xfrm>
              <a:off x="7667135" y="3041854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7" name="Oval 56"/>
            <p:cNvSpPr/>
            <p:nvPr/>
          </p:nvSpPr>
          <p:spPr>
            <a:xfrm>
              <a:off x="7586869" y="2852997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8" name="Oval 57"/>
            <p:cNvSpPr/>
            <p:nvPr/>
          </p:nvSpPr>
          <p:spPr>
            <a:xfrm>
              <a:off x="7665224" y="2662163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19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38775" y="1594600"/>
            <a:ext cx="46089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811950" y="3344588"/>
            <a:ext cx="32676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62775" y="1354600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28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756175" y="1555300"/>
            <a:ext cx="3770400" cy="1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674175" y="2119913"/>
            <a:ext cx="1849500" cy="11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756175" y="3319975"/>
            <a:ext cx="35433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 flipH="1">
            <a:off x="8262775" y="36890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flipH="1">
            <a:off x="545225" y="11184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35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62" r:id="rId4"/>
    <p:sldLayoutId id="2147483675" r:id="rId5"/>
    <p:sldLayoutId id="2147483677" r:id="rId6"/>
    <p:sldLayoutId id="214748371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03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Paytone One"/>
              <a:buNone/>
              <a:defRPr sz="3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28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7.gif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7.gi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7.gif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7.gif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24.png"/><Relationship Id="rId3" Type="http://schemas.openxmlformats.org/officeDocument/2006/relationships/slide" Target="slide33.xml"/><Relationship Id="rId7" Type="http://schemas.microsoft.com/office/2007/relationships/hdphoto" Target="../media/hdphoto1.wdp"/><Relationship Id="rId12" Type="http://schemas.openxmlformats.org/officeDocument/2006/relationships/slide" Target="slide35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slide" Target="slide30.xml"/><Relationship Id="rId15" Type="http://schemas.openxmlformats.org/officeDocument/2006/relationships/image" Target="../media/image25.png"/><Relationship Id="rId10" Type="http://schemas.openxmlformats.org/officeDocument/2006/relationships/slide" Target="slide31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4.png"/><Relationship Id="rId7" Type="http://schemas.openxmlformats.org/officeDocument/2006/relationships/slide" Target="slide2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29.xml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slide" Target="slide29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29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7.png"/><Relationship Id="rId7" Type="http://schemas.openxmlformats.org/officeDocument/2006/relationships/slide" Target="slide2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slide" Target="slide2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Listen and number</a:t>
            </a:r>
          </a:p>
        </p:txBody>
      </p:sp>
    </p:spTree>
    <p:extLst>
      <p:ext uri="{BB962C8B-B14F-4D97-AF65-F5344CB8AC3E}">
        <p14:creationId xmlns:p14="http://schemas.microsoft.com/office/powerpoint/2010/main" val="82198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835BBB-B807-456E-796F-C759CA5C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xmlns="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DA48707-5E48-29F9-7B69-A870335C5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6" y="1338727"/>
            <a:ext cx="8842531" cy="24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0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175224" y="202523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wash the dishes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D03DDA-DF8C-606C-9631-C32F18CD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6" t="24400" r="70078" b="3001"/>
          <a:stretch/>
        </p:blipFill>
        <p:spPr>
          <a:xfrm>
            <a:off x="452632" y="1035746"/>
            <a:ext cx="3553259" cy="31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57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175224" y="2025233"/>
            <a:ext cx="42575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x-none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help with the cooking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D03DDA-DF8C-606C-9631-C32F18CD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0" t="24067" r="46924" b="3334"/>
          <a:stretch/>
        </p:blipFill>
        <p:spPr>
          <a:xfrm>
            <a:off x="452632" y="1035746"/>
            <a:ext cx="3553259" cy="31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7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175224" y="2025233"/>
            <a:ext cx="42575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x-none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wash the clothes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D03DDA-DF8C-606C-9631-C32F18CD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33" t="27008" r="24041" b="393"/>
          <a:stretch/>
        </p:blipFill>
        <p:spPr>
          <a:xfrm>
            <a:off x="452632" y="1035746"/>
            <a:ext cx="3553259" cy="31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8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005891" y="2023116"/>
            <a:ext cx="4968776" cy="54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x-none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clean the floor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D03DDA-DF8C-606C-9631-C32F18CD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55" t="24067" r="219" b="3334"/>
          <a:stretch/>
        </p:blipFill>
        <p:spPr>
          <a:xfrm>
            <a:off x="452632" y="1035746"/>
            <a:ext cx="3553259" cy="31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9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xmlns="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0F65659-F5D7-CA80-CCA7-0BCDD8A1A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150" y="403300"/>
            <a:ext cx="7704000" cy="572700"/>
          </a:xfrm>
        </p:spPr>
        <p:txBody>
          <a:bodyPr/>
          <a:lstStyle/>
          <a:p>
            <a:r>
              <a:rPr lang="x-none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 and number.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9EB6D38C-1A5C-CA1B-8D48-1304F48BC890}"/>
              </a:ext>
            </a:extLst>
          </p:cNvPr>
          <p:cNvSpPr txBox="1">
            <a:spLocks/>
          </p:cNvSpPr>
          <p:nvPr/>
        </p:nvSpPr>
        <p:spPr>
          <a:xfrm>
            <a:off x="2309194" y="38319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 and check.</a:t>
            </a:r>
          </a:p>
        </p:txBody>
      </p:sp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80584F68-633E-05EC-7536-D6E9FA48F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736CE3-A036-2E0B-3360-6565A7A2B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34" y="1653577"/>
            <a:ext cx="8842531" cy="246604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F0C4D6A5-4490-5853-0365-6C3EFECD33F5}"/>
              </a:ext>
            </a:extLst>
          </p:cNvPr>
          <p:cNvSpPr txBox="1">
            <a:spLocks/>
          </p:cNvSpPr>
          <p:nvPr/>
        </p:nvSpPr>
        <p:spPr>
          <a:xfrm>
            <a:off x="6168521" y="3575825"/>
            <a:ext cx="978288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EBC12853-80A1-39C3-1AC9-4AEC56455E99}"/>
              </a:ext>
            </a:extLst>
          </p:cNvPr>
          <p:cNvSpPr txBox="1">
            <a:spLocks/>
          </p:cNvSpPr>
          <p:nvPr/>
        </p:nvSpPr>
        <p:spPr>
          <a:xfrm>
            <a:off x="2061374" y="3542809"/>
            <a:ext cx="978288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14157BD9-89EB-6CFC-8432-F59D84891EB7}"/>
              </a:ext>
            </a:extLst>
          </p:cNvPr>
          <p:cNvSpPr txBox="1">
            <a:spLocks/>
          </p:cNvSpPr>
          <p:nvPr/>
        </p:nvSpPr>
        <p:spPr>
          <a:xfrm>
            <a:off x="8283921" y="3542808"/>
            <a:ext cx="978288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DB591C0F-D50A-C508-8419-5E99BC7C6E6B}"/>
              </a:ext>
            </a:extLst>
          </p:cNvPr>
          <p:cNvSpPr txBox="1">
            <a:spLocks/>
          </p:cNvSpPr>
          <p:nvPr/>
        </p:nvSpPr>
        <p:spPr>
          <a:xfrm>
            <a:off x="4127525" y="3559257"/>
            <a:ext cx="978288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226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  <p:bldP spid="21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iz Time Sticker by glintsid for iOS &amp; Android | GIPHY">
            <a:extLst>
              <a:ext uri="{FF2B5EF4-FFF2-40B4-BE49-F238E27FC236}">
                <a16:creationId xmlns:a16="http://schemas.microsoft.com/office/drawing/2014/main" xmlns="" id="{9CD2D665-6185-D1AB-3A67-B45A4B15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33655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iz Gif - IceGif">
            <a:extLst>
              <a:ext uri="{FF2B5EF4-FFF2-40B4-BE49-F238E27FC236}">
                <a16:creationId xmlns:a16="http://schemas.microsoft.com/office/drawing/2014/main" xmlns="" id="{926841A5-D1B7-BC98-6643-20643884D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29" y="696361"/>
            <a:ext cx="1905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F45776-1877-E6DE-5527-438E097C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29" y="3643197"/>
            <a:ext cx="8610267" cy="572700"/>
          </a:xfrm>
        </p:spPr>
        <p:txBody>
          <a:bodyPr/>
          <a:lstStyle/>
          <a:p>
            <a:r>
              <a:rPr lang="x-none" sz="3200" dirty="0">
                <a:solidFill>
                  <a:srgbClr val="002060"/>
                </a:solidFill>
              </a:rPr>
              <a:t>Listen again and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2954696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8F1DFBE4-11BC-8250-CB32-6EB0CD6E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5" y="962840"/>
            <a:ext cx="7717500" cy="141772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I wash the clothes in the morning.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A5FF4A5-AC34-326B-4F85-2275054FE5BD}"/>
              </a:ext>
            </a:extLst>
          </p:cNvPr>
          <p:cNvSpPr/>
          <p:nvPr/>
        </p:nvSpPr>
        <p:spPr>
          <a:xfrm>
            <a:off x="771277" y="2571750"/>
            <a:ext cx="2600076" cy="122499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B4BA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TRUE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3F293C4-E39E-E82E-B452-D986C61E0B1E}"/>
              </a:ext>
            </a:extLst>
          </p:cNvPr>
          <p:cNvSpPr/>
          <p:nvPr/>
        </p:nvSpPr>
        <p:spPr>
          <a:xfrm>
            <a:off x="5637449" y="2571750"/>
            <a:ext cx="2600076" cy="122499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3CC8">
                    <a:lumMod val="75000"/>
                  </a:srgbClr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FALSE</a:t>
            </a:r>
          </a:p>
        </p:txBody>
      </p:sp>
      <p:pic>
        <p:nvPicPr>
          <p:cNvPr id="2050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xmlns="" id="{55641802-3695-8D5E-57BF-0C83AEF5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1" y="2189370"/>
            <a:ext cx="1758398" cy="17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0F0338AA-53E6-7E75-5025-FD1E565257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55.1602" end="36688.08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41" y="150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8F1DFBE4-11BC-8250-CB32-6EB0CD6E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842190"/>
            <a:ext cx="7717500" cy="141772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I watch TV at noon.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A5FF4A5-AC34-326B-4F85-2275054FE5BD}"/>
              </a:ext>
            </a:extLst>
          </p:cNvPr>
          <p:cNvSpPr/>
          <p:nvPr/>
        </p:nvSpPr>
        <p:spPr>
          <a:xfrm>
            <a:off x="771277" y="2571750"/>
            <a:ext cx="2600076" cy="122499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B4BA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True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3F293C4-E39E-E82E-B452-D986C61E0B1E}"/>
              </a:ext>
            </a:extLst>
          </p:cNvPr>
          <p:cNvSpPr/>
          <p:nvPr/>
        </p:nvSpPr>
        <p:spPr>
          <a:xfrm>
            <a:off x="5637449" y="2571750"/>
            <a:ext cx="2600076" cy="122499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3CC8">
                    <a:lumMod val="75000"/>
                  </a:srgbClr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False</a:t>
            </a:r>
          </a:p>
        </p:txBody>
      </p:sp>
      <p:pic>
        <p:nvPicPr>
          <p:cNvPr id="2050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xmlns="" id="{55641802-3695-8D5E-57BF-0C83AEF5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89" y="2072861"/>
            <a:ext cx="1758398" cy="17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5B376606-EEAA-0353-FF97-B4733F8631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58.3056" end="24826.15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41" y="150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296467" y="3342722"/>
            <a:ext cx="4551071" cy="547329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9100" y="2366470"/>
            <a:ext cx="6385800" cy="9998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  <a:t/>
            </a:r>
            <a:br>
              <a:rPr lang="en-US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dirty="0"/>
              <a:t>Daily </a:t>
            </a:r>
            <a:br>
              <a:rPr lang="en-US" dirty="0"/>
            </a:br>
            <a:r>
              <a:rPr lang="en-US" dirty="0"/>
              <a:t>Activities</a:t>
            </a:r>
            <a:endParaRPr sz="4000" dirty="0">
              <a:latin typeface="Titan One"/>
              <a:ea typeface="Titan One"/>
              <a:cs typeface="Titan One"/>
              <a:sym typeface="Titan One"/>
            </a:endParaRP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2 – Period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8F1DFBE4-11BC-8250-CB32-6EB0CD6E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842190"/>
            <a:ext cx="7717500" cy="141772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When do you help mum with the cooking?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A5FF4A5-AC34-326B-4F85-2275054FE5BD}"/>
              </a:ext>
            </a:extLst>
          </p:cNvPr>
          <p:cNvSpPr/>
          <p:nvPr/>
        </p:nvSpPr>
        <p:spPr>
          <a:xfrm>
            <a:off x="771277" y="2571750"/>
            <a:ext cx="2600076" cy="122499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43B4BA"/>
                </a:solidFill>
                <a:latin typeface="Papernotes" pitchFamily="2" charset="0"/>
              </a:rPr>
              <a:t>In the afternoon.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3B4BA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3F293C4-E39E-E82E-B452-D986C61E0B1E}"/>
              </a:ext>
            </a:extLst>
          </p:cNvPr>
          <p:cNvSpPr/>
          <p:nvPr/>
        </p:nvSpPr>
        <p:spPr>
          <a:xfrm>
            <a:off x="5321300" y="2571750"/>
            <a:ext cx="2916225" cy="122499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CC8">
                    <a:lumMod val="75000"/>
                  </a:srgbClr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In the evening.</a:t>
            </a:r>
          </a:p>
        </p:txBody>
      </p:sp>
      <p:pic>
        <p:nvPicPr>
          <p:cNvPr id="2050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xmlns="" id="{55641802-3695-8D5E-57BF-0C83AEF5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14" y="2259910"/>
            <a:ext cx="1758398" cy="17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5B376606-EEAA-0353-FF97-B4733F8631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90.43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41" y="150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3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8F1DFBE4-11BC-8250-CB32-6EB0CD6E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5" y="962840"/>
            <a:ext cx="7717500" cy="141772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do in the afternoon?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A5FF4A5-AC34-326B-4F85-2275054FE5BD}"/>
              </a:ext>
            </a:extLst>
          </p:cNvPr>
          <p:cNvSpPr/>
          <p:nvPr/>
        </p:nvSpPr>
        <p:spPr>
          <a:xfrm>
            <a:off x="771277" y="2571750"/>
            <a:ext cx="2600076" cy="122499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3B4BA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clean  the floor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3F293C4-E39E-E82E-B452-D986C61E0B1E}"/>
              </a:ext>
            </a:extLst>
          </p:cNvPr>
          <p:cNvSpPr/>
          <p:nvPr/>
        </p:nvSpPr>
        <p:spPr>
          <a:xfrm>
            <a:off x="5637449" y="2571750"/>
            <a:ext cx="2600076" cy="122499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dirty="0">
                <a:solidFill>
                  <a:srgbClr val="FF3CC8">
                    <a:lumMod val="75000"/>
                  </a:srgbClr>
                </a:solidFill>
                <a:latin typeface="Papernotes" pitchFamily="2" charset="0"/>
              </a:rPr>
              <a:t>read books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3CC8">
                  <a:lumMod val="75000"/>
                </a:srgbClr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2050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xmlns="" id="{55641802-3695-8D5E-57BF-0C83AEF5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1" y="2189370"/>
            <a:ext cx="1758398" cy="17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F2C5BBD0-213A-E152-D039-0788F78F98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90.43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41" y="150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4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5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Look, complete and read</a:t>
            </a:r>
          </a:p>
        </p:txBody>
      </p:sp>
    </p:spTree>
    <p:extLst>
      <p:ext uri="{BB962C8B-B14F-4D97-AF65-F5344CB8AC3E}">
        <p14:creationId xmlns:p14="http://schemas.microsoft.com/office/powerpoint/2010/main" val="1546577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xmlns="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FE9B2B3-BB7E-AADC-C4A7-4E992C2E9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16" y="61284"/>
            <a:ext cx="6489768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24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xmlns="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x-non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F8F1F9E-E6D5-5CD2-599F-8FF901AACDA1}"/>
              </a:ext>
            </a:extLst>
          </p:cNvPr>
          <p:cNvGrpSpPr/>
          <p:nvPr/>
        </p:nvGrpSpPr>
        <p:grpSpPr>
          <a:xfrm>
            <a:off x="168307" y="745749"/>
            <a:ext cx="8755559" cy="3952725"/>
            <a:chOff x="699156" y="722107"/>
            <a:chExt cx="8276536" cy="3407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75DE3EB-EF45-B28B-64B1-74BEC6382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27" b="49408"/>
            <a:stretch/>
          </p:blipFill>
          <p:spPr>
            <a:xfrm>
              <a:off x="699156" y="722107"/>
              <a:ext cx="8276536" cy="34070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A57DC9D-8095-1D6B-8BAA-9FABF01A3EF4}"/>
                </a:ext>
              </a:extLst>
            </p:cNvPr>
            <p:cNvSpPr/>
            <p:nvPr/>
          </p:nvSpPr>
          <p:spPr>
            <a:xfrm>
              <a:off x="699156" y="756850"/>
              <a:ext cx="4858694" cy="64288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47E0BC0-5FEB-9316-4C31-E751FDB32518}"/>
              </a:ext>
            </a:extLst>
          </p:cNvPr>
          <p:cNvSpPr txBox="1">
            <a:spLocks/>
          </p:cNvSpPr>
          <p:nvPr/>
        </p:nvSpPr>
        <p:spPr>
          <a:xfrm>
            <a:off x="2208305" y="217085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clothes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FCEA01F5-5BCE-2CD9-2A23-1059441A0500}"/>
              </a:ext>
            </a:extLst>
          </p:cNvPr>
          <p:cNvSpPr txBox="1">
            <a:spLocks/>
          </p:cNvSpPr>
          <p:nvPr/>
        </p:nvSpPr>
        <p:spPr>
          <a:xfrm>
            <a:off x="731991" y="261106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94421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xmlns="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75DE3EB-EF45-B28B-64B1-74BEC6382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1" t="50184" r="556" b="-776"/>
          <a:stretch/>
        </p:blipFill>
        <p:spPr>
          <a:xfrm>
            <a:off x="168307" y="745749"/>
            <a:ext cx="8755559" cy="395272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47E0BC0-5FEB-9316-4C31-E751FDB32518}"/>
              </a:ext>
            </a:extLst>
          </p:cNvPr>
          <p:cNvSpPr txBox="1">
            <a:spLocks/>
          </p:cNvSpPr>
          <p:nvPr/>
        </p:nvSpPr>
        <p:spPr>
          <a:xfrm>
            <a:off x="3766172" y="129266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afternoon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FCEA01F5-5BCE-2CD9-2A23-1059441A0500}"/>
              </a:ext>
            </a:extLst>
          </p:cNvPr>
          <p:cNvSpPr txBox="1">
            <a:spLocks/>
          </p:cNvSpPr>
          <p:nvPr/>
        </p:nvSpPr>
        <p:spPr>
          <a:xfrm>
            <a:off x="2208305" y="22584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evening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9C7871A-3C35-CCB8-21CF-2341E1DD20AE}"/>
              </a:ext>
            </a:extLst>
          </p:cNvPr>
          <p:cNvSpPr txBox="1">
            <a:spLocks/>
          </p:cNvSpPr>
          <p:nvPr/>
        </p:nvSpPr>
        <p:spPr>
          <a:xfrm>
            <a:off x="2493019" y="272892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00041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4279945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B501FA-9217-5E6C-4905-AACDEFE6C06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7F8D9FD7-F0CF-0E49-2626-9F72EE198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FB17484-C902-2C06-62F2-886094BC0264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853D479A-D84B-AE2F-0CD5-8453C867471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EC2B3A0-3F03-5F70-9264-0E722001A150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5D25937B-EC7A-BC8D-44B8-10A01A37822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6EF0AD0E-6FE8-C46C-8189-5F54178E70EE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xmlns="" id="{17268500-97E3-4084-E748-1EB5D079F2D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5E460D79-DB41-3162-203D-7ECD93019B96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A9E2CCF1-1AEC-F1BC-C8AD-CC4C47A182BA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54A578D2-AA6D-8AD4-5CCA-1845D439B56F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14258471-3689-6D5B-E061-CA5006951AB6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33C551-3411-5E54-7385-2C24882D1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38" y="812389"/>
            <a:ext cx="8551724" cy="37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2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50850"/>
            <a:ext cx="403264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 Time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1AA06A2-1E8A-CF89-5073-EA9F5A013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1196070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Your Date Here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Footer Here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 dirty="0">
                <a:hlinkClick r:id="" action="ppaction://noaction"/>
              </a:rPr>
              <a:t>End game</a:t>
            </a:r>
            <a:endParaRPr lang="en-US" b="1" dirty="0"/>
          </a:p>
        </p:txBody>
      </p:sp>
      <p:sp>
        <p:nvSpPr>
          <p:cNvPr id="2" name="AutoShape 2" descr="Kết quả hình ảnh cho superhero cartoon marvel  transparent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22">
            <a:off x="1750869" y="2938540"/>
            <a:ext cx="1735282" cy="1846044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95" y="462049"/>
            <a:ext cx="2306790" cy="1935698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2693446"/>
            <a:ext cx="2028693" cy="2563286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00550"/>
            <a:ext cx="1428750" cy="220895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5264"/>
            <a:ext cx="1576700" cy="2257034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77" y="342901"/>
            <a:ext cx="2251703" cy="20318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7354">
            <a:off x="211946" y="509460"/>
            <a:ext cx="2664656" cy="26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C064AB-082B-AFBD-0F23-7661025FF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Table of Contents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728644" y="1322981"/>
            <a:ext cx="2518200" cy="354900"/>
          </a:xfrm>
        </p:spPr>
        <p:txBody>
          <a:bodyPr/>
          <a:lstStyle/>
          <a:p>
            <a:r>
              <a:rPr lang="x-none" dirty="0"/>
              <a:t>Warm-up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CF9D4160-FC8A-9EB6-3482-C50A33481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8644" y="1757931"/>
            <a:ext cx="2518200" cy="492300"/>
          </a:xfrm>
        </p:spPr>
        <p:txBody>
          <a:bodyPr/>
          <a:lstStyle/>
          <a:p>
            <a:r>
              <a:rPr lang="x-none"/>
              <a:t>Listen and draw</a:t>
            </a:r>
            <a:endParaRPr lang="x-non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8255D03B-79BC-CD5D-29C2-580BF907C879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578694" y="1322981"/>
            <a:ext cx="2518200" cy="354900"/>
          </a:xfrm>
        </p:spPr>
        <p:txBody>
          <a:bodyPr/>
          <a:lstStyle/>
          <a:p>
            <a:r>
              <a:rPr lang="x-none" dirty="0"/>
              <a:t>Activity 5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A92A3F63-06BB-5406-17EA-610C125D3D5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578696" y="1757936"/>
            <a:ext cx="2902116" cy="492300"/>
          </a:xfrm>
        </p:spPr>
        <p:txBody>
          <a:bodyPr/>
          <a:lstStyle/>
          <a:p>
            <a:r>
              <a:rPr lang="x-none" dirty="0"/>
              <a:t>Look, complete and read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F716D2DA-3E06-BD24-5C43-7C89E7EF3711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1728652" y="2593557"/>
            <a:ext cx="2518200" cy="354900"/>
          </a:xfrm>
        </p:spPr>
        <p:txBody>
          <a:bodyPr/>
          <a:lstStyle/>
          <a:p>
            <a:r>
              <a:rPr lang="x-none" dirty="0"/>
              <a:t>Activity  4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728643" y="3022781"/>
            <a:ext cx="2518200" cy="492300"/>
          </a:xfrm>
        </p:spPr>
        <p:txBody>
          <a:bodyPr/>
          <a:lstStyle/>
          <a:p>
            <a:r>
              <a:rPr lang="x-none" dirty="0"/>
              <a:t>Listen and number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0BFD1147-EA83-3160-76A6-D09589B9D6C4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5578694" y="2593557"/>
            <a:ext cx="2518200" cy="354900"/>
          </a:xfrm>
        </p:spPr>
        <p:txBody>
          <a:bodyPr/>
          <a:lstStyle/>
          <a:p>
            <a:r>
              <a:rPr lang="x-none" dirty="0"/>
              <a:t>Activity 6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xmlns="" id="{64581048-F37E-9F2D-5720-42B721B081D5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5578696" y="3031885"/>
            <a:ext cx="2518200" cy="492300"/>
          </a:xfrm>
        </p:spPr>
        <p:txBody>
          <a:bodyPr/>
          <a:lstStyle/>
          <a:p>
            <a:r>
              <a:rPr lang="x-none" dirty="0"/>
              <a:t>Let’s play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56EFAF88-CB73-7A2F-8C0E-7DBFF6766133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720000" y="1551764"/>
            <a:ext cx="978300" cy="454800"/>
          </a:xfrm>
        </p:spPr>
        <p:txBody>
          <a:bodyPr/>
          <a:lstStyle/>
          <a:p>
            <a:r>
              <a:rPr lang="x-none" dirty="0">
                <a:solidFill>
                  <a:schemeClr val="tx1"/>
                </a:solidFill>
              </a:rPr>
              <a:t>01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4048F491-4DF7-F534-1B9E-B184734A4E78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720000" y="2810044"/>
            <a:ext cx="978300" cy="454800"/>
          </a:xfrm>
        </p:spPr>
        <p:txBody>
          <a:bodyPr/>
          <a:lstStyle/>
          <a:p>
            <a:r>
              <a:rPr lang="x-none" dirty="0">
                <a:solidFill>
                  <a:schemeClr val="tx1"/>
                </a:solidFill>
              </a:rPr>
              <a:t>03</a:t>
            </a:r>
            <a:endParaRPr lang="x-none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ECE85A41-9C25-5C4E-57CA-EE57866C5C93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4600406" y="1551764"/>
            <a:ext cx="978300" cy="454800"/>
          </a:xfrm>
        </p:spPr>
        <p:txBody>
          <a:bodyPr/>
          <a:lstStyle/>
          <a:p>
            <a:r>
              <a:rPr lang="x-none" dirty="0">
                <a:solidFill>
                  <a:schemeClr val="tx1"/>
                </a:solidFill>
              </a:rPr>
              <a:t>02</a:t>
            </a:r>
            <a:endParaRPr lang="x-none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600406" y="2810044"/>
            <a:ext cx="978300" cy="454800"/>
          </a:xfrm>
        </p:spPr>
        <p:txBody>
          <a:bodyPr/>
          <a:lstStyle/>
          <a:p>
            <a:r>
              <a:rPr lang="x-none" dirty="0">
                <a:solidFill>
                  <a:schemeClr val="tx1"/>
                </a:solidFill>
              </a:rPr>
              <a:t>04</a:t>
            </a:r>
            <a:endParaRPr lang="x-none" dirty="0"/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xmlns="" id="{E87176D7-0571-766C-FBF4-7B2E2A41748C}"/>
              </a:ext>
            </a:extLst>
          </p:cNvPr>
          <p:cNvSpPr txBox="1">
            <a:spLocks/>
          </p:cNvSpPr>
          <p:nvPr/>
        </p:nvSpPr>
        <p:spPr>
          <a:xfrm>
            <a:off x="4063403" y="3859944"/>
            <a:ext cx="25182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Titan One"/>
              <a:buNone/>
              <a:defRPr sz="2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dirty="0"/>
              <a:t>Fun time</a:t>
            </a:r>
          </a:p>
        </p:txBody>
      </p:sp>
      <p:sp>
        <p:nvSpPr>
          <p:cNvPr id="18" name="Subtitle 9">
            <a:extLst>
              <a:ext uri="{FF2B5EF4-FFF2-40B4-BE49-F238E27FC236}">
                <a16:creationId xmlns:a16="http://schemas.microsoft.com/office/drawing/2014/main" xmlns="" id="{685961B0-B05A-7F2B-8FA8-66352973ED3C}"/>
              </a:ext>
            </a:extLst>
          </p:cNvPr>
          <p:cNvSpPr txBox="1">
            <a:spLocks/>
          </p:cNvSpPr>
          <p:nvPr/>
        </p:nvSpPr>
        <p:spPr>
          <a:xfrm>
            <a:off x="4063405" y="4298272"/>
            <a:ext cx="25182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r>
              <a:rPr lang="en-US" dirty="0"/>
              <a:t> Marvel game</a:t>
            </a:r>
          </a:p>
        </p:txBody>
      </p:sp>
      <p:sp>
        <p:nvSpPr>
          <p:cNvPr id="20" name="Title 13">
            <a:extLst>
              <a:ext uri="{FF2B5EF4-FFF2-40B4-BE49-F238E27FC236}">
                <a16:creationId xmlns:a16="http://schemas.microsoft.com/office/drawing/2014/main" xmlns="" id="{26FA1DFD-4674-BBF6-8D37-C0DF65313E01}"/>
              </a:ext>
            </a:extLst>
          </p:cNvPr>
          <p:cNvSpPr txBox="1">
            <a:spLocks/>
          </p:cNvSpPr>
          <p:nvPr/>
        </p:nvSpPr>
        <p:spPr>
          <a:xfrm>
            <a:off x="3085115" y="4076431"/>
            <a:ext cx="9783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dirty="0">
                <a:solidFill>
                  <a:schemeClr val="tx1"/>
                </a:solidFill>
              </a:rPr>
              <a:t>05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28467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0150" y="187438"/>
            <a:ext cx="5799580" cy="9144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 wash the ____ at noon.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1" y="3657601"/>
            <a:ext cx="1814101" cy="15222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4076C707-C2F7-439C-CF8B-B7D2671A6F8F}"/>
              </a:ext>
            </a:extLst>
          </p:cNvPr>
          <p:cNvSpPr txBox="1">
            <a:spLocks/>
          </p:cNvSpPr>
          <p:nvPr/>
        </p:nvSpPr>
        <p:spPr>
          <a:xfrm>
            <a:off x="1965324" y="3104955"/>
            <a:ext cx="2606676" cy="9143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A. clothes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19376EF-B177-8D40-A71D-D897BA0C2E37}"/>
              </a:ext>
            </a:extLst>
          </p:cNvPr>
          <p:cNvSpPr txBox="1">
            <a:spLocks/>
          </p:cNvSpPr>
          <p:nvPr/>
        </p:nvSpPr>
        <p:spPr>
          <a:xfrm>
            <a:off x="4773614" y="3104955"/>
            <a:ext cx="2120900" cy="91439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B. dishes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7E611A03-8A28-14E8-B8EE-EE6F637FE713}"/>
              </a:ext>
            </a:extLst>
          </p:cNvPr>
          <p:cNvSpPr txBox="1">
            <a:spLocks/>
          </p:cNvSpPr>
          <p:nvPr/>
        </p:nvSpPr>
        <p:spPr>
          <a:xfrm>
            <a:off x="7200900" y="2857500"/>
            <a:ext cx="742950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3513F91-9849-9F5F-9FEA-B32B6B99CFA3}"/>
              </a:ext>
            </a:extLst>
          </p:cNvPr>
          <p:cNvSpPr/>
          <p:nvPr/>
        </p:nvSpPr>
        <p:spPr>
          <a:xfrm>
            <a:off x="1885950" y="3053280"/>
            <a:ext cx="2228850" cy="9660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2" name="Picture 2" descr="Premium Vector | Happy cute kid do laundry with washing machine">
            <a:extLst>
              <a:ext uri="{FF2B5EF4-FFF2-40B4-BE49-F238E27FC236}">
                <a16:creationId xmlns:a16="http://schemas.microsoft.com/office/drawing/2014/main" xmlns="" id="{12480CF7-3BFE-513A-FFFC-15B39E32B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r="15634"/>
          <a:stretch/>
        </p:blipFill>
        <p:spPr bwMode="auto">
          <a:xfrm>
            <a:off x="3089053" y="928469"/>
            <a:ext cx="1948715" cy="192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2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773949"/>
            <a:ext cx="885825" cy="13695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72893CD-733D-5ADC-0FA1-41953B971CF5}"/>
              </a:ext>
            </a:extLst>
          </p:cNvPr>
          <p:cNvSpPr txBox="1">
            <a:spLocks/>
          </p:cNvSpPr>
          <p:nvPr/>
        </p:nvSpPr>
        <p:spPr>
          <a:xfrm>
            <a:off x="1269780" y="2815830"/>
            <a:ext cx="2003868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A. What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F80B774E-E040-FCFB-67FE-F58F300F7DF4}"/>
              </a:ext>
            </a:extLst>
          </p:cNvPr>
          <p:cNvSpPr txBox="1">
            <a:spLocks/>
          </p:cNvSpPr>
          <p:nvPr/>
        </p:nvSpPr>
        <p:spPr>
          <a:xfrm>
            <a:off x="5257799" y="2849787"/>
            <a:ext cx="1614487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B. When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E43519D-5BF2-0F00-FF7F-68488DC5D138}"/>
              </a:ext>
            </a:extLst>
          </p:cNvPr>
          <p:cNvSpPr/>
          <p:nvPr/>
        </p:nvSpPr>
        <p:spPr>
          <a:xfrm>
            <a:off x="5086221" y="2680694"/>
            <a:ext cx="2003869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B19BC82A-06E3-9635-BDCF-F2F3E146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06" y="455151"/>
            <a:ext cx="5799580" cy="9144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____ do you read books?</a:t>
            </a:r>
            <a:br>
              <a:rPr lang="en-US" sz="3600" dirty="0"/>
            </a:br>
            <a:r>
              <a:rPr lang="en-US" sz="3600" dirty="0"/>
              <a:t>I read in the afternoon.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5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71900"/>
            <a:ext cx="1520042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D99C0426-295E-7676-39C3-BB0F29769C1C}"/>
              </a:ext>
            </a:extLst>
          </p:cNvPr>
          <p:cNvSpPr txBox="1">
            <a:spLocks/>
          </p:cNvSpPr>
          <p:nvPr/>
        </p:nvSpPr>
        <p:spPr>
          <a:xfrm>
            <a:off x="1563089" y="2411974"/>
            <a:ext cx="1825832" cy="12807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A. watch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E695C08-0248-346B-CA6A-6D94D52CCCA5}"/>
              </a:ext>
            </a:extLst>
          </p:cNvPr>
          <p:cNvSpPr txBox="1">
            <a:spLocks/>
          </p:cNvSpPr>
          <p:nvPr/>
        </p:nvSpPr>
        <p:spPr>
          <a:xfrm>
            <a:off x="4974031" y="2493295"/>
            <a:ext cx="1562100" cy="105756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B. wash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FF9B902A-9A6F-0D87-17A8-282C7CFCE997}"/>
              </a:ext>
            </a:extLst>
          </p:cNvPr>
          <p:cNvSpPr/>
          <p:nvPr/>
        </p:nvSpPr>
        <p:spPr>
          <a:xfrm>
            <a:off x="4751781" y="2571750"/>
            <a:ext cx="2006599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E10F1E0-5924-0BC5-60EA-168D73B1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70" y="362493"/>
            <a:ext cx="579958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____ the dishes in the evening.</a:t>
            </a:r>
          </a:p>
        </p:txBody>
      </p:sp>
    </p:spTree>
    <p:extLst>
      <p:ext uri="{BB962C8B-B14F-4D97-AF65-F5344CB8AC3E}">
        <p14:creationId xmlns:p14="http://schemas.microsoft.com/office/powerpoint/2010/main" val="37962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48">
            <a:off x="114300" y="3866745"/>
            <a:ext cx="1200150" cy="1276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C243B8-6CF5-10EA-6533-CF3AC5EF4736}"/>
              </a:ext>
            </a:extLst>
          </p:cNvPr>
          <p:cNvSpPr txBox="1">
            <a:spLocks/>
          </p:cNvSpPr>
          <p:nvPr/>
        </p:nvSpPr>
        <p:spPr>
          <a:xfrm>
            <a:off x="865280" y="3025299"/>
            <a:ext cx="237542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A. homework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3A80C91B-A5BA-D13C-8130-65913C4CEABC}"/>
              </a:ext>
            </a:extLst>
          </p:cNvPr>
          <p:cNvSpPr txBox="1">
            <a:spLocks/>
          </p:cNvSpPr>
          <p:nvPr/>
        </p:nvSpPr>
        <p:spPr>
          <a:xfrm>
            <a:off x="4558780" y="3025299"/>
            <a:ext cx="237542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B. housework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CCB4328-A0EA-8474-FCCF-5F38F8360D9B}"/>
              </a:ext>
            </a:extLst>
          </p:cNvPr>
          <p:cNvSpPr/>
          <p:nvPr/>
        </p:nvSpPr>
        <p:spPr>
          <a:xfrm>
            <a:off x="4514590" y="3025299"/>
            <a:ext cx="2559873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78FA14D-848E-3191-F832-1A6287CE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683" y="469167"/>
            <a:ext cx="6256780" cy="137282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 do the ______ in  the morning.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Kids doing chores Vectors &amp; Illustrations for Free Download | Freepik">
            <a:extLst>
              <a:ext uri="{FF2B5EF4-FFF2-40B4-BE49-F238E27FC236}">
                <a16:creationId xmlns:a16="http://schemas.microsoft.com/office/drawing/2014/main" xmlns="" id="{428429F9-FFA8-67F6-B700-F9FAEB28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65" y="1155578"/>
            <a:ext cx="1461596" cy="18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9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69505" y="648749"/>
            <a:ext cx="5138305" cy="9941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do you play?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1"/>
            <a:ext cx="1265620" cy="1599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6CF6-D8F5-ED87-9D34-348B5DE71EC9}"/>
              </a:ext>
            </a:extLst>
          </p:cNvPr>
          <p:cNvSpPr txBox="1">
            <a:spLocks/>
          </p:cNvSpPr>
          <p:nvPr/>
        </p:nvSpPr>
        <p:spPr>
          <a:xfrm>
            <a:off x="922690" y="2377599"/>
            <a:ext cx="237542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A. football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25DE34C5-8EB3-8133-1FEB-C82649084C88}"/>
              </a:ext>
            </a:extLst>
          </p:cNvPr>
          <p:cNvSpPr txBox="1">
            <a:spLocks/>
          </p:cNvSpPr>
          <p:nvPr/>
        </p:nvSpPr>
        <p:spPr>
          <a:xfrm>
            <a:off x="4616190" y="2377599"/>
            <a:ext cx="237542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B. at noon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CD575C8-108A-6281-CCAE-DD744C4E020F}"/>
              </a:ext>
            </a:extLst>
          </p:cNvPr>
          <p:cNvSpPr/>
          <p:nvPr/>
        </p:nvSpPr>
        <p:spPr>
          <a:xfrm>
            <a:off x="4572000" y="2377599"/>
            <a:ext cx="2559873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47732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00450"/>
            <a:ext cx="1005200" cy="1438936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xmlns="" id="{A35E49C4-2742-1BE6-66C4-0A3F66D090E4}"/>
              </a:ext>
            </a:extLst>
          </p:cNvPr>
          <p:cNvSpPr txBox="1">
            <a:spLocks/>
          </p:cNvSpPr>
          <p:nvPr/>
        </p:nvSpPr>
        <p:spPr>
          <a:xfrm>
            <a:off x="1669505" y="648749"/>
            <a:ext cx="513830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1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dirty="0"/>
              <a:t>What do you play?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A9C095A-D5A6-E208-2424-9E9AAE5786E2}"/>
              </a:ext>
            </a:extLst>
          </p:cNvPr>
          <p:cNvSpPr txBox="1">
            <a:spLocks/>
          </p:cNvSpPr>
          <p:nvPr/>
        </p:nvSpPr>
        <p:spPr>
          <a:xfrm>
            <a:off x="688563" y="2288850"/>
            <a:ext cx="2988910" cy="112298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A. the piano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1821614-95D7-B30B-07C2-0DEF3FA9888D}"/>
              </a:ext>
            </a:extLst>
          </p:cNvPr>
          <p:cNvSpPr txBox="1">
            <a:spLocks/>
          </p:cNvSpPr>
          <p:nvPr/>
        </p:nvSpPr>
        <p:spPr>
          <a:xfrm>
            <a:off x="4114800" y="2377599"/>
            <a:ext cx="361950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B. in the afternoon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2FE5F8F-4131-17CC-A44E-0B2F8473441A}"/>
              </a:ext>
            </a:extLst>
          </p:cNvPr>
          <p:cNvSpPr/>
          <p:nvPr/>
        </p:nvSpPr>
        <p:spPr>
          <a:xfrm>
            <a:off x="644937" y="2288850"/>
            <a:ext cx="3152363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1944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6993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2396336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76751"/>
            <a:ext cx="1543050" cy="1483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9127"/>
            <a:ext cx="1543050" cy="1483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506682"/>
            <a:ext cx="1543050" cy="1483257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773949"/>
            <a:ext cx="885825" cy="13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6993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2396336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76751"/>
            <a:ext cx="1543050" cy="1483257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1" y="3657601"/>
            <a:ext cx="1814101" cy="152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857250"/>
            <a:ext cx="2743200" cy="2636901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0"/>
            <a:ext cx="1710047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97442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2376785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457200"/>
            <a:ext cx="1543050" cy="1483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49576"/>
            <a:ext cx="1543050" cy="1483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57200"/>
            <a:ext cx="1543050" cy="1483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397566"/>
            <a:ext cx="1543050" cy="14832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431393"/>
            <a:ext cx="1543050" cy="1483257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1"/>
            <a:ext cx="1265620" cy="159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1222114" y="2127051"/>
            <a:ext cx="347057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Listen and draw</a:t>
            </a:r>
          </a:p>
        </p:txBody>
      </p:sp>
    </p:spTree>
    <p:extLst>
      <p:ext uri="{BB962C8B-B14F-4D97-AF65-F5344CB8AC3E}">
        <p14:creationId xmlns:p14="http://schemas.microsoft.com/office/powerpoint/2010/main" val="1905024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14500"/>
            <a:ext cx="1143000" cy="109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22251"/>
            <a:ext cx="1126874" cy="1083207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971550" y="628650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888422" y="2813209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943350" y="228600"/>
            <a:ext cx="3429000" cy="1628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/>
          <a:p>
            <a:pPr defTabSz="685800">
              <a:lnSpc>
                <a:spcPct val="160000"/>
              </a:lnSpc>
              <a:spcBef>
                <a:spcPct val="0"/>
              </a:spcBef>
              <a:buClrTx/>
              <a:defRPr/>
            </a:pPr>
            <a:r>
              <a:rPr lang="en-US" sz="4050" b="1" i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Change stars with another team</a:t>
            </a:r>
            <a:endParaRPr lang="en-US" sz="4050" b="1" i="1" kern="12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48">
            <a:off x="114300" y="3866745"/>
            <a:ext cx="1200150" cy="12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9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14500"/>
            <a:ext cx="1143000" cy="109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22251"/>
            <a:ext cx="1126874" cy="1083207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971550" y="628650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888422" y="2813209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00450"/>
            <a:ext cx="1005200" cy="143893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0578C336-BCB8-7DE4-5431-98FF6A316A7B}"/>
              </a:ext>
            </a:extLst>
          </p:cNvPr>
          <p:cNvSpPr txBox="1">
            <a:spLocks/>
          </p:cNvSpPr>
          <p:nvPr/>
        </p:nvSpPr>
        <p:spPr>
          <a:xfrm>
            <a:off x="3943350" y="228600"/>
            <a:ext cx="3429000" cy="1628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/>
          <a:p>
            <a:pPr defTabSz="685800">
              <a:lnSpc>
                <a:spcPct val="160000"/>
              </a:lnSpc>
              <a:spcBef>
                <a:spcPct val="0"/>
              </a:spcBef>
              <a:buClrTx/>
              <a:defRPr/>
            </a:pPr>
            <a:r>
              <a:rPr lang="en-US" sz="4050" b="1" i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Change stars with another team</a:t>
            </a:r>
            <a:endParaRPr lang="en-US" sz="4050" b="1" i="1" kern="12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64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38"/>
          <p:cNvSpPr txBox="1">
            <a:spLocks noGrp="1"/>
          </p:cNvSpPr>
          <p:nvPr>
            <p:ph type="title"/>
          </p:nvPr>
        </p:nvSpPr>
        <p:spPr>
          <a:xfrm>
            <a:off x="2246341" y="2122910"/>
            <a:ext cx="472576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</a:rPr>
              <a:t>Listen and draw</a:t>
            </a:r>
            <a:endParaRPr dirty="0"/>
          </a:p>
        </p:txBody>
      </p:sp>
      <p:grpSp>
        <p:nvGrpSpPr>
          <p:cNvPr id="1163" name="Google Shape;1163;p38"/>
          <p:cNvGrpSpPr/>
          <p:nvPr/>
        </p:nvGrpSpPr>
        <p:grpSpPr>
          <a:xfrm>
            <a:off x="2917051" y="3610848"/>
            <a:ext cx="2927410" cy="993144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6553475" y="1173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8"/>
          <p:cNvSpPr/>
          <p:nvPr/>
        </p:nvSpPr>
        <p:spPr>
          <a:xfrm>
            <a:off x="6972150" y="2609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7688271" y="22885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8"/>
          <p:cNvSpPr/>
          <p:nvPr/>
        </p:nvSpPr>
        <p:spPr>
          <a:xfrm>
            <a:off x="1129600" y="28175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8"/>
          <p:cNvSpPr/>
          <p:nvPr/>
        </p:nvSpPr>
        <p:spPr>
          <a:xfrm>
            <a:off x="2478225" y="11730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8"/>
          <p:cNvSpPr/>
          <p:nvPr/>
        </p:nvSpPr>
        <p:spPr>
          <a:xfrm>
            <a:off x="2067063" y="2588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612438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8"/>
          <p:cNvSpPr/>
          <p:nvPr/>
        </p:nvSpPr>
        <p:spPr>
          <a:xfrm>
            <a:off x="5997425" y="911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8"/>
          <p:cNvSpPr/>
          <p:nvPr/>
        </p:nvSpPr>
        <p:spPr>
          <a:xfrm>
            <a:off x="7006213" y="20150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53.4721" end="36173.95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xmlns="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ash-clothes GIFs - Get the best GIF on GIPHY">
            <a:extLst>
              <a:ext uri="{FF2B5EF4-FFF2-40B4-BE49-F238E27FC236}">
                <a16:creationId xmlns:a16="http://schemas.microsoft.com/office/drawing/2014/main" xmlns="" id="{80F85309-2FE5-7EDB-AC96-FE48C97F6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99" y="457200"/>
            <a:ext cx="1535007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9923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27.8237" end="24974.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xmlns="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even Universe Washing Dishes animated gif">
            <a:extLst>
              <a:ext uri="{FF2B5EF4-FFF2-40B4-BE49-F238E27FC236}">
                <a16:creationId xmlns:a16="http://schemas.microsoft.com/office/drawing/2014/main" xmlns="" id="{80E72F98-7004-4316-B508-9C9FFB023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1528" r="41406" b="-3252"/>
          <a:stretch/>
        </p:blipFill>
        <p:spPr bwMode="auto">
          <a:xfrm>
            <a:off x="2324100" y="533399"/>
            <a:ext cx="2930473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1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48.3754" end="13853.54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xmlns="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loor-sweeping GIFs - Get the best GIF on GIPHY">
            <a:extLst>
              <a:ext uri="{FF2B5EF4-FFF2-40B4-BE49-F238E27FC236}">
                <a16:creationId xmlns:a16="http://schemas.microsoft.com/office/drawing/2014/main" xmlns="" id="{9016460B-9CC3-0F43-246B-279EFED0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76250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9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056.6688" end="3230.54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xmlns="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ssWIC GIFs - Find &amp; Share on GIPHY">
            <a:extLst>
              <a:ext uri="{FF2B5EF4-FFF2-40B4-BE49-F238E27FC236}">
                <a16:creationId xmlns:a16="http://schemas.microsoft.com/office/drawing/2014/main" xmlns="" id="{B6FC0AC9-4C53-5CED-6691-F4333083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598488"/>
            <a:ext cx="2151062" cy="2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889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ading Word Families for Pre-K by Slidesgo">
  <a:themeElements>
    <a:clrScheme name="Simple Light">
      <a:dk1>
        <a:srgbClr val="5E5E5E"/>
      </a:dk1>
      <a:lt1>
        <a:srgbClr val="43B4BA"/>
      </a:lt1>
      <a:dk2>
        <a:srgbClr val="FFFFFF"/>
      </a:dk2>
      <a:lt2>
        <a:srgbClr val="85DFE8"/>
      </a:lt2>
      <a:accent1>
        <a:srgbClr val="9716B7"/>
      </a:accent1>
      <a:accent2>
        <a:srgbClr val="FF3CC8"/>
      </a:accent2>
      <a:accent3>
        <a:srgbClr val="FFCC00"/>
      </a:accent3>
      <a:accent4>
        <a:srgbClr val="FF8E4C"/>
      </a:accent4>
      <a:accent5>
        <a:srgbClr val="FFF6E3"/>
      </a:accent5>
      <a:accent6>
        <a:srgbClr val="FFFFFF"/>
      </a:accent6>
      <a:hlink>
        <a:srgbClr val="5E5E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415</Words>
  <Application>Microsoft Office PowerPoint</Application>
  <PresentationFormat>On-screen Show (16:9)</PresentationFormat>
  <Paragraphs>115</Paragraphs>
  <Slides>41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Paytone One</vt:lpstr>
      <vt:lpstr>Comic Sans MS</vt:lpstr>
      <vt:lpstr>Titan One</vt:lpstr>
      <vt:lpstr>Sniglet</vt:lpstr>
      <vt:lpstr>Comfortaa</vt:lpstr>
      <vt:lpstr>Papernotes</vt:lpstr>
      <vt:lpstr>Bebas Neue</vt:lpstr>
      <vt:lpstr>Sport Day</vt:lpstr>
      <vt:lpstr>Feeling Activities for Kindergarten by Slidesgo</vt:lpstr>
      <vt:lpstr>Reading Word Families for Pre-K by Slidesgo</vt:lpstr>
      <vt:lpstr>PowerPoint Presentation</vt:lpstr>
      <vt:lpstr> Daily  Activities</vt:lpstr>
      <vt:lpstr>Table of Contents</vt:lpstr>
      <vt:lpstr>Warm-up</vt:lpstr>
      <vt:lpstr>Listen and draw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again and answer the questions.</vt:lpstr>
      <vt:lpstr>I wash the clothes in the morning.</vt:lpstr>
      <vt:lpstr>I watch TV at noon.</vt:lpstr>
      <vt:lpstr>When do you help mum with the cooking?</vt:lpstr>
      <vt:lpstr>What do you do in the afternoon?</vt:lpstr>
      <vt:lpstr>Activity 5</vt:lpstr>
      <vt:lpstr>PowerPoint Presentation</vt:lpstr>
      <vt:lpstr>PowerPoint Presentation</vt:lpstr>
      <vt:lpstr>PowerPoint Presentation</vt:lpstr>
      <vt:lpstr>Activity 6</vt:lpstr>
      <vt:lpstr>PowerPoint Presentation</vt:lpstr>
      <vt:lpstr>Fun  Time</vt:lpstr>
      <vt:lpstr>PowerPoint Presentation</vt:lpstr>
      <vt:lpstr>I wash the ____ at noon.</vt:lpstr>
      <vt:lpstr>____ do you read books? I read in the afternoon.</vt:lpstr>
      <vt:lpstr>I ____ the dishes in the evening.</vt:lpstr>
      <vt:lpstr>I do the ______ in  the morning.</vt:lpstr>
      <vt:lpstr>When do you play?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21AK22</cp:lastModifiedBy>
  <cp:revision>25</cp:revision>
  <cp:lastPrinted>2023-02-10T15:45:12Z</cp:lastPrinted>
  <dcterms:modified xsi:type="dcterms:W3CDTF">2025-02-25T11:42:32Z</dcterms:modified>
</cp:coreProperties>
</file>