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7"/>
  </p:notesMasterIdLst>
  <p:sldIdLst>
    <p:sldId id="328" r:id="rId3"/>
    <p:sldId id="256" r:id="rId4"/>
    <p:sldId id="297" r:id="rId5"/>
    <p:sldId id="268" r:id="rId6"/>
    <p:sldId id="311" r:id="rId7"/>
    <p:sldId id="313" r:id="rId8"/>
    <p:sldId id="314" r:id="rId9"/>
    <p:sldId id="316" r:id="rId10"/>
    <p:sldId id="330" r:id="rId11"/>
    <p:sldId id="301" r:id="rId12"/>
    <p:sldId id="331" r:id="rId13"/>
    <p:sldId id="332" r:id="rId14"/>
    <p:sldId id="322" r:id="rId15"/>
    <p:sldId id="33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FDC7E"/>
    <a:srgbClr val="C4E59F"/>
    <a:srgbClr val="A9DA74"/>
    <a:srgbClr val="F6C6E3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87961" autoAdjust="0"/>
  </p:normalViewPr>
  <p:slideViewPr>
    <p:cSldViewPr>
      <p:cViewPr>
        <p:scale>
          <a:sx n="66" d="100"/>
          <a:sy n="66" d="100"/>
        </p:scale>
        <p:origin x="-202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i="0" baseline="0" dirty="0" err="1" smtClean="0"/>
              <a:t>Gv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bật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bài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hát</a:t>
            </a:r>
            <a:r>
              <a:rPr lang="en-US" i="0" baseline="0" dirty="0" smtClean="0"/>
              <a:t> Action Song </a:t>
            </a:r>
            <a:r>
              <a:rPr lang="en-US" i="0" baseline="0" dirty="0" err="1" smtClean="0"/>
              <a:t>để</a:t>
            </a:r>
            <a:r>
              <a:rPr lang="en-US" i="0" baseline="0" dirty="0" smtClean="0"/>
              <a:t> warm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Check </a:t>
            </a:r>
            <a:r>
              <a:rPr lang="en-US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aseline="0" dirty="0" err="1" smtClean="0"/>
              <a:t>vào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loa</a:t>
            </a:r>
            <a:r>
              <a:rPr lang="en-US" sz="1200" baseline="0" dirty="0" smtClean="0"/>
              <a:t> ở </a:t>
            </a:r>
            <a:r>
              <a:rPr lang="en-US" sz="1200" baseline="0" dirty="0" err="1" smtClean="0"/>
              <a:t>để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nghe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lại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từng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câu</a:t>
            </a: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aseline="0" dirty="0" err="1" smtClean="0"/>
              <a:t>lần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lượt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để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ra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đáp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án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9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GV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chuẩn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bị</a:t>
            </a:r>
            <a:r>
              <a:rPr lang="en-US" sz="1200" baseline="0" dirty="0" smtClean="0"/>
              <a:t> 1 </a:t>
            </a:r>
            <a:r>
              <a:rPr lang="en-US" sz="1200" baseline="0" dirty="0" err="1" smtClean="0"/>
              <a:t>quả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bóng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dính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vẽ</a:t>
            </a:r>
            <a:r>
              <a:rPr lang="en-US" sz="1200" baseline="0" dirty="0" smtClean="0"/>
              <a:t> 1 </a:t>
            </a:r>
            <a:r>
              <a:rPr lang="en-US" sz="1200" baseline="0" dirty="0" err="1" smtClean="0"/>
              <a:t>vòng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tròn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trên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bảng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chia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làm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các</a:t>
            </a:r>
            <a:r>
              <a:rPr lang="en-US" sz="1200" baseline="0" dirty="0" smtClean="0"/>
              <a:t> ô </a:t>
            </a:r>
            <a:r>
              <a:rPr lang="en-US" sz="1200" baseline="0" dirty="0" err="1" smtClean="0"/>
              <a:t>như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trên</a:t>
            </a:r>
            <a:r>
              <a:rPr lang="en-US" sz="1200" baseline="0" dirty="0" smtClean="0"/>
              <a:t> slides.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err="1" smtClean="0"/>
              <a:t>Gọi</a:t>
            </a:r>
            <a:r>
              <a:rPr lang="en-US" sz="1200" baseline="0" dirty="0" smtClean="0"/>
              <a:t> 1 HS </a:t>
            </a:r>
            <a:r>
              <a:rPr lang="en-US" sz="1200" baseline="0" dirty="0" err="1" smtClean="0"/>
              <a:t>lên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bảng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Gv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sẽ</a:t>
            </a:r>
            <a:r>
              <a:rPr lang="en-US" sz="1200" baseline="0" dirty="0" smtClean="0"/>
              <a:t> show 1 </a:t>
            </a:r>
            <a:r>
              <a:rPr lang="en-US" sz="1200" baseline="0" dirty="0" err="1" smtClean="0"/>
              <a:t>bức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tranh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cho</a:t>
            </a:r>
            <a:r>
              <a:rPr lang="en-US" sz="1200" baseline="0" dirty="0" smtClean="0"/>
              <a:t> HS </a:t>
            </a:r>
            <a:r>
              <a:rPr lang="en-US" sz="1200" baseline="0" dirty="0" err="1" smtClean="0"/>
              <a:t>đó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và</a:t>
            </a:r>
            <a:r>
              <a:rPr lang="en-US" sz="1200" baseline="0" dirty="0" smtClean="0"/>
              <a:t> HS </a:t>
            </a:r>
            <a:r>
              <a:rPr lang="en-US" sz="1200" baseline="0" dirty="0" err="1" smtClean="0"/>
              <a:t>đó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phải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miêu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tả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để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dưới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lớp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các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bạn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có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thể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đoán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được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đó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là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từ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nào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và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trả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lời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sử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dụng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cấu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trúc</a:t>
            </a:r>
            <a:r>
              <a:rPr lang="en-US" sz="1200" baseline="0" dirty="0" smtClean="0"/>
              <a:t> “</a:t>
            </a:r>
            <a:r>
              <a:rPr lang="en-US" sz="1200" b="1" i="1" baseline="0" dirty="0" smtClean="0"/>
              <a:t>There is a…..”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baseline="0" dirty="0" err="1" smtClean="0"/>
              <a:t>Nếu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lớp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đoán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được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thì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bạn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nó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sẽ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ném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bóng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và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chọn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phần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thưởng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cho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đội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của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mình</a:t>
            </a:r>
            <a:r>
              <a:rPr lang="en-US" sz="1200" b="0" i="0" baseline="0" dirty="0" smtClean="0"/>
              <a:t>.</a:t>
            </a:r>
            <a:endParaRPr lang="en-US" sz="1200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9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đưa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HS 1 flashcard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vừa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1-3, 4 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chạy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bảng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GV check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lại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lại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mỗi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trả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lời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đúng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aseline="0" dirty="0" err="1" smtClean="0"/>
              <a:t>vào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loa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để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nghe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toàn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bài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9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40C48-1594-489E-BB04-EE64B47849E6}" type="datetimeFigureOut">
              <a:rPr lang="es-ES" smtClean="0"/>
              <a:pPr>
                <a:defRPr/>
              </a:pPr>
              <a:t>23/10/2025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BA194-8BDD-4C51-96D2-758AACD11A4C}" type="slidenum">
              <a:rPr lang="es-E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40C48-1594-489E-BB04-EE64B47849E6}" type="datetimeFigureOut">
              <a:rPr lang="es-ES" smtClean="0"/>
              <a:pPr>
                <a:defRPr/>
              </a:pPr>
              <a:t>23/10/2025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BA194-8BDD-4C51-96D2-758AACD11A4C}" type="slidenum">
              <a:rPr lang="es-E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40C48-1594-489E-BB04-EE64B47849E6}" type="datetimeFigureOut">
              <a:rPr lang="es-ES" smtClean="0"/>
              <a:pPr>
                <a:defRPr/>
              </a:pPr>
              <a:t>23/10/2025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BA194-8BDD-4C51-96D2-758AACD11A4C}" type="slidenum">
              <a:rPr lang="es-E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40C48-1594-489E-BB04-EE64B47849E6}" type="datetimeFigureOut">
              <a:rPr lang="es-ES" smtClean="0"/>
              <a:pPr>
                <a:defRPr/>
              </a:pPr>
              <a:t>23/10/2025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BA194-8BDD-4C51-96D2-758AACD11A4C}" type="slidenum">
              <a:rPr lang="es-E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40C48-1594-489E-BB04-EE64B47849E6}" type="datetimeFigureOut">
              <a:rPr lang="es-ES" smtClean="0"/>
              <a:pPr>
                <a:defRPr/>
              </a:pPr>
              <a:t>23/10/2025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BA194-8BDD-4C51-96D2-758AACD11A4C}" type="slidenum">
              <a:rPr lang="es-E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40C48-1594-489E-BB04-EE64B47849E6}" type="datetimeFigureOut">
              <a:rPr lang="es-ES" smtClean="0"/>
              <a:pPr>
                <a:defRPr/>
              </a:pPr>
              <a:t>23/10/2025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BA194-8BDD-4C51-96D2-758AACD11A4C}" type="slidenum">
              <a:rPr lang="es-E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40C48-1594-489E-BB04-EE64B47849E6}" type="datetimeFigureOut">
              <a:rPr lang="es-ES" smtClean="0"/>
              <a:pPr>
                <a:defRPr/>
              </a:pPr>
              <a:t>23/10/2025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BA194-8BDD-4C51-96D2-758AACD11A4C}" type="slidenum">
              <a:rPr lang="es-E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40C48-1594-489E-BB04-EE64B47849E6}" type="datetimeFigureOut">
              <a:rPr lang="es-ES" smtClean="0"/>
              <a:pPr>
                <a:defRPr/>
              </a:pPr>
              <a:t>23/10/2025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BA194-8BDD-4C51-96D2-758AACD11A4C}" type="slidenum">
              <a:rPr lang="es-E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40C48-1594-489E-BB04-EE64B47849E6}" type="datetimeFigureOut">
              <a:rPr lang="es-ES" smtClean="0"/>
              <a:pPr>
                <a:defRPr/>
              </a:pPr>
              <a:t>23/10/2025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BA194-8BDD-4C51-96D2-758AACD11A4C}" type="slidenum">
              <a:rPr lang="es-E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40C48-1594-489E-BB04-EE64B47849E6}" type="datetimeFigureOut">
              <a:rPr lang="es-ES" smtClean="0"/>
              <a:pPr>
                <a:defRPr/>
              </a:pPr>
              <a:t>23/10/2025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BA194-8BDD-4C51-96D2-758AACD11A4C}" type="slidenum">
              <a:rPr lang="es-E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40C48-1594-489E-BB04-EE64B47849E6}" type="datetimeFigureOut">
              <a:rPr lang="es-ES" smtClean="0"/>
              <a:pPr>
                <a:defRPr/>
              </a:pPr>
              <a:t>23/10/2025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BA194-8BDD-4C51-96D2-758AACD11A4C}" type="slidenum">
              <a:rPr lang="es-E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51911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3-LESSON%204\Track%2019.%20Listen%20and%20circle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24.png"/><Relationship Id="rId3" Type="http://schemas.openxmlformats.org/officeDocument/2006/relationships/audio" Target="file:///C:\Users\W7-X64\Desktop\LEVEL%202-UNIT%203-LESSON%204\Track%2019.2.%20There%20is%20a%20table.wav" TargetMode="Externa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3.png"/><Relationship Id="rId2" Type="http://schemas.openxmlformats.org/officeDocument/2006/relationships/audio" Target="file:///C:\Users\W7-X64\Desktop\LEVEL%202-UNIT%203-LESSON%204\Track%2019.1.%20There%20is%20a%20lamp.wav" TargetMode="External"/><Relationship Id="rId16" Type="http://schemas.openxmlformats.org/officeDocument/2006/relationships/image" Target="../media/image27.png"/><Relationship Id="rId1" Type="http://schemas.openxmlformats.org/officeDocument/2006/relationships/audio" Target="file:///C:\Users\W7-X64\Desktop\LEVEL%202-UNIT%203-LESSON%204\Track%2019.%20Listen%20and%20circle.mp3" TargetMode="External"/><Relationship Id="rId6" Type="http://schemas.openxmlformats.org/officeDocument/2006/relationships/audio" Target="file:///C:\Users\W7-X64\Desktop\LEVEL%202-UNIT%203-LESSON%204\Track%2019.5.%20There%20is%20a%20clock.wav" TargetMode="External"/><Relationship Id="rId11" Type="http://schemas.openxmlformats.org/officeDocument/2006/relationships/image" Target="../media/image22.png"/><Relationship Id="rId5" Type="http://schemas.openxmlformats.org/officeDocument/2006/relationships/audio" Target="file:///C:\Users\W7-X64\Desktop\LEVEL%202-UNIT%203-LESSON%204\Track%2019.4.%20There%20is%20a%20picture.wav" TargetMode="External"/><Relationship Id="rId15" Type="http://schemas.openxmlformats.org/officeDocument/2006/relationships/image" Target="../media/image26.png"/><Relationship Id="rId10" Type="http://schemas.openxmlformats.org/officeDocument/2006/relationships/image" Target="../media/image1.jpeg"/><Relationship Id="rId4" Type="http://schemas.openxmlformats.org/officeDocument/2006/relationships/audio" Target="file:///C:\Users\W7-X64\Desktop\LEVEL%202-UNIT%203-LESSON%204\Track%2019.3.%20There%20is%20a%20sofa.wav" TargetMode="External"/><Relationship Id="rId9" Type="http://schemas.openxmlformats.org/officeDocument/2006/relationships/audio" Target="../media/audio1.wav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3-LESSON%204\Track%2018.Table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3-LESSON%204\Track%2018.%20Sofa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3-LESSON%204\Track%2018.%20Picture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3-LESSON%204\Track%2018.%20Clock.wav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9.png"/><Relationship Id="rId3" Type="http://schemas.openxmlformats.org/officeDocument/2006/relationships/audio" Target="file:///C:\Users\W7-X64\Desktop\LEVEL%202-UNIT%203-LESSON%204\Track%2018.%20Picture.wav" TargetMode="Externa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6.png"/><Relationship Id="rId2" Type="http://schemas.openxmlformats.org/officeDocument/2006/relationships/audio" Target="file:///C:\Users\W7-X64\Desktop\LEVEL%202-UNIT%203-LESSON%204\Track%2018.%20Sofa.wav" TargetMode="External"/><Relationship Id="rId1" Type="http://schemas.openxmlformats.org/officeDocument/2006/relationships/audio" Target="file:///C:\Users\W7-X64\Desktop\LEVEL%202-UNIT%203-LESSON%204\Track%2018.Table.wav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3.png"/><Relationship Id="rId5" Type="http://schemas.openxmlformats.org/officeDocument/2006/relationships/audio" Target="file:///C:\Users\W7-X64\Desktop\LEVEL%202-UNIT%203-LESSON%204\Track%2018.%20Listen%20and%20Repeat.mp3" TargetMode="External"/><Relationship Id="rId10" Type="http://schemas.openxmlformats.org/officeDocument/2006/relationships/image" Target="../media/image10.png"/><Relationship Id="rId4" Type="http://schemas.openxmlformats.org/officeDocument/2006/relationships/audio" Target="file:///C:\Users\W7-X64\Desktop\LEVEL%202-UNIT%203-LESSON%204\Track%2018.%20Clock.wav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9144000" cy="504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352801" y="0"/>
            <a:ext cx="33555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WARM-UP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29" y="914400"/>
            <a:ext cx="39471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circle.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3114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779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057400"/>
            <a:ext cx="8534400" cy="47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Track 19. Listen and circ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038600" y="1066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22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7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066800"/>
            <a:ext cx="39471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circle.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3114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779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" y="2057400"/>
            <a:ext cx="8229600" cy="453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9"/>
          <p:cNvSpPr/>
          <p:nvPr/>
        </p:nvSpPr>
        <p:spPr>
          <a:xfrm>
            <a:off x="6553200" y="2286000"/>
            <a:ext cx="2209800" cy="1905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00400" y="5105400"/>
            <a:ext cx="32766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19400" y="3733800"/>
            <a:ext cx="40386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43400" y="2438400"/>
            <a:ext cx="12954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rack 19. Listen and circ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3962400" y="1219200"/>
            <a:ext cx="457200" cy="457200"/>
          </a:xfrm>
          <a:prstGeom prst="rect">
            <a:avLst/>
          </a:prstGeom>
        </p:spPr>
      </p:pic>
      <p:pic>
        <p:nvPicPr>
          <p:cNvPr id="13" name="Track 19.1. There is a lamp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304800" y="2362200"/>
            <a:ext cx="457200" cy="457200"/>
          </a:xfrm>
          <a:prstGeom prst="rect">
            <a:avLst/>
          </a:prstGeom>
        </p:spPr>
      </p:pic>
      <p:pic>
        <p:nvPicPr>
          <p:cNvPr id="14" name="Track 19.2. There is a table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/>
          <a:stretch>
            <a:fillRect/>
          </a:stretch>
        </p:blipFill>
        <p:spPr>
          <a:xfrm>
            <a:off x="304800" y="2819400"/>
            <a:ext cx="457200" cy="457200"/>
          </a:xfrm>
          <a:prstGeom prst="rect">
            <a:avLst/>
          </a:prstGeom>
        </p:spPr>
      </p:pic>
      <p:pic>
        <p:nvPicPr>
          <p:cNvPr id="15" name="Track 19.3. There is a sofa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/>
          <a:stretch>
            <a:fillRect/>
          </a:stretch>
        </p:blipFill>
        <p:spPr>
          <a:xfrm>
            <a:off x="304800" y="3276600"/>
            <a:ext cx="457200" cy="457200"/>
          </a:xfrm>
          <a:prstGeom prst="rect">
            <a:avLst/>
          </a:prstGeom>
        </p:spPr>
      </p:pic>
      <p:pic>
        <p:nvPicPr>
          <p:cNvPr id="16" name="Track 19.4. There is a picture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/>
          <a:stretch>
            <a:fillRect/>
          </a:stretch>
        </p:blipFill>
        <p:spPr>
          <a:xfrm>
            <a:off x="304800" y="3733800"/>
            <a:ext cx="457200" cy="457200"/>
          </a:xfrm>
          <a:prstGeom prst="rect">
            <a:avLst/>
          </a:prstGeom>
        </p:spPr>
      </p:pic>
      <p:pic>
        <p:nvPicPr>
          <p:cNvPr id="17" name="Track 19.5. There is a clock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6"/>
          <a:stretch>
            <a:fillRect/>
          </a:stretch>
        </p:blipFill>
        <p:spPr>
          <a:xfrm>
            <a:off x="304800" y="4191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22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17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11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1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8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3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/>
      <p:bldP spid="9" grpId="0"/>
      <p:bldP spid="10" grpId="0"/>
      <p:bldP spid="11" grpId="0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838200"/>
            <a:ext cx="4197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29" y="1447800"/>
            <a:ext cx="39471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circle.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3114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779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52600" y="2133600"/>
            <a:ext cx="4876800" cy="457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4" idx="0"/>
            <a:endCxn id="24" idx="4"/>
          </p:cNvCxnSpPr>
          <p:nvPr/>
        </p:nvCxnSpPr>
        <p:spPr>
          <a:xfrm rot="16200000" flipH="1">
            <a:off x="1905000" y="4419600"/>
            <a:ext cx="4572000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2"/>
            <a:endCxn id="24" idx="6"/>
          </p:cNvCxnSpPr>
          <p:nvPr/>
        </p:nvCxnSpPr>
        <p:spPr>
          <a:xfrm rot="10800000" flipH="1">
            <a:off x="1752600" y="4419600"/>
            <a:ext cx="4876800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1"/>
            <a:endCxn id="24" idx="5"/>
          </p:cNvCxnSpPr>
          <p:nvPr/>
        </p:nvCxnSpPr>
        <p:spPr>
          <a:xfrm rot="16200000" flipH="1">
            <a:off x="2574553" y="2695391"/>
            <a:ext cx="3232894" cy="344841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4" idx="7"/>
            <a:endCxn id="24" idx="3"/>
          </p:cNvCxnSpPr>
          <p:nvPr/>
        </p:nvCxnSpPr>
        <p:spPr>
          <a:xfrm rot="16200000" flipH="1" flipV="1">
            <a:off x="2574553" y="2695391"/>
            <a:ext cx="3232894" cy="344841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unnam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5181600"/>
            <a:ext cx="1447800" cy="14478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3680725">
            <a:off x="2792602" y="2843910"/>
            <a:ext cx="158791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+ 1 star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960010">
            <a:off x="1947798" y="3477094"/>
            <a:ext cx="150178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- 2 stars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20683894">
            <a:off x="1939489" y="4638300"/>
            <a:ext cx="15315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no star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17544873">
            <a:off x="2958783" y="5298899"/>
            <a:ext cx="157805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+ 3 stars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1960010">
            <a:off x="4740515" y="4737438"/>
            <a:ext cx="161638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+ 2 stars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20214473">
            <a:off x="4832446" y="3519918"/>
            <a:ext cx="147184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+ 1 star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3257579">
            <a:off x="4047057" y="5127300"/>
            <a:ext cx="136568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3117899">
            <a:off x="4141730" y="5345789"/>
            <a:ext cx="150178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- 2 stars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17855441">
            <a:off x="3990064" y="2906793"/>
            <a:ext cx="150178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no star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3" name="Down Ribbon 42"/>
          <p:cNvSpPr/>
          <p:nvPr/>
        </p:nvSpPr>
        <p:spPr>
          <a:xfrm>
            <a:off x="4876800" y="914400"/>
            <a:ext cx="4267200" cy="1371600"/>
          </a:xfrm>
          <a:prstGeom prst="ribb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Lucky ball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2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5.78035E-8 L -0.20834 -0.2663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13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73" y="762000"/>
            <a:ext cx="36435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09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2403" y="1295400"/>
            <a:ext cx="3420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circle.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1828800"/>
            <a:ext cx="29579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Draw and say.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3114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7779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4600" y="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62200"/>
            <a:ext cx="870875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733800"/>
            <a:ext cx="39971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219200" y="4419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 is a table.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69918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14" grpId="0"/>
      <p:bldP spid="16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43400"/>
            <a:ext cx="2377286" cy="173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245364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05200" y="0"/>
            <a:ext cx="24961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WRAP-UP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 descr="flashcard lop 2_A4 (2mat_ngang)-45.jpg"/>
          <p:cNvPicPr>
            <a:picLocks noChangeAspect="1"/>
          </p:cNvPicPr>
          <p:nvPr/>
        </p:nvPicPr>
        <p:blipFill>
          <a:blip r:embed="rId6" cstate="print"/>
          <a:srcRect l="2469" t="3490" r="2469" b="4030"/>
          <a:stretch>
            <a:fillRect/>
          </a:stretch>
        </p:blipFill>
        <p:spPr>
          <a:xfrm>
            <a:off x="3352800" y="838200"/>
            <a:ext cx="2546228" cy="1752599"/>
          </a:xfrm>
          <a:prstGeom prst="rect">
            <a:avLst/>
          </a:prstGeom>
        </p:spPr>
      </p:pic>
      <p:pic>
        <p:nvPicPr>
          <p:cNvPr id="11" name="Picture 10" descr="flashcard lop 2_A4 (2mat_ngang)-47.jpg"/>
          <p:cNvPicPr>
            <a:picLocks noChangeAspect="1"/>
          </p:cNvPicPr>
          <p:nvPr/>
        </p:nvPicPr>
        <p:blipFill>
          <a:blip r:embed="rId7" cstate="print"/>
          <a:srcRect l="2247" t="3177" r="2247" b="3101"/>
          <a:stretch>
            <a:fillRect/>
          </a:stretch>
        </p:blipFill>
        <p:spPr>
          <a:xfrm>
            <a:off x="6603570" y="1143000"/>
            <a:ext cx="2540430" cy="1763358"/>
          </a:xfrm>
          <a:prstGeom prst="rect">
            <a:avLst/>
          </a:prstGeom>
        </p:spPr>
      </p:pic>
      <p:pic>
        <p:nvPicPr>
          <p:cNvPr id="12" name="Picture 11" descr="flashcard lop 2_A4 (2mat_ngang)-49.jpg"/>
          <p:cNvPicPr>
            <a:picLocks noChangeAspect="1"/>
          </p:cNvPicPr>
          <p:nvPr/>
        </p:nvPicPr>
        <p:blipFill>
          <a:blip r:embed="rId8" cstate="print"/>
          <a:srcRect l="2247" t="3177" r="2247" b="3101"/>
          <a:stretch>
            <a:fillRect/>
          </a:stretch>
        </p:blipFill>
        <p:spPr>
          <a:xfrm>
            <a:off x="3124200" y="4724400"/>
            <a:ext cx="2634712" cy="1828800"/>
          </a:xfrm>
          <a:prstGeom prst="rect">
            <a:avLst/>
          </a:prstGeom>
        </p:spPr>
      </p:pic>
      <p:pic>
        <p:nvPicPr>
          <p:cNvPr id="13" name="Picture 2" descr="C:\Users\W7-X64\Desktop\BGĐT G2\Flashcard Lop 2 A4 (2mat ngang)\flashcard lop 2_A4 (2mat_ngang)-51.jpg"/>
          <p:cNvPicPr>
            <a:picLocks noChangeAspect="1" noChangeArrowheads="1"/>
          </p:cNvPicPr>
          <p:nvPr/>
        </p:nvPicPr>
        <p:blipFill>
          <a:blip r:embed="rId9" cstate="print"/>
          <a:srcRect l="1516" t="2144" r="2957" b="3528"/>
          <a:stretch>
            <a:fillRect/>
          </a:stretch>
        </p:blipFill>
        <p:spPr bwMode="auto">
          <a:xfrm>
            <a:off x="6172200" y="4191000"/>
            <a:ext cx="2727613" cy="1905000"/>
          </a:xfrm>
          <a:prstGeom prst="rect">
            <a:avLst/>
          </a:prstGeom>
          <a:noFill/>
        </p:spPr>
      </p:pic>
      <p:sp>
        <p:nvSpPr>
          <p:cNvPr id="25" name="Cloud Callout 24"/>
          <p:cNvSpPr/>
          <p:nvPr/>
        </p:nvSpPr>
        <p:spPr>
          <a:xfrm>
            <a:off x="1066800" y="2514600"/>
            <a:ext cx="6705600" cy="2057400"/>
          </a:xfrm>
          <a:prstGeom prst="cloudCallout">
            <a:avLst>
              <a:gd name="adj1" fmla="val -1136"/>
              <a:gd name="adj2" fmla="val 4186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There is a ……… . 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902777"/>
            <a:ext cx="3733800" cy="272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943600"/>
            <a:ext cx="1028700" cy="5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1430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7430" y="3124200"/>
            <a:ext cx="133317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76200" y="3124200"/>
            <a:ext cx="487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There is a ………… .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1" y="0"/>
            <a:ext cx="33555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2032"/>
          <a:stretch>
            <a:fillRect/>
          </a:stretch>
        </p:blipFill>
        <p:spPr bwMode="auto">
          <a:xfrm>
            <a:off x="1219200" y="0"/>
            <a:ext cx="7147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316324" y="0"/>
            <a:ext cx="3015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5400" b="1" cap="none" spc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3: Pp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5555" y="685800"/>
            <a:ext cx="2629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721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3114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382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667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lashcard lop 2_A4 (2mat_ngang)-45.jpg"/>
          <p:cNvPicPr>
            <a:picLocks noChangeAspect="1"/>
          </p:cNvPicPr>
          <p:nvPr/>
        </p:nvPicPr>
        <p:blipFill>
          <a:blip r:embed="rId5" cstate="print"/>
          <a:srcRect l="2469" t="3490" r="2469" b="4030"/>
          <a:stretch>
            <a:fillRect/>
          </a:stretch>
        </p:blipFill>
        <p:spPr>
          <a:xfrm>
            <a:off x="1600200" y="1600200"/>
            <a:ext cx="5638800" cy="388125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5562600"/>
            <a:ext cx="2438401" cy="90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Track 18.Tabl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667000" y="58674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83114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7779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9144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 descr="flashcard lop 2_A4 (2mat_ngang)-47.jpg"/>
          <p:cNvPicPr>
            <a:picLocks noChangeAspect="1"/>
          </p:cNvPicPr>
          <p:nvPr/>
        </p:nvPicPr>
        <p:blipFill>
          <a:blip r:embed="rId5" cstate="print"/>
          <a:srcRect l="2247" t="3177" r="2247" b="3101"/>
          <a:stretch>
            <a:fillRect/>
          </a:stretch>
        </p:blipFill>
        <p:spPr>
          <a:xfrm>
            <a:off x="1676400" y="1676400"/>
            <a:ext cx="5638800" cy="391399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638800"/>
            <a:ext cx="2133600" cy="91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Track 18. Sof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895600" y="6019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2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83114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7779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9144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 descr="flashcard lop 2_A4 (2mat_ngang)-49.jpg"/>
          <p:cNvPicPr>
            <a:picLocks noChangeAspect="1"/>
          </p:cNvPicPr>
          <p:nvPr/>
        </p:nvPicPr>
        <p:blipFill>
          <a:blip r:embed="rId5" cstate="print"/>
          <a:srcRect l="2247" t="3177" r="2247" b="3101"/>
          <a:stretch>
            <a:fillRect/>
          </a:stretch>
        </p:blipFill>
        <p:spPr>
          <a:xfrm>
            <a:off x="1752600" y="1676400"/>
            <a:ext cx="5334000" cy="370242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5562600"/>
            <a:ext cx="3276600" cy="10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Track 18. Pictur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133600" y="57912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8382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83114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7779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W7-X64\Desktop\BGĐT G2\Flashcard Lop 2 A4 (2mat ngang)\flashcard lop 2_A4 (2mat_ngang)-51.jpg"/>
          <p:cNvPicPr>
            <a:picLocks noChangeAspect="1" noChangeArrowheads="1"/>
          </p:cNvPicPr>
          <p:nvPr/>
        </p:nvPicPr>
        <p:blipFill>
          <a:blip r:embed="rId5" cstate="print"/>
          <a:srcRect l="1516" t="2144" r="2957" b="3528"/>
          <a:stretch>
            <a:fillRect/>
          </a:stretch>
        </p:blipFill>
        <p:spPr bwMode="auto">
          <a:xfrm>
            <a:off x="1600200" y="1600200"/>
            <a:ext cx="5715000" cy="3991429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678802"/>
            <a:ext cx="2362200" cy="81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Track 18. Clock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743200" y="5867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8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144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83114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7779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lum contrast="10000"/>
          </a:blip>
          <a:srcRect/>
          <a:stretch>
            <a:fillRect/>
          </a:stretch>
        </p:blipFill>
        <p:spPr bwMode="auto">
          <a:xfrm>
            <a:off x="56322" y="2514600"/>
            <a:ext cx="901147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Track 18.Tabl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1066800" y="5257800"/>
            <a:ext cx="457200" cy="457200"/>
          </a:xfrm>
          <a:prstGeom prst="rect">
            <a:avLst/>
          </a:prstGeom>
        </p:spPr>
      </p:pic>
      <p:pic>
        <p:nvPicPr>
          <p:cNvPr id="12" name="Track 18. Sofa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3276600" y="5257800"/>
            <a:ext cx="457200" cy="457200"/>
          </a:xfrm>
          <a:prstGeom prst="rect">
            <a:avLst/>
          </a:prstGeom>
        </p:spPr>
      </p:pic>
      <p:pic>
        <p:nvPicPr>
          <p:cNvPr id="13" name="Track 18. Picture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5410200" y="5257800"/>
            <a:ext cx="457200" cy="457200"/>
          </a:xfrm>
          <a:prstGeom prst="rect">
            <a:avLst/>
          </a:prstGeom>
        </p:spPr>
      </p:pic>
      <p:pic>
        <p:nvPicPr>
          <p:cNvPr id="14" name="Track 18. Clock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7696200" y="5257800"/>
            <a:ext cx="457200" cy="457200"/>
          </a:xfrm>
          <a:prstGeom prst="rect">
            <a:avLst/>
          </a:prstGeom>
        </p:spPr>
      </p:pic>
      <p:pic>
        <p:nvPicPr>
          <p:cNvPr id="15" name="Track 18. Listen and Repeat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/>
          <a:stretch>
            <a:fillRect/>
          </a:stretch>
        </p:blipFill>
        <p:spPr>
          <a:xfrm>
            <a:off x="4953000" y="1066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8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3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144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83114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7779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0"/>
            <a:ext cx="98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838200" y="1600200"/>
            <a:ext cx="7696200" cy="5257800"/>
          </a:xfrm>
          <a:prstGeom prst="irregularSeal1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it right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990600"/>
            <a:ext cx="2057400" cy="736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0405" tIns="40227" rIns="80405" bIns="40227" anchor="ctr"/>
          <a:lstStyle/>
          <a:p>
            <a:pPr algn="ctr" defTabSz="8039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 animBg="1"/>
      <p:bldP spid="12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513</Words>
  <Application>Microsoft Office PowerPoint</Application>
  <PresentationFormat>On-screen Show (4:3)</PresentationFormat>
  <Paragraphs>100</Paragraphs>
  <Slides>14</Slides>
  <Notes>13</Notes>
  <HiddenSlides>0</HiddenSlides>
  <MMClips>16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21AK22</cp:lastModifiedBy>
  <cp:revision>494</cp:revision>
  <dcterms:created xsi:type="dcterms:W3CDTF">2006-08-16T00:00:00Z</dcterms:created>
  <dcterms:modified xsi:type="dcterms:W3CDTF">2025-10-23T14:09:35Z</dcterms:modified>
</cp:coreProperties>
</file>