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MRVT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Khi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43772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8327682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9846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10130</TotalTime>
  <Words>491</Words>
  <Application>Microsoft Office PowerPoint</Application>
  <PresentationFormat>Custom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1056</cp:revision>
  <dcterms:created xsi:type="dcterms:W3CDTF">2008-09-09T22:52:10Z</dcterms:created>
  <dcterms:modified xsi:type="dcterms:W3CDTF">2025-02-20T09:03:19Z</dcterms:modified>
</cp:coreProperties>
</file>