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7" d="100"/>
          <a:sy n="117"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3/9/2025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3/9/2025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706</Words>
  <Application>Microsoft Office PowerPoint</Application>
  <PresentationFormat>Widescreen</PresentationFormat>
  <Paragraphs>84</Paragraphs>
  <Slides>20</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#9Slide03 AllRoundGothic</vt:lpstr>
      <vt:lpstr>Arial</vt:lpstr>
      <vt:lpstr>Calibri</vt:lpstr>
      <vt:lpstr>Calibri Light</vt:lpstr>
      <vt:lpstr>Cambria</vt:lpstr>
      <vt:lpstr>等线</vt:lpstr>
      <vt:lpstr>Times New Roman</vt:lpstr>
      <vt:lpstr>小单纯体</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Vu</cp:lastModifiedBy>
  <cp:revision>35</cp:revision>
  <dcterms:created xsi:type="dcterms:W3CDTF">2023-12-08T09:56:58Z</dcterms:created>
  <dcterms:modified xsi:type="dcterms:W3CDTF">2025-03-09T13:20:17Z</dcterms:modified>
</cp:coreProperties>
</file>