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mp3" ContentType="audio/mp3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35" r:id="rId3"/>
    <p:sldId id="378" r:id="rId4"/>
    <p:sldId id="379" r:id="rId6"/>
    <p:sldId id="257" r:id="rId7"/>
    <p:sldId id="261" r:id="rId8"/>
    <p:sldId id="383" r:id="rId9"/>
    <p:sldId id="299" r:id="rId10"/>
    <p:sldId id="265" r:id="rId11"/>
    <p:sldId id="385" r:id="rId12"/>
    <p:sldId id="294" r:id="rId13"/>
    <p:sldId id="332" r:id="rId14"/>
    <p:sldId id="296" r:id="rId15"/>
    <p:sldId id="271" r:id="rId16"/>
    <p:sldId id="333" r:id="rId17"/>
    <p:sldId id="384" r:id="rId18"/>
    <p:sldId id="381" r:id="rId19"/>
    <p:sldId id="387" r:id="rId20"/>
  </p:sldIdLst>
  <p:sldSz cx="9144000" cy="5143500" type="screen16x9"/>
  <p:notesSz cx="6858000" cy="9144000"/>
  <p:embeddedFontLst>
    <p:embeddedFont>
      <p:font typeface="iCiel Cadena" panose="02000503000000020004" pitchFamily="2" charset="77"/>
      <p:bold r:id="rId25"/>
    </p:embeddedFont>
    <p:embeddedFont>
      <p:font typeface="Quicksand Medium" panose="00000600000000000000" pitchFamily="2" charset="0"/>
      <p:regular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uong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F3B55F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89533" autoAdjust="0"/>
  </p:normalViewPr>
  <p:slideViewPr>
    <p:cSldViewPr showGuides="1">
      <p:cViewPr varScale="1">
        <p:scale>
          <a:sx n="90" d="100"/>
          <a:sy n="90" d="100"/>
        </p:scale>
        <p:origin x="90" y="180"/>
      </p:cViewPr>
      <p:guideLst>
        <p:guide orient="horz" pos="15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thân</a:t>
            </a:r>
            <a:r>
              <a:rPr lang="en-US" baseline="0" dirty="0"/>
              <a:t> </a:t>
            </a:r>
            <a:r>
              <a:rPr lang="en-US" baseline="0" dirty="0" err="1"/>
              <a:t>mến</a:t>
            </a:r>
            <a:r>
              <a:rPr lang="en-US" baseline="0" dirty="0"/>
              <a:t>,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giác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: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ôn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,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cực</a:t>
            </a:r>
            <a:r>
              <a:rPr lang="en-US" baseline="0" dirty="0"/>
              <a:t>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,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, </a:t>
            </a:r>
            <a:r>
              <a:rPr lang="en-US" baseline="0" dirty="0" err="1"/>
              <a:t>ba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cực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giác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: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truyện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, </a:t>
            </a:r>
            <a:r>
              <a:rPr lang="en-US" baseline="0" dirty="0" err="1"/>
              <a:t>vẫn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dù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ôn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A1CC4-BBF9-49EE-B226-0468BE553BFA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2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8.GIF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png"/><Relationship Id="rId2" Type="http://schemas.openxmlformats.org/officeDocument/2006/relationships/image" Target="../media/image30.jpe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microsoft.com/office/2007/relationships/media" Target="../media/media3.m4a"/><Relationship Id="rId2" Type="http://schemas.openxmlformats.org/officeDocument/2006/relationships/audio" Target="../media/media3.m4a"/><Relationship Id="rId1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0" y="400050"/>
            <a:ext cx="6557963" cy="1194435"/>
          </a:xfrm>
          <a:prstGeom prst="rect">
            <a:avLst/>
          </a:prstGeom>
          <a:noFill/>
        </p:spPr>
        <p:txBody>
          <a:bodyPr wrap="square" lIns="51429" tIns="25715" rIns="51429" bIns="25715" rtlCol="0">
            <a:spAutoFit/>
          </a:bodyPr>
          <a:lstStyle/>
          <a:p>
            <a:pPr algn="ctr"/>
            <a:r>
              <a:rPr lang="en-US" sz="371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71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71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71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1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71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71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715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71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1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71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71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71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71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371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371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794225"/>
            <a:ext cx="6172200" cy="861304"/>
          </a:xfrm>
          <a:prstGeom prst="rect">
            <a:avLst/>
          </a:prstGeom>
          <a:noFill/>
        </p:spPr>
        <p:txBody>
          <a:bodyPr wrap="none" lIns="51435" tIns="25717" rIns="51435" bIns="25717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5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ĐẠO ĐỨC</a:t>
            </a:r>
            <a:endParaRPr lang="en-US" sz="405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1650" y="2800278"/>
            <a:ext cx="5893594" cy="61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altLang="en-US" sz="33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457700"/>
            <a:ext cx="3343275" cy="33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57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157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157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Minh Thư</a:t>
            </a:r>
            <a:endParaRPr lang="vi-VN" altLang="en-US" sz="1575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085807" y="-342421"/>
            <a:ext cx="1557300" cy="176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5040" y="3031244"/>
            <a:ext cx="3462800" cy="21671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12" y="3657686"/>
            <a:ext cx="1766237" cy="11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6743657" y="-400047"/>
            <a:ext cx="1557300" cy="176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7" y="555526"/>
            <a:ext cx="1162525" cy="5394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1" y="555526"/>
            <a:ext cx="2606473" cy="2022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23" y="560563"/>
            <a:ext cx="2147244" cy="207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18" y="2931790"/>
            <a:ext cx="2155796" cy="2014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00" y="2918749"/>
            <a:ext cx="2231327" cy="1975352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2900" y="2139950"/>
            <a:ext cx="9144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" y="0"/>
            <a:ext cx="8221345" cy="4274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74185"/>
            <a:ext cx="762635" cy="695960"/>
          </a:xfrm>
          <a:prstGeom prst="rect">
            <a:avLst/>
          </a:prstGeom>
        </p:spPr>
      </p:pic>
      <p:pic>
        <p:nvPicPr>
          <p:cNvPr id="3" name="ba_don_phong_giup_chau_nhe_afbb7967-b163-4eda-b640-2968bd28bf46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070" y="350774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" y="454660"/>
            <a:ext cx="9119870" cy="4688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7" y="-20419"/>
            <a:ext cx="1162525" cy="539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hung\Desktop\1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3000" y="0"/>
            <a:ext cx="6858000" cy="5096351"/>
          </a:xfrm>
          <a:prstGeom prst="rect">
            <a:avLst/>
          </a:prstGeom>
          <a:noFill/>
        </p:spPr>
      </p:pic>
      <p:pic>
        <p:nvPicPr>
          <p:cNvPr id="4" name="Con vẫn chưa cất quầ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29500" y="4686300"/>
            <a:ext cx="371475" cy="37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vi-VN" altLang="en-US" sz="3555"/>
              <a:t>         Tuổi nhỏ làm việc nhỏ</a:t>
            </a:r>
            <a:br>
              <a:rPr lang="vi-VN" altLang="en-US" sz="3555"/>
            </a:br>
            <a:r>
              <a:rPr lang="vi-VN" altLang="en-US" sz="3555"/>
              <a:t>       Tự giác giúp mẹ cha</a:t>
            </a:r>
            <a:br>
              <a:rPr lang="vi-VN" altLang="en-US" sz="3555"/>
            </a:br>
            <a:r>
              <a:rPr lang="vi-VN" altLang="en-US" sz="3555"/>
              <a:t>                  Chăm chỉ không quản ngại </a:t>
            </a:r>
            <a:br>
              <a:rPr lang="vi-VN" altLang="en-US" sz="3555"/>
            </a:br>
            <a:r>
              <a:rPr lang="vi-VN" altLang="en-US" sz="3555"/>
              <a:t>        Cả nhà vui chan hòa.</a:t>
            </a:r>
            <a:endParaRPr lang="vi-VN" altLang="en-US" sz="3555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>
            <a:fillRect/>
          </a:stretch>
        </p:blipFill>
        <p:spPr>
          <a:xfrm>
            <a:off x="-252541" y="483063"/>
            <a:ext cx="3168352" cy="4629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460708"/>
            <a:ext cx="43204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GB" sz="2000" b="1" dirty="0">
              <a:solidFill>
                <a:srgbClr val="26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29" y="1085583"/>
            <a:ext cx="5818170" cy="3862431"/>
          </a:xfrm>
          <a:prstGeom prst="rect">
            <a:avLst/>
          </a:prstGeom>
        </p:spPr>
      </p:pic>
      <p:pic>
        <p:nvPicPr>
          <p:cNvPr id="4" name="BeQuetNha-BeThaoVan-6929183_[cut_60sec]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650" y="401129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450833" y="1131590"/>
            <a:ext cx="5792340" cy="1241988"/>
            <a:chOff x="3397991" y="1866792"/>
            <a:chExt cx="5792340" cy="1241988"/>
          </a:xfrm>
        </p:grpSpPr>
        <p:sp>
          <p:nvSpPr>
            <p:cNvPr id="14" name="TextBox 13"/>
            <p:cNvSpPr txBox="1"/>
            <p:nvPr/>
          </p:nvSpPr>
          <p:spPr>
            <a:xfrm>
              <a:off x="3403254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19:</a:t>
              </a:r>
              <a:endPara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97991" y="2416283"/>
              <a:ext cx="579234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9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Tự</a:t>
              </a:r>
              <a:r>
                <a:rPr lang="en-US" sz="39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9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giác</a:t>
              </a:r>
              <a:r>
                <a:rPr lang="en-US" sz="39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9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làm</a:t>
              </a:r>
              <a:r>
                <a:rPr lang="en-US" sz="39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9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việc</a:t>
              </a:r>
              <a:r>
                <a:rPr lang="en-US" sz="39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9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nhà</a:t>
              </a:r>
              <a:endParaRPr lang="en-US" sz="39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  <a:endParaRPr lang="en-US" sz="1600" dirty="0">
              <a:solidFill>
                <a:srgbClr val="BF2174"/>
              </a:solidFill>
              <a:latin typeface="Quicksand Medium" panose="00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7" y="205853"/>
            <a:ext cx="3707034" cy="2302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99" y="195693"/>
            <a:ext cx="3715640" cy="2302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69"/>
          <a:stretch>
            <a:fillRect/>
          </a:stretch>
        </p:blipFill>
        <p:spPr>
          <a:xfrm>
            <a:off x="35560" y="2508885"/>
            <a:ext cx="2773045" cy="244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r="4501"/>
          <a:stretch>
            <a:fillRect/>
          </a:stretch>
        </p:blipFill>
        <p:spPr>
          <a:xfrm>
            <a:off x="2808605" y="2498725"/>
            <a:ext cx="2787650" cy="24415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596255" y="1358265"/>
            <a:ext cx="3342005" cy="3606165"/>
            <a:chOff x="2097792" y="564620"/>
            <a:chExt cx="4984390" cy="36064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792" y="1715338"/>
              <a:ext cx="4984390" cy="245575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267939" y="564620"/>
              <a:ext cx="2812158" cy="42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8" y="605680"/>
            <a:ext cx="1259660" cy="6254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15616" y="606096"/>
            <a:ext cx="5976507" cy="3670163"/>
            <a:chOff x="1115616" y="606096"/>
            <a:chExt cx="5976507" cy="3670163"/>
          </a:xfrm>
        </p:grpSpPr>
        <p:sp>
          <p:nvSpPr>
            <p:cNvPr id="7" name="TextBox 6"/>
            <p:cNvSpPr txBox="1"/>
            <p:nvPr/>
          </p:nvSpPr>
          <p:spPr>
            <a:xfrm>
              <a:off x="1115616" y="1984652"/>
              <a:ext cx="5346700" cy="42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200" b="1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65" r="3940" b="20880"/>
            <a:stretch>
              <a:fillRect/>
            </a:stretch>
          </p:blipFill>
          <p:spPr>
            <a:xfrm>
              <a:off x="1835539" y="606096"/>
              <a:ext cx="5256584" cy="36701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" y="612443"/>
            <a:ext cx="1107101" cy="513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40" y="68580"/>
            <a:ext cx="2606675" cy="2253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20" y="68580"/>
            <a:ext cx="2995930" cy="2290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-20955"/>
            <a:ext cx="2980055" cy="2356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95" y="2322830"/>
            <a:ext cx="2745740" cy="2407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65" y="2269490"/>
            <a:ext cx="2816225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WPS Presentation</Application>
  <PresentationFormat>On-screen Show (16:9)</PresentationFormat>
  <Paragraphs>18</Paragraphs>
  <Slides>17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iCiel Cadena</vt:lpstr>
      <vt:lpstr>iCiel Cucho</vt:lpstr>
      <vt:lpstr>Segoe Print</vt:lpstr>
      <vt:lpstr>Quicksand Medium</vt:lpstr>
      <vt:lpstr>Lato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Tuổi nhỏ làm việc nhỏ        Tự giác giúp mẹ cha                   Chăm chỉ không quản ngại          Cả nhà vui chan hòa.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Nguyễn Minh Thư</cp:lastModifiedBy>
  <cp:revision>170</cp:revision>
  <dcterms:created xsi:type="dcterms:W3CDTF">2020-04-29T11:34:00Z</dcterms:created>
  <dcterms:modified xsi:type="dcterms:W3CDTF">2025-02-20T05:05:57Z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C8BE5498CB714B9BBBA92CAAF0517C2E_13</vt:lpwstr>
  </property>
  <property fmtid="{D5CDD505-2E9C-101B-9397-08002B2CF9AE}" pid="3" name="KSOProductBuildVer">
    <vt:lpwstr>1033-12.2.0.19805</vt:lpwstr>
  </property>
</Properties>
</file>