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97" r:id="rId4"/>
    <p:sldId id="299" r:id="rId6"/>
    <p:sldId id="275" r:id="rId7"/>
    <p:sldId id="290" r:id="rId8"/>
    <p:sldId id="264" r:id="rId9"/>
    <p:sldId id="292" r:id="rId10"/>
    <p:sldId id="268" r:id="rId11"/>
    <p:sldId id="303" r:id="rId12"/>
    <p:sldId id="300" r:id="rId13"/>
    <p:sldId id="30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 showGuides="1">
      <p:cViewPr varScale="1">
        <p:scale>
          <a:sx n="75" d="100"/>
          <a:sy n="75" d="100"/>
        </p:scale>
        <p:origin x="12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A72F7-0800-486D-86EA-4464E395F81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87F74-E676-4EF3-88FB-3D14592330A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7F74-E676-4EF3-88FB-3D14592330A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7F74-E676-4EF3-88FB-3D14592330A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E1A4-2707-4AA2-AE9E-2AF586AADA2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9175-935E-4CD4-8EFA-79621DBC54B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E1A4-2707-4AA2-AE9E-2AF586AADA2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9175-935E-4CD4-8EFA-79621DBC54B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E1A4-2707-4AA2-AE9E-2AF586AADA2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9175-935E-4CD4-8EFA-79621DBC54B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E1A4-2707-4AA2-AE9E-2AF586AADA2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9175-935E-4CD4-8EFA-79621DBC54B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E1A4-2707-4AA2-AE9E-2AF586AADA2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9175-935E-4CD4-8EFA-79621DBC54B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E1A4-2707-4AA2-AE9E-2AF586AADA2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9175-935E-4CD4-8EFA-79621DBC54B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E1A4-2707-4AA2-AE9E-2AF586AADA2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9175-935E-4CD4-8EFA-79621DBC54B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E1A4-2707-4AA2-AE9E-2AF586AADA2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9175-935E-4CD4-8EFA-79621DBC54B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E1A4-2707-4AA2-AE9E-2AF586AADA2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9175-935E-4CD4-8EFA-79621DBC54B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E1A4-2707-4AA2-AE9E-2AF586AADA2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9175-935E-4CD4-8EFA-79621DBC54B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E1A4-2707-4AA2-AE9E-2AF586AADA2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9175-935E-4CD4-8EFA-79621DBC54B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51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F1EAB-DF47-4279-922C-C113875E34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FB9462-0B7B-464B-AB17-BF186597D6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EE1A4-2707-4AA2-AE9E-2AF586AADA2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79175-935E-4CD4-8EFA-79621DBC54B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6958014" y="3693389"/>
            <a:ext cx="1042988" cy="15430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1116085" y="4322337"/>
            <a:ext cx="1185863" cy="5000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1143000" y="4764883"/>
            <a:ext cx="6858000" cy="59293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120724" y="3315044"/>
            <a:ext cx="3138122" cy="2384403"/>
          </a:xfrm>
          <a:prstGeom prst="rect">
            <a:avLst/>
          </a:prstGeom>
          <a:noFill/>
        </p:spPr>
        <p:txBody>
          <a:bodyPr spcFirstLastPara="1" wrap="none" lIns="91276" tIns="45638" rIns="91276" bIns="45638" numCol="1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912495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87" y="964366"/>
            <a:ext cx="1296960" cy="2426745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6293645" y="4333093"/>
            <a:ext cx="1185863" cy="500063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5222083" y="4333093"/>
            <a:ext cx="1185863" cy="500063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4096853" y="4333093"/>
            <a:ext cx="1185863" cy="500063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2527792" y="4333093"/>
            <a:ext cx="1185863" cy="5000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4662" y="3088833"/>
            <a:ext cx="2974763" cy="1405114"/>
          </a:xfrm>
          <a:prstGeom prst="rect">
            <a:avLst/>
          </a:prstGeom>
        </p:spPr>
      </p:pic>
      <p:pic>
        <p:nvPicPr>
          <p:cNvPr id="22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9" y="639190"/>
            <a:ext cx="1296960" cy="2426745"/>
          </a:xfrm>
          <a:prstGeom prst="rect">
            <a:avLst/>
          </a:prstGeom>
        </p:spPr>
      </p:pic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2819694" y="380879"/>
            <a:ext cx="4057650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TRƯỜNG HỌC</a:t>
            </a:r>
            <a:endParaRPr lang="vi-VN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2900725" y="1874786"/>
            <a:ext cx="4057650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1"/>
          <p:cNvSpPr txBox="1"/>
          <p:nvPr/>
        </p:nvSpPr>
        <p:spPr>
          <a:xfrm>
            <a:off x="1802766" y="1097208"/>
            <a:ext cx="5893635" cy="41710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>
              <a:solidFill>
                <a:srgbClr val="FF0000"/>
              </a:solidFill>
              <a:latin typeface="HP001 5 hàng" pitchFamily="34" charset="-93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76137" y="4876671"/>
            <a:ext cx="5049441" cy="713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52" tIns="34277" rIns="68552" bIns="34277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thực hiện: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Thư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1235802" y="5379706"/>
            <a:ext cx="6400800" cy="628650"/>
          </a:xfrm>
          <a:prstGeom prst="ribbon">
            <a:avLst>
              <a:gd name="adj1" fmla="val 33333"/>
              <a:gd name="adj2" fmla="val 47111"/>
            </a:avLst>
          </a:prstGeom>
          <a:solidFill>
            <a:srgbClr val="F4F428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1350" b="1" i="1" dirty="0" err="1">
                <a:solidFill>
                  <a:srgbClr val="FF0066"/>
                </a:solidFill>
                <a:latin typeface="Tahoma" panose="020B0604030504040204" pitchFamily="34" charset="0"/>
              </a:rPr>
              <a:t>Năm</a:t>
            </a:r>
            <a:r>
              <a:rPr lang="en-US" sz="1350" b="1" i="1" dirty="0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lang="en-US" sz="1350" b="1" i="1" dirty="0" err="1">
                <a:solidFill>
                  <a:srgbClr val="FF0066"/>
                </a:solidFill>
                <a:latin typeface="Tahoma" panose="020B0604030504040204" pitchFamily="34" charset="0"/>
              </a:rPr>
              <a:t>học</a:t>
            </a:r>
            <a:r>
              <a:rPr lang="en-US" sz="1350" b="1" i="1">
                <a:solidFill>
                  <a:srgbClr val="FF0066"/>
                </a:solidFill>
                <a:latin typeface="Tahoma" panose="020B0604030504040204" pitchFamily="34" charset="0"/>
              </a:rPr>
              <a:t>: 202</a:t>
            </a:r>
            <a:r>
              <a:rPr lang="vi-VN" altLang="en-US" sz="1350" b="1" i="1">
                <a:solidFill>
                  <a:srgbClr val="FF0066"/>
                </a:solidFill>
                <a:latin typeface="Tahoma" panose="020B0604030504040204" pitchFamily="34" charset="0"/>
              </a:rPr>
              <a:t>5</a:t>
            </a:r>
            <a:r>
              <a:rPr lang="en-US" sz="1350" b="1" i="1">
                <a:solidFill>
                  <a:srgbClr val="FF0066"/>
                </a:solidFill>
                <a:latin typeface="Tahoma" panose="020B0604030504040204" pitchFamily="34" charset="0"/>
              </a:rPr>
              <a:t>- 202</a:t>
            </a:r>
            <a:r>
              <a:rPr lang="vi-VN" altLang="en-US" sz="1350" b="1" i="1">
                <a:solidFill>
                  <a:srgbClr val="FF0066"/>
                </a:solidFill>
                <a:latin typeface="Tahoma" panose="020B0604030504040204" pitchFamily="34" charset="0"/>
              </a:rPr>
              <a:t>6</a:t>
            </a:r>
            <a:endParaRPr lang="vi-VN" altLang="en-US" sz="1350" b="1" i="1" dirty="0">
              <a:solidFill>
                <a:srgbClr val="FF0066"/>
              </a:solidFill>
              <a:latin typeface="Tahoma" panose="020B0604030504040204" pitchFamily="34" charset="0"/>
            </a:endParaRPr>
          </a:p>
        </p:txBody>
      </p:sp>
      <p:sp>
        <p:nvSpPr>
          <p:cNvPr id="31" name="WordArt 7"/>
          <p:cNvSpPr>
            <a:spLocks noChangeArrowheads="1" noChangeShapeType="1" noTextEdit="1"/>
          </p:cNvSpPr>
          <p:nvPr/>
        </p:nvSpPr>
        <p:spPr bwMode="auto">
          <a:xfrm>
            <a:off x="1067006" y="1295261"/>
            <a:ext cx="7114287" cy="5940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Box 7"/>
          <p:cNvSpPr txBox="1"/>
          <p:nvPr/>
        </p:nvSpPr>
        <p:spPr>
          <a:xfrm>
            <a:off x="2133600" y="1752600"/>
            <a:ext cx="58515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 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học.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tiết học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/>
          <p:nvPr>
            <p:ph sz="quarter" idx="1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33400" y="63814"/>
            <a:ext cx="3626506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1550" lvl="1" indent="-514350" algn="just">
              <a:lnSpc>
                <a:spcPts val="1900"/>
              </a:lnSpc>
              <a:spcBef>
                <a:spcPts val="600"/>
              </a:spcBef>
              <a:buFontTx/>
              <a:buAutoNum type="romanUcPeriod"/>
              <a:tabLst>
                <a:tab pos="177800" algn="l"/>
                <a:tab pos="3556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 CẦU CẦN ĐẠT: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06" y="5334000"/>
            <a:ext cx="6096000" cy="19261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tabLst>
                <a:tab pos="177800" algn="l"/>
                <a:tab pos="266700" algn="l"/>
                <a:tab pos="7239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ĐỒ DÙNG DẠY HỌC: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tabLst>
                <a:tab pos="177800" algn="l"/>
                <a:tab pos="266700" algn="l"/>
                <a:tab pos="723900" algn="l"/>
              </a:tabLs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Ti vi.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tabLst>
                <a:tab pos="177800" algn="l"/>
                <a:tab pos="266700" algn="l"/>
                <a:tab pos="723900" algn="l"/>
              </a:tabLs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SGK.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tabLst>
                <a:tab pos="177800" algn="l"/>
                <a:tab pos="266700" algn="l"/>
                <a:tab pos="7239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en-US" sz="2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 HOẠT ĐỘNG HỌC :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buFont typeface="Times New Roman" panose="02020603050405020304" pitchFamily="18" charset="0"/>
              <a:buChar char="-"/>
              <a:tabLst>
                <a:tab pos="177800" algn="l"/>
                <a:tab pos="409575" algn="l"/>
              </a:tabLst>
            </a:pP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9848" y="381000"/>
            <a:ext cx="9406247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1900"/>
              </a:lnSpc>
              <a:spcBef>
                <a:spcPts val="600"/>
              </a:spcBef>
              <a:buFont typeface="+mj-lt"/>
              <a:buAutoNum type="arabicPeriod"/>
              <a:tabLst>
                <a:tab pos="1778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buFont typeface="Times New Roman" panose="02020603050405020304" pitchFamily="18" charset="0"/>
              <a:buChar char="-"/>
              <a:tabLst>
                <a:tab pos="177800" algn="l"/>
                <a:tab pos="3556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algn="just">
              <a:lnSpc>
                <a:spcPts val="19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algn="just">
              <a:lnSpc>
                <a:spcPts val="19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SGK)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buFont typeface="Times New Roman" panose="02020603050405020304" pitchFamily="18" charset="0"/>
              <a:buChar char="-"/>
              <a:tabLst>
                <a:tab pos="177800" algn="l"/>
                <a:tab pos="3556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algn="just">
              <a:lnSpc>
                <a:spcPts val="19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algn="just">
              <a:lnSpc>
                <a:spcPts val="19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9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2.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buFont typeface="Times New Roman" panose="02020603050405020304" pitchFamily="18" charset="0"/>
              <a:buChar char="-"/>
              <a:tabLst>
                <a:tab pos="177800" algn="l"/>
                <a:tab pos="409575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900"/>
              </a:lnSpc>
              <a:spcBef>
                <a:spcPts val="600"/>
              </a:spcBef>
              <a:buFont typeface="Times New Roman" panose="02020603050405020304" pitchFamily="18" charset="0"/>
              <a:buChar char="-"/>
              <a:tabLst>
                <a:tab pos="177800" algn="l"/>
                <a:tab pos="409575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>
              <a:lnSpc>
                <a:spcPts val="19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3.Năng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900"/>
              </a:lnSpc>
              <a:spcBef>
                <a:spcPts val="600"/>
              </a:spcBef>
              <a:buFont typeface="Times New Roman" panose="02020603050405020304" pitchFamily="18" charset="0"/>
              <a:buChar char="-"/>
              <a:tabLst>
                <a:tab pos="177800" algn="l"/>
                <a:tab pos="409575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600" y="2163352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" y="0"/>
            <a:ext cx="4914396" cy="2334175"/>
          </a:xfrm>
          <a:prstGeom prst="rect">
            <a:avLst/>
          </a:prstGeom>
          <a:ln>
            <a:noFill/>
          </a:ln>
        </p:spPr>
      </p:pic>
      <p:sp>
        <p:nvSpPr>
          <p:cNvPr id="4" name="Cloud 3"/>
          <p:cNvSpPr/>
          <p:nvPr/>
        </p:nvSpPr>
        <p:spPr>
          <a:xfrm>
            <a:off x="5920740" y="310515"/>
            <a:ext cx="2594610" cy="149987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HĐN2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1240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9" t="12677" r="8710" b="8415"/>
          <a:stretch>
            <a:fillRect/>
          </a:stretch>
        </p:blipFill>
        <p:spPr>
          <a:xfrm>
            <a:off x="0" y="-1524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1054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12727" r="8705" b="46263"/>
          <a:stretch>
            <a:fillRect/>
          </a:stretch>
        </p:blipFill>
        <p:spPr>
          <a:xfrm>
            <a:off x="12700" y="0"/>
            <a:ext cx="92964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53536" r="8990" b="9293"/>
          <a:stretch>
            <a:fillRect/>
          </a:stretch>
        </p:blipFill>
        <p:spPr>
          <a:xfrm>
            <a:off x="-63500" y="-12700"/>
            <a:ext cx="9372600" cy="694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5400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11313" r="7281" b="28889"/>
          <a:stretch>
            <a:fillRect/>
          </a:stretch>
        </p:blipFill>
        <p:spPr>
          <a:xfrm>
            <a:off x="-76200" y="2057400"/>
            <a:ext cx="92964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11919" r="11553" b="55960"/>
          <a:stretch>
            <a:fillRect/>
          </a:stretch>
        </p:blipFill>
        <p:spPr>
          <a:xfrm>
            <a:off x="-76200" y="817418"/>
            <a:ext cx="9372600" cy="5278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43434" r="50000" b="28283"/>
          <a:stretch>
            <a:fillRect/>
          </a:stretch>
        </p:blipFill>
        <p:spPr>
          <a:xfrm>
            <a:off x="-76200" y="0"/>
            <a:ext cx="9220200" cy="754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242" r="7566" b="27879"/>
          <a:stretch>
            <a:fillRect/>
          </a:stretch>
        </p:blipFill>
        <p:spPr>
          <a:xfrm>
            <a:off x="-457200" y="0"/>
            <a:ext cx="9448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1339215"/>
            <a:ext cx="7869555" cy="1793240"/>
          </a:xfrm>
        </p:spPr>
        <p:txBody>
          <a:bodyPr/>
          <a:p>
            <a:pPr algn="just"/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luận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rong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44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tập :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toán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sản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phẩm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endParaRPr lang="en-US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04979"/>
            <a:ext cx="5851967" cy="1443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95707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096000" y="457200"/>
            <a:ext cx="2703830" cy="149987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HĐCL</a:t>
            </a:r>
            <a:endParaRPr lang="en-US" sz="4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4" t="76566" r="30634" b="7071"/>
          <a:stretch>
            <a:fillRect/>
          </a:stretch>
        </p:blipFill>
        <p:spPr>
          <a:xfrm>
            <a:off x="76200" y="2743515"/>
            <a:ext cx="9144000" cy="2217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1770</Words>
  <Application>WPS Presentation</Application>
  <PresentationFormat>On-screen Show (4:3)</PresentationFormat>
  <Paragraphs>61</Paragraphs>
  <Slides>10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</vt:lpstr>
      <vt:lpstr>SimSun</vt:lpstr>
      <vt:lpstr>Wingdings</vt:lpstr>
      <vt:lpstr>Georgia</vt:lpstr>
      <vt:lpstr>UTM Avo</vt:lpstr>
      <vt:lpstr>Segoe Print</vt:lpstr>
      <vt:lpstr>Times New Roman</vt:lpstr>
      <vt:lpstr>HP001 5 hàng</vt:lpstr>
      <vt:lpstr>Arial Black</vt:lpstr>
      <vt:lpstr>Tahoma</vt:lpstr>
      <vt:lpstr>Arial</vt:lpstr>
      <vt:lpstr>Calibri</vt:lpstr>
      <vt:lpstr>Trebuchet MS</vt:lpstr>
      <vt:lpstr>Microsoft YaHei</vt:lpstr>
      <vt:lpstr>Arial Unicode MS</vt:lpstr>
      <vt:lpstr>Trebuchet MS</vt:lpstr>
      <vt:lpstr>STLiti</vt:lpstr>
      <vt:lpstr>Slipstream</vt:lpstr>
      <vt:lpstr>10_Office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Nguyễn Minh Thư</cp:lastModifiedBy>
  <cp:revision>63</cp:revision>
  <dcterms:created xsi:type="dcterms:W3CDTF">2020-08-13T13:23:00Z</dcterms:created>
  <dcterms:modified xsi:type="dcterms:W3CDTF">2025-10-22T09:29:50Z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B8824B29FFED476891FD13C093D3ABA3_13</vt:lpwstr>
  </property>
  <property fmtid="{D5CDD505-2E9C-101B-9397-08002B2CF9AE}" pid="3" name="KSOProductBuildVer">
    <vt:lpwstr>1033-12.2.0.22530</vt:lpwstr>
  </property>
</Properties>
</file>