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</p:sldMasterIdLst>
  <p:notesMasterIdLst>
    <p:notesMasterId r:id="rId14"/>
  </p:notesMasterIdLst>
  <p:sldIdLst>
    <p:sldId id="364" r:id="rId4"/>
    <p:sldId id="371" r:id="rId5"/>
    <p:sldId id="372" r:id="rId6"/>
    <p:sldId id="373" r:id="rId7"/>
    <p:sldId id="374" r:id="rId8"/>
    <p:sldId id="379" r:id="rId9"/>
    <p:sldId id="396" r:id="rId10"/>
    <p:sldId id="367" r:id="rId11"/>
    <p:sldId id="368" r:id="rId12"/>
    <p:sldId id="388" r:id="rId1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Fredoka One" panose="02000000000000000000" pitchFamily="2" charset="0"/>
      <p:regular r:id="rId27"/>
    </p:embeddedFont>
    <p:embeddedFont>
      <p:font typeface="Hind" panose="02000000000000000000" pitchFamily="2" charset="0"/>
      <p:regular r:id="rId28"/>
      <p:bold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Sport Day" panose="020B0604020202020204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7" autoAdjust="0"/>
  </p:normalViewPr>
  <p:slideViewPr>
    <p:cSldViewPr snapToGrid="0">
      <p:cViewPr varScale="1">
        <p:scale>
          <a:sx n="84" d="100"/>
          <a:sy n="84" d="100"/>
        </p:scale>
        <p:origin x="99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 dirty="0"/>
              <a:t>Game: At the Doctor's Office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1: </a:t>
            </a:r>
            <a:r>
              <a:rPr lang="vi-VN" b="0" dirty="0"/>
              <a:t>Ask some volunteer pairs to </a:t>
            </a:r>
            <a:r>
              <a:rPr lang="en-US" b="0" dirty="0"/>
              <a:t>role-play</a:t>
            </a:r>
            <a:r>
              <a:rPr lang="vi-VN" b="0" dirty="0"/>
              <a:t> in front of class.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2: </a:t>
            </a:r>
            <a:r>
              <a:rPr lang="vi-VN" b="0" dirty="0"/>
              <a:t>One pupil is a doctor and </a:t>
            </a:r>
            <a:r>
              <a:rPr lang="en-US" b="0" dirty="0"/>
              <a:t>the</a:t>
            </a:r>
            <a:r>
              <a:rPr lang="en-US" b="0" baseline="0" dirty="0"/>
              <a:t> other</a:t>
            </a:r>
            <a:r>
              <a:rPr lang="vi-VN" b="0" dirty="0"/>
              <a:t> is </a:t>
            </a:r>
            <a:r>
              <a:rPr lang="en-US" b="0" dirty="0"/>
              <a:t>a</a:t>
            </a:r>
            <a:r>
              <a:rPr lang="en-US" b="0" baseline="0" dirty="0"/>
              <a:t> </a:t>
            </a:r>
            <a:r>
              <a:rPr lang="vi-VN" b="0" dirty="0"/>
              <a:t>patient, who </a:t>
            </a:r>
            <a:r>
              <a:rPr lang="en-US" b="0" dirty="0"/>
              <a:t>will</a:t>
            </a:r>
            <a:r>
              <a:rPr lang="en-US" b="0" baseline="0" dirty="0"/>
              <a:t> describe</a:t>
            </a:r>
            <a:r>
              <a:rPr lang="vi-VN" b="0" dirty="0"/>
              <a:t> wh</a:t>
            </a:r>
            <a:r>
              <a:rPr lang="en-US" b="0" dirty="0"/>
              <a:t>ich</a:t>
            </a:r>
            <a:r>
              <a:rPr lang="en-US" b="0" baseline="0" dirty="0"/>
              <a:t> body part</a:t>
            </a:r>
            <a:r>
              <a:rPr lang="vi-VN" b="0" dirty="0"/>
              <a:t> hurt</a:t>
            </a:r>
            <a:r>
              <a:rPr lang="en-US" b="0" dirty="0"/>
              <a:t>s</a:t>
            </a:r>
            <a:r>
              <a:rPr lang="vi-VN" b="0" dirty="0"/>
              <a:t>.</a:t>
            </a:r>
          </a:p>
          <a:p>
            <a:pPr marL="158750" indent="0">
              <a:buNone/>
            </a:pPr>
            <a:r>
              <a:rPr lang="vi-VN" b="0" dirty="0"/>
              <a:t>Step 3: </a:t>
            </a:r>
            <a:r>
              <a:rPr lang="vi-VN" dirty="0"/>
              <a:t>When a patient says his/her</a:t>
            </a:r>
            <a:r>
              <a:rPr lang="en-US" dirty="0"/>
              <a:t> ..... is</a:t>
            </a:r>
            <a:r>
              <a:rPr lang="vi-VN" dirty="0"/>
              <a:t> hurt. </a:t>
            </a:r>
            <a:r>
              <a:rPr lang="en-US" dirty="0"/>
              <a:t>The</a:t>
            </a:r>
            <a:r>
              <a:rPr lang="vi-VN" dirty="0"/>
              <a:t> doctor has to listen carefully and</a:t>
            </a:r>
            <a:r>
              <a:rPr lang="en-US" baseline="0" dirty="0"/>
              <a:t> touches</a:t>
            </a:r>
            <a:r>
              <a:rPr lang="vi-VN" dirty="0"/>
              <a:t> that correct body part.</a:t>
            </a: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2023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our  ... to look. (Teacher pretends to wear glasses)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eyes!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8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Teacher: We</a:t>
            </a:r>
            <a:r>
              <a:rPr lang="en-US" baseline="0" dirty="0"/>
              <a:t> use our ... to listen. 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 </a:t>
            </a:r>
            <a:r>
              <a:rPr lang="en-US" baseline="0" dirty="0"/>
              <a:t>pretends to listen to music)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Pupils: ears!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09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put makeup on the ... (Teacher pretends to put on makeup)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face!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8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the ... to smell. (Teacher pretends to smell somthing good)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nose!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hold something with our ... (Teacher pretends to hold heavy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hands!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7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2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4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3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4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3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1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6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4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4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42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05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81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86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05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19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0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86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6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82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9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9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6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1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1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7" r:id="rId3"/>
    <p:sldLayoutId id="2147483678" r:id="rId4"/>
    <p:sldLayoutId id="21474836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25/10/2025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687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svg"/><Relationship Id="rId3" Type="http://schemas.openxmlformats.org/officeDocument/2006/relationships/audio" Target="../media/audio1.wav"/><Relationship Id="rId7" Type="http://schemas.openxmlformats.org/officeDocument/2006/relationships/image" Target="../media/image22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sv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2.sv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sv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8" y="341109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3498" y="3409280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9C395-6EAF-4951-811D-EFB39F00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8754">
            <a:off x="5696954" y="1058524"/>
            <a:ext cx="2148027" cy="27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21565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811731" y="213596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000" r="90000">
                        <a14:foregroundMark x1="40167" y1="32500" x2="39500" y2="43000"/>
                        <a14:foregroundMark x1="61000" y1="32500" x2="51833" y2="39167"/>
                        <a14:foregroundMark x1="50000" y1="42667" x2="50000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9168" b="26757"/>
          <a:stretch/>
        </p:blipFill>
        <p:spPr bwMode="auto">
          <a:xfrm>
            <a:off x="2706414" y="1386098"/>
            <a:ext cx="3499946" cy="3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66944" y="-24134"/>
            <a:ext cx="27658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eyes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142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8" b="100000" l="0" r="100000">
                        <a14:foregroundMark x1="54792" y1="36102" x2="43450" y2="47923"/>
                        <a14:foregroundMark x1="69968" y1="36102" x2="69489" y2="44409"/>
                        <a14:foregroundMark x1="55911" y1="33227" x2="50639" y2="46805"/>
                        <a14:foregroundMark x1="66454" y1="36102" x2="62939" y2="47284"/>
                        <a14:foregroundMark x1="62939" y1="54952" x2="53514" y2="59105"/>
                        <a14:foregroundMark x1="56550" y1="52716" x2="61182" y2="5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4" y="1386099"/>
            <a:ext cx="3827992" cy="38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1361">
            <a:off x="1873707" y="178654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6460" y="-60451"/>
            <a:ext cx="25510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00" b="90000" l="9100" r="90000">
                        <a14:foregroundMark x1="40800" y1="38241" x2="35300" y2="48426"/>
                        <a14:foregroundMark x1="36700" y1="36852" x2="33400" y2="45370"/>
                        <a14:foregroundMark x1="61400" y1="35093" x2="61100" y2="49444"/>
                        <a14:foregroundMark x1="49300" y1="57037" x2="51100" y2="62130"/>
                        <a14:foregroundMark x1="57800" y1="41944" x2="58500" y2="46759"/>
                        <a14:foregroundMark x1="63700" y1="42685" x2="64000" y2="4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14" y="912140"/>
            <a:ext cx="4775239" cy="515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2101" y="72510"/>
            <a:ext cx="25955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face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6" y="76646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3556" y1="33333" x2="38222" y2="43333"/>
                        <a14:foregroundMark x1="42222" y1="33556" x2="37556" y2="38667"/>
                        <a14:foregroundMark x1="56222" y1="35111" x2="60444" y2="43333"/>
                        <a14:foregroundMark x1="62000" y1="36222" x2="62000" y2="42000"/>
                        <a14:foregroundMark x1="48444" y1="45111" x2="48444" y2="477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2479572" y="1441248"/>
            <a:ext cx="4853557" cy="370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5935" flipH="1">
            <a:off x="2280277" y="2602127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6340" y="30947"/>
            <a:ext cx="27430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nose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608423" y="1836012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93703" y="58654"/>
            <a:ext cx="34515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hands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1026" name="Picture 2" descr="A Boy Holding Bucket Full of Water on White Background Stock Vector -  Illustration of character, bucket: 21120268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"/>
          <a:stretch/>
        </p:blipFill>
        <p:spPr bwMode="auto">
          <a:xfrm>
            <a:off x="3147449" y="1419859"/>
            <a:ext cx="2699169" cy="3723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9655"/>
            <a:ext cx="9239914" cy="36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5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99" y="1418492"/>
            <a:ext cx="2109485" cy="82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18" y="2630658"/>
            <a:ext cx="2107166" cy="93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884" y="253219"/>
            <a:ext cx="6169668" cy="441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962"/>
            <a:ext cx="9149397" cy="43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186</Words>
  <Application>Microsoft Office PowerPoint</Application>
  <PresentationFormat>On-screen Show (16:9)</PresentationFormat>
  <Paragraphs>23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Fira Sans Extra Condensed Medium</vt:lpstr>
      <vt:lpstr>Arial</vt:lpstr>
      <vt:lpstr>Calibri</vt:lpstr>
      <vt:lpstr>Barlow</vt:lpstr>
      <vt:lpstr>Fredoka One</vt:lpstr>
      <vt:lpstr>Hind</vt:lpstr>
      <vt:lpstr>Sport Day</vt:lpstr>
      <vt:lpstr>Montserrat</vt:lpstr>
      <vt:lpstr>Comic Sans MS</vt:lpstr>
      <vt:lpstr>Taller de Aprendizaje con Tonos Pastel by Slidesgo</vt:lpstr>
      <vt:lpstr>1_Over The Rainbow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Lương Thành Trung</cp:lastModifiedBy>
  <cp:revision>131</cp:revision>
  <dcterms:modified xsi:type="dcterms:W3CDTF">2025-10-25T05:00:06Z</dcterms:modified>
</cp:coreProperties>
</file>