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10" r:id="rId2"/>
    <p:sldId id="327" r:id="rId3"/>
    <p:sldId id="329" r:id="rId4"/>
    <p:sldId id="349" r:id="rId5"/>
    <p:sldId id="351" r:id="rId6"/>
    <p:sldId id="332" r:id="rId7"/>
    <p:sldId id="412" r:id="rId8"/>
    <p:sldId id="421" r:id="rId9"/>
    <p:sldId id="422" r:id="rId10"/>
    <p:sldId id="423" r:id="rId11"/>
    <p:sldId id="424" r:id="rId12"/>
    <p:sldId id="4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CC"/>
    <a:srgbClr val="FF3300"/>
    <a:srgbClr val="0033CC"/>
    <a:srgbClr val="F907D6"/>
    <a:srgbClr val="EA16CC"/>
    <a:srgbClr val="48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whole class play “Word search puzzle”.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find out the words about numbers and family members.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game is just for fun not for competition.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 to play “Fabulous sounds”.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 one number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words that match the sounds.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pupils to choose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their turns until there are not any numbers.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who gets the most points is the winner.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34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56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32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1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0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Click</a:t>
            </a:r>
            <a:r>
              <a:rPr lang="en-US" baseline="0" dirty="0"/>
              <a:t> on the home button to go back.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84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microsoft.com/office/2007/relationships/hdphoto" Target="../media/hdphoto1.wdp"/><Relationship Id="rId5" Type="http://schemas.openxmlformats.org/officeDocument/2006/relationships/image" Target="../media/image15.jpe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microsoft.com/office/2007/relationships/hdphoto" Target="../media/hdphoto1.wdp"/><Relationship Id="rId5" Type="http://schemas.openxmlformats.org/officeDocument/2006/relationships/image" Target="../media/image15.jpe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microsoft.com/office/2007/relationships/hdphoto" Target="../media/hdphoto1.wdp"/><Relationship Id="rId5" Type="http://schemas.openxmlformats.org/officeDocument/2006/relationships/image" Target="../media/image15.jpe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.xml"/><Relationship Id="rId3" Type="http://schemas.openxmlformats.org/officeDocument/2006/relationships/control" Target="../activeX/activeX2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image" Target="../media/image13.wmf"/><Relationship Id="rId2" Type="http://schemas.openxmlformats.org/officeDocument/2006/relationships/control" Target="../activeX/activeX1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slide" Target="slide11.xml"/><Relationship Id="rId5" Type="http://schemas.openxmlformats.org/officeDocument/2006/relationships/notesSlide" Target="../notesSlides/notesSlide3.xml"/><Relationship Id="rId15" Type="http://schemas.microsoft.com/office/2007/relationships/hdphoto" Target="../media/hdphoto1.wdp"/><Relationship Id="rId10" Type="http://schemas.openxmlformats.org/officeDocument/2006/relationships/slide" Target="slide10.xml"/><Relationship Id="rId4" Type="http://schemas.openxmlformats.org/officeDocument/2006/relationships/slideLayout" Target="../slideLayouts/slideLayout7.xml"/><Relationship Id="rId9" Type="http://schemas.openxmlformats.org/officeDocument/2006/relationships/slide" Target="slide9.xml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microsoft.com/office/2007/relationships/hdphoto" Target="../media/hdphoto1.wdp"/><Relationship Id="rId5" Type="http://schemas.openxmlformats.org/officeDocument/2006/relationships/image" Target="../media/image15.jpe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microsoft.com/office/2007/relationships/hdphoto" Target="../media/hdphoto1.wdp"/><Relationship Id="rId5" Type="http://schemas.openxmlformats.org/officeDocument/2006/relationships/image" Target="../media/image15.jpe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microsoft.com/office/2007/relationships/hdphoto" Target="../media/hdphoto1.wdp"/><Relationship Id="rId5" Type="http://schemas.openxmlformats.org/officeDocument/2006/relationships/image" Target="../media/image15.jpe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5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3359619" y="464003"/>
            <a:ext cx="58160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i="0" dirty="0">
                <a:solidFill>
                  <a:srgbClr val="717DBD"/>
                </a:solidFill>
                <a:effectLst/>
                <a:latin typeface="Amasis MT Pro Black" panose="02040A04050005020304" pitchFamily="18" charset="0"/>
              </a:rPr>
              <a:t>My family</a:t>
            </a:r>
            <a:r>
              <a:rPr lang="en-US" sz="8000" dirty="0">
                <a:latin typeface="Amasis MT Pro Black" panose="02040A04050005020304" pitchFamily="18" charset="0"/>
              </a:rPr>
              <a:t> 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62" y="2725635"/>
            <a:ext cx="5442274" cy="413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5357232" y="4278449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4239210" y="-669402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4299209" y="-2216438"/>
            <a:ext cx="7394126" cy="7082385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4239210" y="3198921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1053834" y="5595144"/>
              <a:ext cx="171749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8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go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372284" y="3384316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338023" y="6838400"/>
              <a:ext cx="160371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about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7996580" y="269802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635459" y="5016030"/>
              <a:ext cx="146153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come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631489" y="5472339"/>
            <a:ext cx="2327881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4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985990" y="4369358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722091" y="-558566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637725" y="-2096762"/>
            <a:ext cx="7649524" cy="7073545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722091" y="3289376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828220" y="5614248"/>
              <a:ext cx="14541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8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sure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4520533" y="3009765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263255" y="6849434"/>
              <a:ext cx="185851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picture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7996580" y="269802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448198" y="4895337"/>
              <a:ext cx="176908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eraser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631489" y="5472339"/>
            <a:ext cx="3740126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ure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ʊə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(r)/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4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5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8722573" y="4396000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7504581" y="-524351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7510630" y="-1990164"/>
            <a:ext cx="7394126" cy="6962709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7510630" y="3292723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828220" y="5614248"/>
              <a:ext cx="14541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8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sure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372284" y="3384316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641656" y="6838400"/>
              <a:ext cx="144097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black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3847030" y="311719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796911" y="5016030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blue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631489" y="5472339"/>
            <a:ext cx="3740126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ure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ʊə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(r)/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5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2283DD0-53E2-463D-A3D4-3E4C25DA5AD9}"/>
              </a:ext>
            </a:extLst>
          </p:cNvPr>
          <p:cNvGrpSpPr/>
          <p:nvPr/>
        </p:nvGrpSpPr>
        <p:grpSpPr>
          <a:xfrm>
            <a:off x="240716" y="120474"/>
            <a:ext cx="2128169" cy="1895827"/>
            <a:chOff x="893820" y="2998818"/>
            <a:chExt cx="2128169" cy="1895827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C4267C4-9362-4BF3-B070-BB9AF83C8BB2}"/>
                </a:ext>
              </a:extLst>
            </p:cNvPr>
            <p:cNvSpPr/>
            <p:nvPr/>
          </p:nvSpPr>
          <p:spPr>
            <a:xfrm>
              <a:off x="893820" y="2998818"/>
              <a:ext cx="2128169" cy="1895827"/>
            </a:xfrm>
            <a:prstGeom prst="ellipse">
              <a:avLst/>
            </a:prstGeom>
            <a:grpFill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72E38A-7BA7-4506-BEBF-252B982F7AD0}"/>
                </a:ext>
              </a:extLst>
            </p:cNvPr>
            <p:cNvSpPr/>
            <p:nvPr/>
          </p:nvSpPr>
          <p:spPr>
            <a:xfrm>
              <a:off x="1186698" y="3592788"/>
              <a:ext cx="1542410" cy="83099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arm-up </a:t>
              </a:r>
            </a:p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review</a:t>
              </a:r>
            </a:p>
          </p:txBody>
        </p:sp>
      </p:grpSp>
      <p:grpSp>
        <p:nvGrpSpPr>
          <p:cNvPr id="1406" name="Group 1405"/>
          <p:cNvGrpSpPr/>
          <p:nvPr/>
        </p:nvGrpSpPr>
        <p:grpSpPr>
          <a:xfrm>
            <a:off x="4011129" y="1687153"/>
            <a:ext cx="4722811" cy="4725988"/>
            <a:chOff x="5819775" y="1179937"/>
            <a:chExt cx="4722811" cy="47259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14" name="AutoShape 322"/>
            <p:cNvSpPr>
              <a:spLocks noChangeAspect="1" noChangeArrowheads="1" noTextEdit="1"/>
            </p:cNvSpPr>
            <p:nvPr/>
          </p:nvSpPr>
          <p:spPr bwMode="auto">
            <a:xfrm>
              <a:off x="5827711" y="1184700"/>
              <a:ext cx="4714875" cy="472122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15" name="Rectangle 324"/>
            <p:cNvSpPr>
              <a:spLocks noChangeArrowheads="1"/>
            </p:cNvSpPr>
            <p:nvPr/>
          </p:nvSpPr>
          <p:spPr bwMode="auto">
            <a:xfrm>
              <a:off x="5834061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16" name="Rectangle 325"/>
            <p:cNvSpPr>
              <a:spLocks noChangeArrowheads="1"/>
            </p:cNvSpPr>
            <p:nvPr/>
          </p:nvSpPr>
          <p:spPr bwMode="auto">
            <a:xfrm>
              <a:off x="6421436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W</a:t>
              </a:r>
            </a:p>
          </p:txBody>
        </p:sp>
        <p:sp>
          <p:nvSpPr>
            <p:cNvPr id="417" name="Rectangle 326"/>
            <p:cNvSpPr>
              <a:spLocks noChangeArrowheads="1"/>
            </p:cNvSpPr>
            <p:nvPr/>
          </p:nvSpPr>
          <p:spPr bwMode="auto">
            <a:xfrm>
              <a:off x="7008811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18" name="Rectangle 327"/>
            <p:cNvSpPr>
              <a:spLocks noChangeArrowheads="1"/>
            </p:cNvSpPr>
            <p:nvPr/>
          </p:nvSpPr>
          <p:spPr bwMode="auto">
            <a:xfrm>
              <a:off x="7596186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L</a:t>
              </a:r>
            </a:p>
          </p:txBody>
        </p:sp>
        <p:sp>
          <p:nvSpPr>
            <p:cNvPr id="419" name="Rectangle 328"/>
            <p:cNvSpPr>
              <a:spLocks noChangeArrowheads="1"/>
            </p:cNvSpPr>
            <p:nvPr/>
          </p:nvSpPr>
          <p:spPr bwMode="auto">
            <a:xfrm>
              <a:off x="8183561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V</a:t>
              </a:r>
            </a:p>
          </p:txBody>
        </p:sp>
        <p:sp>
          <p:nvSpPr>
            <p:cNvPr id="420" name="Rectangle 329"/>
            <p:cNvSpPr>
              <a:spLocks noChangeArrowheads="1"/>
            </p:cNvSpPr>
            <p:nvPr/>
          </p:nvSpPr>
          <p:spPr bwMode="auto">
            <a:xfrm>
              <a:off x="8770936" y="1192638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21" name="Rectangle 330"/>
            <p:cNvSpPr>
              <a:spLocks noChangeArrowheads="1"/>
            </p:cNvSpPr>
            <p:nvPr/>
          </p:nvSpPr>
          <p:spPr bwMode="auto">
            <a:xfrm>
              <a:off x="9358311" y="1192638"/>
              <a:ext cx="587375" cy="58896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F</a:t>
              </a:r>
            </a:p>
          </p:txBody>
        </p:sp>
        <p:sp>
          <p:nvSpPr>
            <p:cNvPr id="422" name="Rectangle 331"/>
            <p:cNvSpPr>
              <a:spLocks noChangeArrowheads="1"/>
            </p:cNvSpPr>
            <p:nvPr/>
          </p:nvSpPr>
          <p:spPr bwMode="auto">
            <a:xfrm>
              <a:off x="9936161" y="118982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F</a:t>
              </a:r>
            </a:p>
          </p:txBody>
        </p:sp>
        <p:sp>
          <p:nvSpPr>
            <p:cNvPr id="423" name="Rectangle 332"/>
            <p:cNvSpPr>
              <a:spLocks noChangeArrowheads="1"/>
            </p:cNvSpPr>
            <p:nvPr/>
          </p:nvSpPr>
          <p:spPr bwMode="auto">
            <a:xfrm>
              <a:off x="5845635" y="1781600"/>
              <a:ext cx="587375" cy="58737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W</a:t>
              </a:r>
            </a:p>
          </p:txBody>
        </p:sp>
        <p:sp>
          <p:nvSpPr>
            <p:cNvPr id="424" name="Rectangle 333"/>
            <p:cNvSpPr>
              <a:spLocks noChangeArrowheads="1"/>
            </p:cNvSpPr>
            <p:nvPr/>
          </p:nvSpPr>
          <p:spPr bwMode="auto">
            <a:xfrm>
              <a:off x="6421436" y="1781600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H</a:t>
              </a:r>
            </a:p>
          </p:txBody>
        </p:sp>
        <p:sp>
          <p:nvSpPr>
            <p:cNvPr id="425" name="Rectangle 334"/>
            <p:cNvSpPr>
              <a:spLocks noChangeArrowheads="1"/>
            </p:cNvSpPr>
            <p:nvPr/>
          </p:nvSpPr>
          <p:spPr bwMode="auto">
            <a:xfrm>
              <a:off x="7008811" y="1781600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O</a:t>
              </a:r>
            </a:p>
          </p:txBody>
        </p:sp>
        <p:sp>
          <p:nvSpPr>
            <p:cNvPr id="426" name="Rectangle 335"/>
            <p:cNvSpPr>
              <a:spLocks noChangeArrowheads="1"/>
            </p:cNvSpPr>
            <p:nvPr/>
          </p:nvSpPr>
          <p:spPr bwMode="auto">
            <a:xfrm>
              <a:off x="7596186" y="1781600"/>
              <a:ext cx="587375" cy="5873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27" name="Rectangle 336"/>
            <p:cNvSpPr>
              <a:spLocks noChangeArrowheads="1"/>
            </p:cNvSpPr>
            <p:nvPr/>
          </p:nvSpPr>
          <p:spPr bwMode="auto">
            <a:xfrm>
              <a:off x="8183561" y="1781600"/>
              <a:ext cx="587375" cy="5873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28" name="Rectangle 337"/>
            <p:cNvSpPr>
              <a:spLocks noChangeArrowheads="1"/>
            </p:cNvSpPr>
            <p:nvPr/>
          </p:nvSpPr>
          <p:spPr bwMode="auto">
            <a:xfrm>
              <a:off x="8770936" y="1781600"/>
              <a:ext cx="587375" cy="5873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29" name="Rectangle 338"/>
            <p:cNvSpPr>
              <a:spLocks noChangeArrowheads="1"/>
            </p:cNvSpPr>
            <p:nvPr/>
          </p:nvSpPr>
          <p:spPr bwMode="auto">
            <a:xfrm>
              <a:off x="9358311" y="1781600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I</a:t>
              </a:r>
            </a:p>
          </p:txBody>
        </p:sp>
        <p:sp>
          <p:nvSpPr>
            <p:cNvPr id="430" name="Rectangle 339"/>
            <p:cNvSpPr>
              <a:spLocks noChangeArrowheads="1"/>
            </p:cNvSpPr>
            <p:nvPr/>
          </p:nvSpPr>
          <p:spPr bwMode="auto">
            <a:xfrm>
              <a:off x="9945686" y="1766952"/>
              <a:ext cx="587375" cy="587375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A</a:t>
              </a:r>
            </a:p>
          </p:txBody>
        </p:sp>
        <p:sp>
          <p:nvSpPr>
            <p:cNvPr id="431" name="Rectangle 340"/>
            <p:cNvSpPr>
              <a:spLocks noChangeArrowheads="1"/>
            </p:cNvSpPr>
            <p:nvPr/>
          </p:nvSpPr>
          <p:spPr bwMode="auto">
            <a:xfrm>
              <a:off x="5834061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32" name="Rectangle 341"/>
            <p:cNvSpPr>
              <a:spLocks noChangeArrowheads="1"/>
            </p:cNvSpPr>
            <p:nvPr/>
          </p:nvSpPr>
          <p:spPr bwMode="auto">
            <a:xfrm>
              <a:off x="6421436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L</a:t>
              </a:r>
            </a:p>
          </p:txBody>
        </p:sp>
        <p:sp>
          <p:nvSpPr>
            <p:cNvPr id="433" name="Rectangle 342"/>
            <p:cNvSpPr>
              <a:spLocks noChangeArrowheads="1"/>
            </p:cNvSpPr>
            <p:nvPr/>
          </p:nvSpPr>
          <p:spPr bwMode="auto">
            <a:xfrm>
              <a:off x="7008811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34" name="Rectangle 343"/>
            <p:cNvSpPr>
              <a:spLocks noChangeArrowheads="1"/>
            </p:cNvSpPr>
            <p:nvPr/>
          </p:nvSpPr>
          <p:spPr bwMode="auto">
            <a:xfrm>
              <a:off x="7596186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V</a:t>
              </a:r>
            </a:p>
          </p:txBody>
        </p:sp>
        <p:sp>
          <p:nvSpPr>
            <p:cNvPr id="435" name="Rectangle 344"/>
            <p:cNvSpPr>
              <a:spLocks noChangeArrowheads="1"/>
            </p:cNvSpPr>
            <p:nvPr/>
          </p:nvSpPr>
          <p:spPr bwMode="auto">
            <a:xfrm>
              <a:off x="8183561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36" name="Rectangle 345"/>
            <p:cNvSpPr>
              <a:spLocks noChangeArrowheads="1"/>
            </p:cNvSpPr>
            <p:nvPr/>
          </p:nvSpPr>
          <p:spPr bwMode="auto">
            <a:xfrm>
              <a:off x="8770936" y="2368975"/>
              <a:ext cx="587375" cy="58896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37" name="Rectangle 346"/>
            <p:cNvSpPr>
              <a:spLocks noChangeArrowheads="1"/>
            </p:cNvSpPr>
            <p:nvPr/>
          </p:nvSpPr>
          <p:spPr bwMode="auto">
            <a:xfrm>
              <a:off x="9358311" y="2368975"/>
              <a:ext cx="587375" cy="58896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F</a:t>
              </a:r>
            </a:p>
          </p:txBody>
        </p:sp>
        <p:sp>
          <p:nvSpPr>
            <p:cNvPr id="438" name="Rectangle 347"/>
            <p:cNvSpPr>
              <a:spLocks noChangeArrowheads="1"/>
            </p:cNvSpPr>
            <p:nvPr/>
          </p:nvSpPr>
          <p:spPr bwMode="auto">
            <a:xfrm>
              <a:off x="9945686" y="2354327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39" name="Rectangle 348"/>
            <p:cNvSpPr>
              <a:spLocks noChangeArrowheads="1"/>
            </p:cNvSpPr>
            <p:nvPr/>
          </p:nvSpPr>
          <p:spPr bwMode="auto">
            <a:xfrm>
              <a:off x="5845635" y="2957938"/>
              <a:ext cx="587375" cy="58737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40" name="Rectangle 349"/>
            <p:cNvSpPr>
              <a:spLocks noChangeArrowheads="1"/>
            </p:cNvSpPr>
            <p:nvPr/>
          </p:nvSpPr>
          <p:spPr bwMode="auto">
            <a:xfrm>
              <a:off x="6421436" y="2957938"/>
              <a:ext cx="587375" cy="5873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41" name="Rectangle 350"/>
            <p:cNvSpPr>
              <a:spLocks noChangeArrowheads="1"/>
            </p:cNvSpPr>
            <p:nvPr/>
          </p:nvSpPr>
          <p:spPr bwMode="auto">
            <a:xfrm>
              <a:off x="7008811" y="2957938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42" name="Rectangle 351"/>
            <p:cNvSpPr>
              <a:spLocks noChangeArrowheads="1"/>
            </p:cNvSpPr>
            <p:nvPr/>
          </p:nvSpPr>
          <p:spPr bwMode="auto">
            <a:xfrm>
              <a:off x="7596186" y="2957938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I</a:t>
              </a:r>
            </a:p>
          </p:txBody>
        </p:sp>
        <p:sp>
          <p:nvSpPr>
            <p:cNvPr id="443" name="Rectangle 352"/>
            <p:cNvSpPr>
              <a:spLocks noChangeArrowheads="1"/>
            </p:cNvSpPr>
            <p:nvPr/>
          </p:nvSpPr>
          <p:spPr bwMode="auto">
            <a:xfrm>
              <a:off x="8183561" y="2957938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G</a:t>
              </a:r>
            </a:p>
          </p:txBody>
        </p:sp>
        <p:sp>
          <p:nvSpPr>
            <p:cNvPr id="444" name="Rectangle 353"/>
            <p:cNvSpPr>
              <a:spLocks noChangeArrowheads="1"/>
            </p:cNvSpPr>
            <p:nvPr/>
          </p:nvSpPr>
          <p:spPr bwMode="auto">
            <a:xfrm>
              <a:off x="8770935" y="2950002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H</a:t>
              </a:r>
            </a:p>
          </p:txBody>
        </p:sp>
        <p:sp>
          <p:nvSpPr>
            <p:cNvPr id="445" name="Rectangle 354"/>
            <p:cNvSpPr>
              <a:spLocks noChangeArrowheads="1"/>
            </p:cNvSpPr>
            <p:nvPr/>
          </p:nvSpPr>
          <p:spPr bwMode="auto">
            <a:xfrm>
              <a:off x="9358311" y="2957938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46" name="Rectangle 355"/>
            <p:cNvSpPr>
              <a:spLocks noChangeArrowheads="1"/>
            </p:cNvSpPr>
            <p:nvPr/>
          </p:nvSpPr>
          <p:spPr bwMode="auto">
            <a:xfrm>
              <a:off x="9945686" y="2943290"/>
              <a:ext cx="587375" cy="587375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H</a:t>
              </a:r>
            </a:p>
          </p:txBody>
        </p:sp>
        <p:sp>
          <p:nvSpPr>
            <p:cNvPr id="447" name="Rectangle 356"/>
            <p:cNvSpPr>
              <a:spLocks noChangeArrowheads="1"/>
            </p:cNvSpPr>
            <p:nvPr/>
          </p:nvSpPr>
          <p:spPr bwMode="auto">
            <a:xfrm>
              <a:off x="5834061" y="3545313"/>
              <a:ext cx="587375" cy="588963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48" name="Rectangle 357"/>
            <p:cNvSpPr>
              <a:spLocks noChangeArrowheads="1"/>
            </p:cNvSpPr>
            <p:nvPr/>
          </p:nvSpPr>
          <p:spPr bwMode="auto">
            <a:xfrm>
              <a:off x="6421436" y="354531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49" name="Rectangle 358"/>
            <p:cNvSpPr>
              <a:spLocks noChangeArrowheads="1"/>
            </p:cNvSpPr>
            <p:nvPr/>
          </p:nvSpPr>
          <p:spPr bwMode="auto">
            <a:xfrm>
              <a:off x="7008811" y="354531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I</a:t>
              </a:r>
            </a:p>
          </p:txBody>
        </p:sp>
        <p:sp>
          <p:nvSpPr>
            <p:cNvPr id="450" name="Rectangle 359"/>
            <p:cNvSpPr>
              <a:spLocks noChangeArrowheads="1"/>
            </p:cNvSpPr>
            <p:nvPr/>
          </p:nvSpPr>
          <p:spPr bwMode="auto">
            <a:xfrm>
              <a:off x="7596186" y="354531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51" name="Rectangle 360"/>
            <p:cNvSpPr>
              <a:spLocks noChangeArrowheads="1"/>
            </p:cNvSpPr>
            <p:nvPr/>
          </p:nvSpPr>
          <p:spPr bwMode="auto">
            <a:xfrm>
              <a:off x="8183561" y="354531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52" name="Rectangle 361"/>
            <p:cNvSpPr>
              <a:spLocks noChangeArrowheads="1"/>
            </p:cNvSpPr>
            <p:nvPr/>
          </p:nvSpPr>
          <p:spPr bwMode="auto">
            <a:xfrm>
              <a:off x="8770936" y="3545313"/>
              <a:ext cx="587375" cy="5889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53" name="Rectangle 362"/>
            <p:cNvSpPr>
              <a:spLocks noChangeArrowheads="1"/>
            </p:cNvSpPr>
            <p:nvPr/>
          </p:nvSpPr>
          <p:spPr bwMode="auto">
            <a:xfrm>
              <a:off x="9358311" y="3545313"/>
              <a:ext cx="587375" cy="58896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54" name="Rectangle 363"/>
            <p:cNvSpPr>
              <a:spLocks noChangeArrowheads="1"/>
            </p:cNvSpPr>
            <p:nvPr/>
          </p:nvSpPr>
          <p:spPr bwMode="auto">
            <a:xfrm>
              <a:off x="9945686" y="3545313"/>
              <a:ext cx="587375" cy="588963"/>
            </a:xfrm>
            <a:prstGeom prst="rect">
              <a:avLst/>
            </a:prstGeom>
            <a:solidFill>
              <a:srgbClr val="FF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55" name="Rectangle 364"/>
            <p:cNvSpPr>
              <a:spLocks noChangeArrowheads="1"/>
            </p:cNvSpPr>
            <p:nvPr/>
          </p:nvSpPr>
          <p:spPr bwMode="auto">
            <a:xfrm>
              <a:off x="5834061" y="4134275"/>
              <a:ext cx="587375" cy="58737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Y</a:t>
              </a:r>
            </a:p>
          </p:txBody>
        </p:sp>
        <p:sp>
          <p:nvSpPr>
            <p:cNvPr id="456" name="Rectangle 365"/>
            <p:cNvSpPr>
              <a:spLocks noChangeArrowheads="1"/>
            </p:cNvSpPr>
            <p:nvPr/>
          </p:nvSpPr>
          <p:spPr bwMode="auto">
            <a:xfrm>
              <a:off x="6421436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B</a:t>
              </a:r>
            </a:p>
          </p:txBody>
        </p:sp>
        <p:sp>
          <p:nvSpPr>
            <p:cNvPr id="457" name="Rectangle 366"/>
            <p:cNvSpPr>
              <a:spLocks noChangeArrowheads="1"/>
            </p:cNvSpPr>
            <p:nvPr/>
          </p:nvSpPr>
          <p:spPr bwMode="auto">
            <a:xfrm>
              <a:off x="7008811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R</a:t>
              </a:r>
            </a:p>
          </p:txBody>
        </p:sp>
        <p:sp>
          <p:nvSpPr>
            <p:cNvPr id="458" name="Rectangle 367"/>
            <p:cNvSpPr>
              <a:spLocks noChangeArrowheads="1"/>
            </p:cNvSpPr>
            <p:nvPr/>
          </p:nvSpPr>
          <p:spPr bwMode="auto">
            <a:xfrm>
              <a:off x="7596186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O</a:t>
              </a:r>
            </a:p>
          </p:txBody>
        </p:sp>
        <p:sp>
          <p:nvSpPr>
            <p:cNvPr id="459" name="Rectangle 368"/>
            <p:cNvSpPr>
              <a:spLocks noChangeArrowheads="1"/>
            </p:cNvSpPr>
            <p:nvPr/>
          </p:nvSpPr>
          <p:spPr bwMode="auto">
            <a:xfrm>
              <a:off x="8183561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60" name="Rectangle 369"/>
            <p:cNvSpPr>
              <a:spLocks noChangeArrowheads="1"/>
            </p:cNvSpPr>
            <p:nvPr/>
          </p:nvSpPr>
          <p:spPr bwMode="auto">
            <a:xfrm>
              <a:off x="8770936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H</a:t>
              </a:r>
            </a:p>
          </p:txBody>
        </p:sp>
        <p:sp>
          <p:nvSpPr>
            <p:cNvPr id="461" name="Rectangle 370"/>
            <p:cNvSpPr>
              <a:spLocks noChangeArrowheads="1"/>
            </p:cNvSpPr>
            <p:nvPr/>
          </p:nvSpPr>
          <p:spPr bwMode="auto">
            <a:xfrm>
              <a:off x="9358311" y="4134275"/>
              <a:ext cx="587375" cy="58737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62" name="Rectangle 371"/>
            <p:cNvSpPr>
              <a:spLocks noChangeArrowheads="1"/>
            </p:cNvSpPr>
            <p:nvPr/>
          </p:nvSpPr>
          <p:spPr bwMode="auto">
            <a:xfrm>
              <a:off x="9945686" y="4134275"/>
              <a:ext cx="587375" cy="587375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R</a:t>
              </a:r>
            </a:p>
          </p:txBody>
        </p:sp>
        <p:sp>
          <p:nvSpPr>
            <p:cNvPr id="463" name="Rectangle 372"/>
            <p:cNvSpPr>
              <a:spLocks noChangeArrowheads="1"/>
            </p:cNvSpPr>
            <p:nvPr/>
          </p:nvSpPr>
          <p:spPr bwMode="auto">
            <a:xfrm>
              <a:off x="5834061" y="4721650"/>
              <a:ext cx="587375" cy="5889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64" name="Rectangle 373"/>
            <p:cNvSpPr>
              <a:spLocks noChangeArrowheads="1"/>
            </p:cNvSpPr>
            <p:nvPr/>
          </p:nvSpPr>
          <p:spPr bwMode="auto">
            <a:xfrm>
              <a:off x="6421436" y="4721650"/>
              <a:ext cx="587375" cy="5889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65" name="Rectangle 374"/>
            <p:cNvSpPr>
              <a:spLocks noChangeArrowheads="1"/>
            </p:cNvSpPr>
            <p:nvPr/>
          </p:nvSpPr>
          <p:spPr bwMode="auto">
            <a:xfrm>
              <a:off x="7008811" y="4721650"/>
              <a:ext cx="587375" cy="58896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S</a:t>
              </a:r>
            </a:p>
          </p:txBody>
        </p:sp>
        <p:sp>
          <p:nvSpPr>
            <p:cNvPr id="466" name="Rectangle 375"/>
            <p:cNvSpPr>
              <a:spLocks noChangeArrowheads="1"/>
            </p:cNvSpPr>
            <p:nvPr/>
          </p:nvSpPr>
          <p:spPr bwMode="auto">
            <a:xfrm>
              <a:off x="7596186" y="4721650"/>
              <a:ext cx="587375" cy="58896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67" name="Rectangle 376"/>
            <p:cNvSpPr>
              <a:spLocks noChangeArrowheads="1"/>
            </p:cNvSpPr>
            <p:nvPr/>
          </p:nvSpPr>
          <p:spPr bwMode="auto">
            <a:xfrm>
              <a:off x="8183561" y="4721650"/>
              <a:ext cx="587375" cy="58896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V</a:t>
              </a:r>
            </a:p>
          </p:txBody>
        </p:sp>
        <p:sp>
          <p:nvSpPr>
            <p:cNvPr id="468" name="Rectangle 377"/>
            <p:cNvSpPr>
              <a:spLocks noChangeArrowheads="1"/>
            </p:cNvSpPr>
            <p:nvPr/>
          </p:nvSpPr>
          <p:spPr bwMode="auto">
            <a:xfrm>
              <a:off x="8770936" y="4721650"/>
              <a:ext cx="587375" cy="588963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69" name="Rectangle 378"/>
            <p:cNvSpPr>
              <a:spLocks noChangeArrowheads="1"/>
            </p:cNvSpPr>
            <p:nvPr/>
          </p:nvSpPr>
          <p:spPr bwMode="auto">
            <a:xfrm>
              <a:off x="9358311" y="4721650"/>
              <a:ext cx="587375" cy="58896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70" name="Rectangle 379"/>
            <p:cNvSpPr>
              <a:spLocks noChangeArrowheads="1"/>
            </p:cNvSpPr>
            <p:nvPr/>
          </p:nvSpPr>
          <p:spPr bwMode="auto">
            <a:xfrm>
              <a:off x="9945686" y="4721650"/>
              <a:ext cx="587375" cy="588963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71" name="Rectangle 380"/>
            <p:cNvSpPr>
              <a:spLocks noChangeArrowheads="1"/>
            </p:cNvSpPr>
            <p:nvPr/>
          </p:nvSpPr>
          <p:spPr bwMode="auto">
            <a:xfrm>
              <a:off x="5819775" y="5310612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S</a:t>
              </a:r>
            </a:p>
          </p:txBody>
        </p:sp>
        <p:sp>
          <p:nvSpPr>
            <p:cNvPr id="472" name="Rectangle 381"/>
            <p:cNvSpPr>
              <a:spLocks noChangeArrowheads="1"/>
            </p:cNvSpPr>
            <p:nvPr/>
          </p:nvSpPr>
          <p:spPr bwMode="auto">
            <a:xfrm>
              <a:off x="6421436" y="5310613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I</a:t>
              </a:r>
            </a:p>
          </p:txBody>
        </p:sp>
        <p:sp>
          <p:nvSpPr>
            <p:cNvPr id="473" name="Rectangle 382"/>
            <p:cNvSpPr>
              <a:spLocks noChangeArrowheads="1"/>
            </p:cNvSpPr>
            <p:nvPr/>
          </p:nvSpPr>
          <p:spPr bwMode="auto">
            <a:xfrm>
              <a:off x="7008811" y="5310613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X</a:t>
              </a:r>
            </a:p>
          </p:txBody>
        </p:sp>
        <p:sp>
          <p:nvSpPr>
            <p:cNvPr id="474" name="Rectangle 383"/>
            <p:cNvSpPr>
              <a:spLocks noChangeArrowheads="1"/>
            </p:cNvSpPr>
            <p:nvPr/>
          </p:nvSpPr>
          <p:spPr bwMode="auto">
            <a:xfrm>
              <a:off x="7596186" y="5310613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T</a:t>
              </a:r>
            </a:p>
          </p:txBody>
        </p:sp>
        <p:sp>
          <p:nvSpPr>
            <p:cNvPr id="475" name="Rectangle 384"/>
            <p:cNvSpPr>
              <a:spLocks noChangeArrowheads="1"/>
            </p:cNvSpPr>
            <p:nvPr/>
          </p:nvSpPr>
          <p:spPr bwMode="auto">
            <a:xfrm>
              <a:off x="8183561" y="5310613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76" name="Rectangle 385"/>
            <p:cNvSpPr>
              <a:spLocks noChangeArrowheads="1"/>
            </p:cNvSpPr>
            <p:nvPr/>
          </p:nvSpPr>
          <p:spPr bwMode="auto">
            <a:xfrm>
              <a:off x="8770936" y="5310613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E</a:t>
              </a:r>
            </a:p>
          </p:txBody>
        </p:sp>
        <p:sp>
          <p:nvSpPr>
            <p:cNvPr id="477" name="Rectangle 386"/>
            <p:cNvSpPr>
              <a:spLocks noChangeArrowheads="1"/>
            </p:cNvSpPr>
            <p:nvPr/>
          </p:nvSpPr>
          <p:spPr bwMode="auto">
            <a:xfrm>
              <a:off x="9348787" y="5297192"/>
              <a:ext cx="587375" cy="5873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00CC"/>
                  </a:solidFill>
                </a:rPr>
                <a:t>N</a:t>
              </a:r>
            </a:p>
          </p:txBody>
        </p:sp>
        <p:sp>
          <p:nvSpPr>
            <p:cNvPr id="478" name="Rectangle 387"/>
            <p:cNvSpPr>
              <a:spLocks noChangeArrowheads="1"/>
            </p:cNvSpPr>
            <p:nvPr/>
          </p:nvSpPr>
          <p:spPr bwMode="auto">
            <a:xfrm>
              <a:off x="9926637" y="5310611"/>
              <a:ext cx="587375" cy="587375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79" name="Line 388"/>
            <p:cNvSpPr>
              <a:spLocks noChangeShapeType="1"/>
            </p:cNvSpPr>
            <p:nvPr/>
          </p:nvSpPr>
          <p:spPr bwMode="auto">
            <a:xfrm>
              <a:off x="6421436" y="1179937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0" name="Line 389"/>
            <p:cNvSpPr>
              <a:spLocks noChangeShapeType="1"/>
            </p:cNvSpPr>
            <p:nvPr/>
          </p:nvSpPr>
          <p:spPr bwMode="auto">
            <a:xfrm>
              <a:off x="7008811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1" name="Line 390"/>
            <p:cNvSpPr>
              <a:spLocks noChangeShapeType="1"/>
            </p:cNvSpPr>
            <p:nvPr/>
          </p:nvSpPr>
          <p:spPr bwMode="auto">
            <a:xfrm>
              <a:off x="7596186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2" name="Line 391"/>
            <p:cNvSpPr>
              <a:spLocks noChangeShapeType="1"/>
            </p:cNvSpPr>
            <p:nvPr/>
          </p:nvSpPr>
          <p:spPr bwMode="auto">
            <a:xfrm>
              <a:off x="8183561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3" name="Line 392"/>
            <p:cNvSpPr>
              <a:spLocks noChangeShapeType="1"/>
            </p:cNvSpPr>
            <p:nvPr/>
          </p:nvSpPr>
          <p:spPr bwMode="auto">
            <a:xfrm>
              <a:off x="8770936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4" name="Line 393"/>
            <p:cNvSpPr>
              <a:spLocks noChangeShapeType="1"/>
            </p:cNvSpPr>
            <p:nvPr/>
          </p:nvSpPr>
          <p:spPr bwMode="auto">
            <a:xfrm>
              <a:off x="9358311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5" name="Line 394"/>
            <p:cNvSpPr>
              <a:spLocks noChangeShapeType="1"/>
            </p:cNvSpPr>
            <p:nvPr/>
          </p:nvSpPr>
          <p:spPr bwMode="auto">
            <a:xfrm>
              <a:off x="9945686" y="1187875"/>
              <a:ext cx="0" cy="4716463"/>
            </a:xfrm>
            <a:prstGeom prst="line">
              <a:avLst/>
            </a:prstGeom>
            <a:no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6" name="Line 395"/>
            <p:cNvSpPr>
              <a:spLocks noChangeShapeType="1"/>
            </p:cNvSpPr>
            <p:nvPr/>
          </p:nvSpPr>
          <p:spPr bwMode="auto">
            <a:xfrm>
              <a:off x="5829299" y="1781600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7" name="Line 396"/>
            <p:cNvSpPr>
              <a:spLocks noChangeShapeType="1"/>
            </p:cNvSpPr>
            <p:nvPr/>
          </p:nvSpPr>
          <p:spPr bwMode="auto">
            <a:xfrm>
              <a:off x="5829299" y="2368975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8" name="Line 397"/>
            <p:cNvSpPr>
              <a:spLocks noChangeShapeType="1"/>
            </p:cNvSpPr>
            <p:nvPr/>
          </p:nvSpPr>
          <p:spPr bwMode="auto">
            <a:xfrm>
              <a:off x="5829299" y="2957938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89" name="Line 398"/>
            <p:cNvSpPr>
              <a:spLocks noChangeShapeType="1"/>
            </p:cNvSpPr>
            <p:nvPr/>
          </p:nvSpPr>
          <p:spPr bwMode="auto">
            <a:xfrm>
              <a:off x="5829299" y="3545313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0" name="Line 399"/>
            <p:cNvSpPr>
              <a:spLocks noChangeShapeType="1"/>
            </p:cNvSpPr>
            <p:nvPr/>
          </p:nvSpPr>
          <p:spPr bwMode="auto">
            <a:xfrm>
              <a:off x="5829299" y="4134275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1" name="Line 400"/>
            <p:cNvSpPr>
              <a:spLocks noChangeShapeType="1"/>
            </p:cNvSpPr>
            <p:nvPr/>
          </p:nvSpPr>
          <p:spPr bwMode="auto">
            <a:xfrm>
              <a:off x="5829299" y="4721650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2" name="Line 401"/>
            <p:cNvSpPr>
              <a:spLocks noChangeShapeType="1"/>
            </p:cNvSpPr>
            <p:nvPr/>
          </p:nvSpPr>
          <p:spPr bwMode="auto">
            <a:xfrm>
              <a:off x="5829299" y="5310613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3" name="Line 402"/>
            <p:cNvSpPr>
              <a:spLocks noChangeShapeType="1"/>
            </p:cNvSpPr>
            <p:nvPr/>
          </p:nvSpPr>
          <p:spPr bwMode="auto">
            <a:xfrm>
              <a:off x="5834061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4" name="Line 403"/>
            <p:cNvSpPr>
              <a:spLocks noChangeShapeType="1"/>
            </p:cNvSpPr>
            <p:nvPr/>
          </p:nvSpPr>
          <p:spPr bwMode="auto">
            <a:xfrm>
              <a:off x="10533061" y="1187875"/>
              <a:ext cx="0" cy="4716463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  <p:sp>
          <p:nvSpPr>
            <p:cNvPr id="496" name="Line 405"/>
            <p:cNvSpPr>
              <a:spLocks noChangeShapeType="1"/>
            </p:cNvSpPr>
            <p:nvPr/>
          </p:nvSpPr>
          <p:spPr bwMode="auto">
            <a:xfrm>
              <a:off x="5829299" y="5897988"/>
              <a:ext cx="4708525" cy="0"/>
            </a:xfrm>
            <a:prstGeom prst="line">
              <a:avLst/>
            </a:prstGeom>
            <a:grpFill/>
            <a:ln w="11113" cap="flat">
              <a:solidFill>
                <a:srgbClr val="0000C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endParaRPr>
            </a:p>
          </p:txBody>
        </p:sp>
      </p:grpSp>
      <p:sp>
        <p:nvSpPr>
          <p:cNvPr id="1324" name="Rectangle 324"/>
          <p:cNvSpPr>
            <a:spLocks noChangeArrowheads="1"/>
          </p:cNvSpPr>
          <p:nvPr/>
        </p:nvSpPr>
        <p:spPr bwMode="auto">
          <a:xfrm>
            <a:off x="4034941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25" name="Rectangle 325"/>
          <p:cNvSpPr>
            <a:spLocks noChangeArrowheads="1"/>
          </p:cNvSpPr>
          <p:nvPr/>
        </p:nvSpPr>
        <p:spPr bwMode="auto">
          <a:xfrm>
            <a:off x="4622316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W</a:t>
            </a:r>
          </a:p>
        </p:txBody>
      </p:sp>
      <p:sp>
        <p:nvSpPr>
          <p:cNvPr id="1326" name="Rectangle 326"/>
          <p:cNvSpPr>
            <a:spLocks noChangeArrowheads="1"/>
          </p:cNvSpPr>
          <p:nvPr/>
        </p:nvSpPr>
        <p:spPr bwMode="auto">
          <a:xfrm>
            <a:off x="5209691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27" name="Rectangle 327"/>
          <p:cNvSpPr>
            <a:spLocks noChangeArrowheads="1"/>
          </p:cNvSpPr>
          <p:nvPr/>
        </p:nvSpPr>
        <p:spPr bwMode="auto">
          <a:xfrm>
            <a:off x="5797066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L</a:t>
            </a:r>
          </a:p>
        </p:txBody>
      </p:sp>
      <p:sp>
        <p:nvSpPr>
          <p:cNvPr id="1328" name="Rectangle 328"/>
          <p:cNvSpPr>
            <a:spLocks noChangeArrowheads="1"/>
          </p:cNvSpPr>
          <p:nvPr/>
        </p:nvSpPr>
        <p:spPr bwMode="auto">
          <a:xfrm>
            <a:off x="6384441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V</a:t>
            </a:r>
          </a:p>
        </p:txBody>
      </p:sp>
      <p:sp>
        <p:nvSpPr>
          <p:cNvPr id="1329" name="Rectangle 329"/>
          <p:cNvSpPr>
            <a:spLocks noChangeArrowheads="1"/>
          </p:cNvSpPr>
          <p:nvPr/>
        </p:nvSpPr>
        <p:spPr bwMode="auto">
          <a:xfrm>
            <a:off x="6971816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30" name="Rectangle 330"/>
          <p:cNvSpPr>
            <a:spLocks noChangeArrowheads="1"/>
          </p:cNvSpPr>
          <p:nvPr/>
        </p:nvSpPr>
        <p:spPr bwMode="auto">
          <a:xfrm>
            <a:off x="7559191" y="166687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1331" name="Rectangle 331"/>
          <p:cNvSpPr>
            <a:spLocks noChangeArrowheads="1"/>
          </p:cNvSpPr>
          <p:nvPr/>
        </p:nvSpPr>
        <p:spPr bwMode="auto">
          <a:xfrm>
            <a:off x="8149817" y="1662835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1332" name="Rectangle 332"/>
          <p:cNvSpPr>
            <a:spLocks noChangeArrowheads="1"/>
          </p:cNvSpPr>
          <p:nvPr/>
        </p:nvSpPr>
        <p:spPr bwMode="auto">
          <a:xfrm>
            <a:off x="4034941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W</a:t>
            </a:r>
          </a:p>
        </p:txBody>
      </p:sp>
      <p:sp>
        <p:nvSpPr>
          <p:cNvPr id="1333" name="Rectangle 333"/>
          <p:cNvSpPr>
            <a:spLocks noChangeArrowheads="1"/>
          </p:cNvSpPr>
          <p:nvPr/>
        </p:nvSpPr>
        <p:spPr bwMode="auto">
          <a:xfrm>
            <a:off x="4622316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334" name="Rectangle 334"/>
          <p:cNvSpPr>
            <a:spLocks noChangeArrowheads="1"/>
          </p:cNvSpPr>
          <p:nvPr/>
        </p:nvSpPr>
        <p:spPr bwMode="auto">
          <a:xfrm>
            <a:off x="5209691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O</a:t>
            </a:r>
          </a:p>
        </p:txBody>
      </p:sp>
      <p:sp>
        <p:nvSpPr>
          <p:cNvPr id="1335" name="Rectangle 335"/>
          <p:cNvSpPr>
            <a:spLocks noChangeArrowheads="1"/>
          </p:cNvSpPr>
          <p:nvPr/>
        </p:nvSpPr>
        <p:spPr bwMode="auto">
          <a:xfrm>
            <a:off x="5797066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36" name="Rectangle 336"/>
          <p:cNvSpPr>
            <a:spLocks noChangeArrowheads="1"/>
          </p:cNvSpPr>
          <p:nvPr/>
        </p:nvSpPr>
        <p:spPr bwMode="auto">
          <a:xfrm>
            <a:off x="6384441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R</a:t>
            </a:r>
          </a:p>
        </p:txBody>
      </p:sp>
      <p:sp>
        <p:nvSpPr>
          <p:cNvPr id="1337" name="Rectangle 337"/>
          <p:cNvSpPr>
            <a:spLocks noChangeArrowheads="1"/>
          </p:cNvSpPr>
          <p:nvPr/>
        </p:nvSpPr>
        <p:spPr bwMode="auto">
          <a:xfrm>
            <a:off x="6971816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338" name="Rectangle 338"/>
          <p:cNvSpPr>
            <a:spLocks noChangeArrowheads="1"/>
          </p:cNvSpPr>
          <p:nvPr/>
        </p:nvSpPr>
        <p:spPr bwMode="auto">
          <a:xfrm>
            <a:off x="7559191" y="225583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I</a:t>
            </a:r>
          </a:p>
        </p:txBody>
      </p:sp>
      <p:sp>
        <p:nvSpPr>
          <p:cNvPr id="1339" name="Rectangle 339"/>
          <p:cNvSpPr>
            <a:spLocks noChangeArrowheads="1"/>
          </p:cNvSpPr>
          <p:nvPr/>
        </p:nvSpPr>
        <p:spPr bwMode="auto">
          <a:xfrm>
            <a:off x="8149793" y="226861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340" name="Rectangle 340"/>
          <p:cNvSpPr>
            <a:spLocks noChangeArrowheads="1"/>
          </p:cNvSpPr>
          <p:nvPr/>
        </p:nvSpPr>
        <p:spPr bwMode="auto">
          <a:xfrm>
            <a:off x="4034941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41" name="Rectangle 341"/>
          <p:cNvSpPr>
            <a:spLocks noChangeArrowheads="1"/>
          </p:cNvSpPr>
          <p:nvPr/>
        </p:nvSpPr>
        <p:spPr bwMode="auto">
          <a:xfrm>
            <a:off x="4622316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L</a:t>
            </a:r>
          </a:p>
        </p:txBody>
      </p:sp>
      <p:sp>
        <p:nvSpPr>
          <p:cNvPr id="1342" name="Rectangle 342"/>
          <p:cNvSpPr>
            <a:spLocks noChangeArrowheads="1"/>
          </p:cNvSpPr>
          <p:nvPr/>
        </p:nvSpPr>
        <p:spPr bwMode="auto">
          <a:xfrm>
            <a:off x="5209691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43" name="Rectangle 343"/>
          <p:cNvSpPr>
            <a:spLocks noChangeArrowheads="1"/>
          </p:cNvSpPr>
          <p:nvPr/>
        </p:nvSpPr>
        <p:spPr bwMode="auto">
          <a:xfrm>
            <a:off x="5797066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V</a:t>
            </a:r>
          </a:p>
        </p:txBody>
      </p:sp>
      <p:sp>
        <p:nvSpPr>
          <p:cNvPr id="1344" name="Rectangle 344"/>
          <p:cNvSpPr>
            <a:spLocks noChangeArrowheads="1"/>
          </p:cNvSpPr>
          <p:nvPr/>
        </p:nvSpPr>
        <p:spPr bwMode="auto">
          <a:xfrm>
            <a:off x="6403792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45" name="Rectangle 345"/>
          <p:cNvSpPr>
            <a:spLocks noChangeArrowheads="1"/>
          </p:cNvSpPr>
          <p:nvPr/>
        </p:nvSpPr>
        <p:spPr bwMode="auto">
          <a:xfrm>
            <a:off x="6991167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46" name="Rectangle 346"/>
          <p:cNvSpPr>
            <a:spLocks noChangeArrowheads="1"/>
          </p:cNvSpPr>
          <p:nvPr/>
        </p:nvSpPr>
        <p:spPr bwMode="auto">
          <a:xfrm>
            <a:off x="7578542" y="2843214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1347" name="Rectangle 347"/>
          <p:cNvSpPr>
            <a:spLocks noChangeArrowheads="1"/>
          </p:cNvSpPr>
          <p:nvPr/>
        </p:nvSpPr>
        <p:spPr bwMode="auto">
          <a:xfrm>
            <a:off x="8146565" y="2823803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48" name="Rectangle 348"/>
          <p:cNvSpPr>
            <a:spLocks noChangeArrowheads="1"/>
          </p:cNvSpPr>
          <p:nvPr/>
        </p:nvSpPr>
        <p:spPr bwMode="auto">
          <a:xfrm>
            <a:off x="4030178" y="343196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49" name="Rectangle 349"/>
          <p:cNvSpPr>
            <a:spLocks noChangeArrowheads="1"/>
          </p:cNvSpPr>
          <p:nvPr/>
        </p:nvSpPr>
        <p:spPr bwMode="auto">
          <a:xfrm>
            <a:off x="4622615" y="3430230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50" name="Rectangle 350"/>
          <p:cNvSpPr>
            <a:spLocks noChangeArrowheads="1"/>
          </p:cNvSpPr>
          <p:nvPr/>
        </p:nvSpPr>
        <p:spPr bwMode="auto">
          <a:xfrm>
            <a:off x="5222683" y="3449246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51" name="Rectangle 351"/>
          <p:cNvSpPr>
            <a:spLocks noChangeArrowheads="1"/>
          </p:cNvSpPr>
          <p:nvPr/>
        </p:nvSpPr>
        <p:spPr bwMode="auto">
          <a:xfrm>
            <a:off x="5820158" y="3444879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I</a:t>
            </a:r>
          </a:p>
        </p:txBody>
      </p:sp>
      <p:sp>
        <p:nvSpPr>
          <p:cNvPr id="1352" name="Rectangle 352"/>
          <p:cNvSpPr>
            <a:spLocks noChangeArrowheads="1"/>
          </p:cNvSpPr>
          <p:nvPr/>
        </p:nvSpPr>
        <p:spPr bwMode="auto">
          <a:xfrm>
            <a:off x="6411947" y="3439321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G</a:t>
            </a:r>
          </a:p>
        </p:txBody>
      </p:sp>
      <p:sp>
        <p:nvSpPr>
          <p:cNvPr id="1353" name="Rectangle 353"/>
          <p:cNvSpPr>
            <a:spLocks noChangeArrowheads="1"/>
          </p:cNvSpPr>
          <p:nvPr/>
        </p:nvSpPr>
        <p:spPr bwMode="auto">
          <a:xfrm>
            <a:off x="6996843" y="34480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354" name="Rectangle 354"/>
          <p:cNvSpPr>
            <a:spLocks noChangeArrowheads="1"/>
          </p:cNvSpPr>
          <p:nvPr/>
        </p:nvSpPr>
        <p:spPr bwMode="auto">
          <a:xfrm>
            <a:off x="7559191" y="3432177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55" name="Rectangle 355"/>
          <p:cNvSpPr>
            <a:spLocks noChangeArrowheads="1"/>
          </p:cNvSpPr>
          <p:nvPr/>
        </p:nvSpPr>
        <p:spPr bwMode="auto">
          <a:xfrm>
            <a:off x="8147554" y="3410385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356" name="Rectangle 356"/>
          <p:cNvSpPr>
            <a:spLocks noChangeArrowheads="1"/>
          </p:cNvSpPr>
          <p:nvPr/>
        </p:nvSpPr>
        <p:spPr bwMode="auto">
          <a:xfrm>
            <a:off x="4027798" y="4028571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57" name="Rectangle 357"/>
          <p:cNvSpPr>
            <a:spLocks noChangeArrowheads="1"/>
          </p:cNvSpPr>
          <p:nvPr/>
        </p:nvSpPr>
        <p:spPr bwMode="auto">
          <a:xfrm>
            <a:off x="5226023" y="4027488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I</a:t>
            </a:r>
          </a:p>
        </p:txBody>
      </p:sp>
      <p:sp>
        <p:nvSpPr>
          <p:cNvPr id="1358" name="Rectangle 358"/>
          <p:cNvSpPr>
            <a:spLocks noChangeArrowheads="1"/>
          </p:cNvSpPr>
          <p:nvPr/>
        </p:nvSpPr>
        <p:spPr bwMode="auto">
          <a:xfrm>
            <a:off x="5819592" y="4028248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59" name="Rectangle 359"/>
          <p:cNvSpPr>
            <a:spLocks noChangeArrowheads="1"/>
          </p:cNvSpPr>
          <p:nvPr/>
        </p:nvSpPr>
        <p:spPr bwMode="auto">
          <a:xfrm>
            <a:off x="4616246" y="4036292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60" name="Rectangle 360"/>
          <p:cNvSpPr>
            <a:spLocks noChangeArrowheads="1"/>
          </p:cNvSpPr>
          <p:nvPr/>
        </p:nvSpPr>
        <p:spPr bwMode="auto">
          <a:xfrm>
            <a:off x="6380206" y="4019553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61" name="Rectangle 361"/>
          <p:cNvSpPr>
            <a:spLocks noChangeArrowheads="1"/>
          </p:cNvSpPr>
          <p:nvPr/>
        </p:nvSpPr>
        <p:spPr bwMode="auto">
          <a:xfrm>
            <a:off x="6971815" y="4050147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D</a:t>
            </a:r>
          </a:p>
        </p:txBody>
      </p:sp>
      <p:sp>
        <p:nvSpPr>
          <p:cNvPr id="1362" name="Rectangle 362"/>
          <p:cNvSpPr>
            <a:spLocks noChangeArrowheads="1"/>
          </p:cNvSpPr>
          <p:nvPr/>
        </p:nvSpPr>
        <p:spPr bwMode="auto">
          <a:xfrm>
            <a:off x="7559191" y="4019552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63" name="Rectangle 363"/>
          <p:cNvSpPr>
            <a:spLocks noChangeArrowheads="1"/>
          </p:cNvSpPr>
          <p:nvPr/>
        </p:nvSpPr>
        <p:spPr bwMode="auto">
          <a:xfrm>
            <a:off x="8161444" y="4011686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64" name="Rectangle 364"/>
          <p:cNvSpPr>
            <a:spLocks noChangeArrowheads="1"/>
          </p:cNvSpPr>
          <p:nvPr/>
        </p:nvSpPr>
        <p:spPr bwMode="auto">
          <a:xfrm>
            <a:off x="4049227" y="4621647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y</a:t>
            </a:r>
          </a:p>
        </p:txBody>
      </p:sp>
      <p:sp>
        <p:nvSpPr>
          <p:cNvPr id="1365" name="Rectangle 365"/>
          <p:cNvSpPr>
            <a:spLocks noChangeArrowheads="1"/>
          </p:cNvSpPr>
          <p:nvPr/>
        </p:nvSpPr>
        <p:spPr bwMode="auto">
          <a:xfrm>
            <a:off x="4622316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1366" name="Rectangle 366"/>
          <p:cNvSpPr>
            <a:spLocks noChangeArrowheads="1"/>
          </p:cNvSpPr>
          <p:nvPr/>
        </p:nvSpPr>
        <p:spPr bwMode="auto">
          <a:xfrm>
            <a:off x="5209691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R</a:t>
            </a:r>
          </a:p>
        </p:txBody>
      </p:sp>
      <p:sp>
        <p:nvSpPr>
          <p:cNvPr id="1367" name="Rectangle 367"/>
          <p:cNvSpPr>
            <a:spLocks noChangeArrowheads="1"/>
          </p:cNvSpPr>
          <p:nvPr/>
        </p:nvSpPr>
        <p:spPr bwMode="auto">
          <a:xfrm>
            <a:off x="5797066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O</a:t>
            </a:r>
          </a:p>
        </p:txBody>
      </p:sp>
      <p:sp>
        <p:nvSpPr>
          <p:cNvPr id="1368" name="Rectangle 368"/>
          <p:cNvSpPr>
            <a:spLocks noChangeArrowheads="1"/>
          </p:cNvSpPr>
          <p:nvPr/>
        </p:nvSpPr>
        <p:spPr bwMode="auto">
          <a:xfrm>
            <a:off x="6384441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69" name="Rectangle 369"/>
          <p:cNvSpPr>
            <a:spLocks noChangeArrowheads="1"/>
          </p:cNvSpPr>
          <p:nvPr/>
        </p:nvSpPr>
        <p:spPr bwMode="auto">
          <a:xfrm>
            <a:off x="6971816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370" name="Rectangle 370"/>
          <p:cNvSpPr>
            <a:spLocks noChangeArrowheads="1"/>
          </p:cNvSpPr>
          <p:nvPr/>
        </p:nvSpPr>
        <p:spPr bwMode="auto">
          <a:xfrm>
            <a:off x="7559191" y="4608514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71" name="Rectangle 371"/>
          <p:cNvSpPr>
            <a:spLocks noChangeArrowheads="1"/>
          </p:cNvSpPr>
          <p:nvPr/>
        </p:nvSpPr>
        <p:spPr bwMode="auto">
          <a:xfrm>
            <a:off x="8153249" y="4594083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R</a:t>
            </a:r>
          </a:p>
        </p:txBody>
      </p:sp>
      <p:sp>
        <p:nvSpPr>
          <p:cNvPr id="1372" name="Rectangle 372"/>
          <p:cNvSpPr>
            <a:spLocks noChangeArrowheads="1"/>
          </p:cNvSpPr>
          <p:nvPr/>
        </p:nvSpPr>
        <p:spPr bwMode="auto">
          <a:xfrm>
            <a:off x="4028341" y="5212845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Y</a:t>
            </a:r>
          </a:p>
        </p:txBody>
      </p:sp>
      <p:sp>
        <p:nvSpPr>
          <p:cNvPr id="1373" name="Rectangle 373"/>
          <p:cNvSpPr>
            <a:spLocks noChangeArrowheads="1"/>
          </p:cNvSpPr>
          <p:nvPr/>
        </p:nvSpPr>
        <p:spPr bwMode="auto">
          <a:xfrm>
            <a:off x="4622316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374" name="Rectangle 374"/>
          <p:cNvSpPr>
            <a:spLocks noChangeArrowheads="1"/>
          </p:cNvSpPr>
          <p:nvPr/>
        </p:nvSpPr>
        <p:spPr bwMode="auto">
          <a:xfrm>
            <a:off x="5209691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1375" name="Rectangle 375"/>
          <p:cNvSpPr>
            <a:spLocks noChangeArrowheads="1"/>
          </p:cNvSpPr>
          <p:nvPr/>
        </p:nvSpPr>
        <p:spPr bwMode="auto">
          <a:xfrm>
            <a:off x="5797066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76" name="Rectangle 376"/>
          <p:cNvSpPr>
            <a:spLocks noChangeArrowheads="1"/>
          </p:cNvSpPr>
          <p:nvPr/>
        </p:nvSpPr>
        <p:spPr bwMode="auto">
          <a:xfrm>
            <a:off x="6384441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V</a:t>
            </a:r>
          </a:p>
        </p:txBody>
      </p:sp>
      <p:sp>
        <p:nvSpPr>
          <p:cNvPr id="1377" name="Rectangle 377"/>
          <p:cNvSpPr>
            <a:spLocks noChangeArrowheads="1"/>
          </p:cNvSpPr>
          <p:nvPr/>
        </p:nvSpPr>
        <p:spPr bwMode="auto">
          <a:xfrm>
            <a:off x="6971816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78" name="Rectangle 378"/>
          <p:cNvSpPr>
            <a:spLocks noChangeArrowheads="1"/>
          </p:cNvSpPr>
          <p:nvPr/>
        </p:nvSpPr>
        <p:spPr bwMode="auto">
          <a:xfrm>
            <a:off x="7559191" y="5195889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79" name="Rectangle 379"/>
          <p:cNvSpPr>
            <a:spLocks noChangeArrowheads="1"/>
          </p:cNvSpPr>
          <p:nvPr/>
        </p:nvSpPr>
        <p:spPr bwMode="auto">
          <a:xfrm>
            <a:off x="8156142" y="5181456"/>
            <a:ext cx="587375" cy="588963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O</a:t>
            </a:r>
          </a:p>
        </p:txBody>
      </p:sp>
      <p:sp>
        <p:nvSpPr>
          <p:cNvPr id="1380" name="Rectangle 380"/>
          <p:cNvSpPr>
            <a:spLocks noChangeArrowheads="1"/>
          </p:cNvSpPr>
          <p:nvPr/>
        </p:nvSpPr>
        <p:spPr bwMode="auto">
          <a:xfrm>
            <a:off x="4020655" y="5784851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1381" name="Rectangle 381"/>
          <p:cNvSpPr>
            <a:spLocks noChangeArrowheads="1"/>
          </p:cNvSpPr>
          <p:nvPr/>
        </p:nvSpPr>
        <p:spPr bwMode="auto">
          <a:xfrm>
            <a:off x="4622316" y="57848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I</a:t>
            </a:r>
          </a:p>
        </p:txBody>
      </p:sp>
      <p:sp>
        <p:nvSpPr>
          <p:cNvPr id="1382" name="Rectangle 382"/>
          <p:cNvSpPr>
            <a:spLocks noChangeArrowheads="1"/>
          </p:cNvSpPr>
          <p:nvPr/>
        </p:nvSpPr>
        <p:spPr bwMode="auto">
          <a:xfrm>
            <a:off x="5209691" y="57848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X</a:t>
            </a:r>
          </a:p>
        </p:txBody>
      </p:sp>
      <p:sp>
        <p:nvSpPr>
          <p:cNvPr id="1383" name="Rectangle 383"/>
          <p:cNvSpPr>
            <a:spLocks noChangeArrowheads="1"/>
          </p:cNvSpPr>
          <p:nvPr/>
        </p:nvSpPr>
        <p:spPr bwMode="auto">
          <a:xfrm>
            <a:off x="5797066" y="57848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T</a:t>
            </a:r>
          </a:p>
        </p:txBody>
      </p:sp>
      <p:sp>
        <p:nvSpPr>
          <p:cNvPr id="1384" name="Rectangle 384"/>
          <p:cNvSpPr>
            <a:spLocks noChangeArrowheads="1"/>
          </p:cNvSpPr>
          <p:nvPr/>
        </p:nvSpPr>
        <p:spPr bwMode="auto">
          <a:xfrm>
            <a:off x="6384441" y="57848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85" name="Rectangle 385"/>
          <p:cNvSpPr>
            <a:spLocks noChangeArrowheads="1"/>
          </p:cNvSpPr>
          <p:nvPr/>
        </p:nvSpPr>
        <p:spPr bwMode="auto">
          <a:xfrm>
            <a:off x="6971816" y="5784852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386" name="Rectangle 386"/>
          <p:cNvSpPr>
            <a:spLocks noChangeArrowheads="1"/>
          </p:cNvSpPr>
          <p:nvPr/>
        </p:nvSpPr>
        <p:spPr bwMode="auto">
          <a:xfrm>
            <a:off x="7559190" y="5784850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N</a:t>
            </a:r>
          </a:p>
        </p:txBody>
      </p:sp>
      <p:sp>
        <p:nvSpPr>
          <p:cNvPr id="1387" name="Rectangle 387"/>
          <p:cNvSpPr>
            <a:spLocks noChangeArrowheads="1"/>
          </p:cNvSpPr>
          <p:nvPr/>
        </p:nvSpPr>
        <p:spPr bwMode="auto">
          <a:xfrm>
            <a:off x="8158338" y="5784131"/>
            <a:ext cx="587375" cy="587375"/>
          </a:xfrm>
          <a:prstGeom prst="rect">
            <a:avLst/>
          </a:prstGeom>
          <a:solidFill>
            <a:srgbClr val="FFE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CC"/>
                </a:solidFill>
              </a:rPr>
              <a:t>E</a:t>
            </a:r>
          </a:p>
        </p:txBody>
      </p:sp>
      <p:sp>
        <p:nvSpPr>
          <p:cNvPr id="1407" name="Rectangle 1406"/>
          <p:cNvSpPr/>
          <p:nvPr/>
        </p:nvSpPr>
        <p:spPr>
          <a:xfrm>
            <a:off x="4018764" y="815474"/>
            <a:ext cx="4753578" cy="84346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ross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WORD SEARCH PUZZLE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9632949" y="734295"/>
            <a:ext cx="2053885" cy="5637212"/>
          </a:xfrm>
          <a:prstGeom prst="rect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SEVEN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EIGHT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NINE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ELEVEN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TWELVE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SIXTEEN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TWENTY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WHO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FATHER</a:t>
            </a:r>
          </a:p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BROTHER</a:t>
            </a:r>
          </a:p>
          <a:p>
            <a:pPr algn="ctr"/>
            <a:endParaRPr lang="en-US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4" name="Picture 4" descr="Amazon Icon">
            <a:hlinkClick r:id="rId3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6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6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1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8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9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0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1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1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5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1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4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3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6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5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13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4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3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1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1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0"/>
                  </p:tgtEl>
                </p:cond>
              </p:nextCondLst>
            </p:seq>
          </p:childTnLst>
        </p:cTn>
      </p:par>
    </p:tnLst>
    <p:bldLst>
      <p:bldP spid="1324" grpId="0" animBg="1"/>
      <p:bldP spid="1325" grpId="0" animBg="1"/>
      <p:bldP spid="1326" grpId="0" animBg="1"/>
      <p:bldP spid="1327" grpId="0" animBg="1"/>
      <p:bldP spid="1328" grpId="0" animBg="1"/>
      <p:bldP spid="1329" grpId="0" animBg="1"/>
      <p:bldP spid="1330" grpId="0" animBg="1"/>
      <p:bldP spid="1331" grpId="0" animBg="1"/>
      <p:bldP spid="1332" grpId="0" animBg="1"/>
      <p:bldP spid="1333" grpId="0" animBg="1"/>
      <p:bldP spid="1334" grpId="0" animBg="1"/>
      <p:bldP spid="1335" grpId="0" animBg="1"/>
      <p:bldP spid="1336" grpId="0" animBg="1"/>
      <p:bldP spid="1337" grpId="0" animBg="1"/>
      <p:bldP spid="1338" grpId="0" animBg="1"/>
      <p:bldP spid="1339" grpId="0" animBg="1"/>
      <p:bldP spid="1340" grpId="0" animBg="1"/>
      <p:bldP spid="1341" grpId="0" animBg="1"/>
      <p:bldP spid="1342" grpId="0" animBg="1"/>
      <p:bldP spid="1343" grpId="0" animBg="1"/>
      <p:bldP spid="1344" grpId="0" animBg="1"/>
      <p:bldP spid="1345" grpId="0" animBg="1"/>
      <p:bldP spid="1346" grpId="0" animBg="1"/>
      <p:bldP spid="1347" grpId="0" animBg="1"/>
      <p:bldP spid="1348" grpId="0" animBg="1"/>
      <p:bldP spid="1349" grpId="0" animBg="1"/>
      <p:bldP spid="1350" grpId="0" animBg="1"/>
      <p:bldP spid="1351" grpId="0" animBg="1"/>
      <p:bldP spid="1352" grpId="0" animBg="1"/>
      <p:bldP spid="1353" grpId="0" animBg="1"/>
      <p:bldP spid="1354" grpId="0" animBg="1"/>
      <p:bldP spid="1355" grpId="0" animBg="1"/>
      <p:bldP spid="1356" grpId="0" animBg="1"/>
      <p:bldP spid="1357" grpId="0" animBg="1"/>
      <p:bldP spid="1358" grpId="0" animBg="1"/>
      <p:bldP spid="1359" grpId="0" animBg="1"/>
      <p:bldP spid="1360" grpId="0" animBg="1"/>
      <p:bldP spid="1361" grpId="0" animBg="1"/>
      <p:bldP spid="1362" grpId="0" animBg="1"/>
      <p:bldP spid="1363" grpId="0" animBg="1"/>
      <p:bldP spid="1364" grpId="0" animBg="1"/>
      <p:bldP spid="1365" grpId="0" animBg="1"/>
      <p:bldP spid="1366" grpId="0" animBg="1"/>
      <p:bldP spid="1367" grpId="0" animBg="1"/>
      <p:bldP spid="1368" grpId="0" animBg="1"/>
      <p:bldP spid="1369" grpId="0" animBg="1"/>
      <p:bldP spid="1370" grpId="0" animBg="1"/>
      <p:bldP spid="1371" grpId="0" animBg="1"/>
      <p:bldP spid="1372" grpId="0" animBg="1"/>
      <p:bldP spid="1373" grpId="0" animBg="1"/>
      <p:bldP spid="1374" grpId="0" animBg="1"/>
      <p:bldP spid="1375" grpId="0" animBg="1"/>
      <p:bldP spid="1376" grpId="0" animBg="1"/>
      <p:bldP spid="1377" grpId="0" animBg="1"/>
      <p:bldP spid="1378" grpId="0" animBg="1"/>
      <p:bldP spid="1379" grpId="0" animBg="1"/>
      <p:bldP spid="1380" grpId="0" animBg="1"/>
      <p:bldP spid="1381" grpId="0" animBg="1"/>
      <p:bldP spid="1382" grpId="0" animBg="1"/>
      <p:bldP spid="1383" grpId="0" animBg="1"/>
      <p:bldP spid="1384" grpId="0" animBg="1"/>
      <p:bldP spid="1385" grpId="0" animBg="1"/>
      <p:bldP spid="1386" grpId="0" animBg="1"/>
      <p:bldP spid="13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0074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2805" y="1776549"/>
            <a:ext cx="9381173" cy="3319515"/>
          </a:xfrm>
          <a:prstGeom prst="rect">
            <a:avLst/>
          </a:prstGeom>
        </p:spPr>
      </p:pic>
      <p:pic>
        <p:nvPicPr>
          <p:cNvPr id="3" name="Trac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68938" y="2092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90" y="564852"/>
            <a:ext cx="10118433" cy="49380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5906" y="1353128"/>
            <a:ext cx="609600" cy="609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03882" y="2690997"/>
            <a:ext cx="391886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472316" y="2750128"/>
            <a:ext cx="391886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3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mazon Icon">
            <a:hlinkClick r:id="rId4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r="2763"/>
          <a:stretch/>
        </p:blipFill>
        <p:spPr>
          <a:xfrm>
            <a:off x="0" y="0"/>
            <a:ext cx="4519749" cy="5807743"/>
          </a:xfrm>
          <a:prstGeom prst="rect">
            <a:avLst/>
          </a:prstGeom>
        </p:spPr>
      </p:pic>
      <p:pic>
        <p:nvPicPr>
          <p:cNvPr id="3" name="Track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6899" y="11941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l="959" t="594"/>
          <a:stretch/>
        </p:blipFill>
        <p:spPr>
          <a:xfrm>
            <a:off x="4519749" y="-1"/>
            <a:ext cx="7672251" cy="68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3979435" cy="2263152"/>
            <a:chOff x="86308" y="92121"/>
            <a:chExt cx="4336472" cy="2538847"/>
          </a:xfrm>
        </p:grpSpPr>
        <p:sp>
          <p:nvSpPr>
            <p:cNvPr id="3" name="Oval 2">
              <a:hlinkClick r:id="" action="ppaction://noaction"/>
              <a:extLst>
                <a:ext uri="{FF2B5EF4-FFF2-40B4-BE49-F238E27FC236}">
                  <a16:creationId xmlns:a16="http://schemas.microsoft.com/office/drawing/2014/main" id="{99878022-E7DC-4F22-8AE1-F8763C53B1A3}"/>
                </a:ext>
              </a:extLst>
            </p:cNvPr>
            <p:cNvSpPr/>
            <p:nvPr/>
          </p:nvSpPr>
          <p:spPr>
            <a:xfrm>
              <a:off x="86308" y="92121"/>
              <a:ext cx="4336472" cy="253884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88C782-6F1B-4F41-9842-2B2754111FDA}"/>
                </a:ext>
              </a:extLst>
            </p:cNvPr>
            <p:cNvSpPr/>
            <p:nvPr/>
          </p:nvSpPr>
          <p:spPr>
            <a:xfrm>
              <a:off x="762000" y="762000"/>
              <a:ext cx="3070442" cy="1139390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</a:t>
              </a:r>
              <a:endParaRPr 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wrap up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566896" y="3527718"/>
            <a:ext cx="1616148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33508" y="3515415"/>
            <a:ext cx="3740126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ure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 /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ʊə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(r)/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07" y="-629714"/>
            <a:ext cx="4677319" cy="44653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2C2BD1E-C916-46D9-B665-28F0F9FFE023}"/>
              </a:ext>
            </a:extLst>
          </p:cNvPr>
          <p:cNvGrpSpPr/>
          <p:nvPr/>
        </p:nvGrpSpPr>
        <p:grpSpPr>
          <a:xfrm>
            <a:off x="4321476" y="571474"/>
            <a:ext cx="1891527" cy="743960"/>
            <a:chOff x="460731" y="-15208"/>
            <a:chExt cx="1501996" cy="7439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76DD77-A9F0-424A-A2AA-EEA7188F078A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2">
              <a:extLst>
                <a:ext uri="{FF2B5EF4-FFF2-40B4-BE49-F238E27FC236}">
                  <a16:creationId xmlns:a16="http://schemas.microsoft.com/office/drawing/2014/main" id="{91D061B1-B68B-4072-BA3E-4F67D1F85939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77EE208-1590-4A52-8C48-4A070BB09ADB}"/>
              </a:ext>
            </a:extLst>
          </p:cNvPr>
          <p:cNvGrpSpPr/>
          <p:nvPr/>
        </p:nvGrpSpPr>
        <p:grpSpPr>
          <a:xfrm>
            <a:off x="6452728" y="642659"/>
            <a:ext cx="1880780" cy="743960"/>
            <a:chOff x="460731" y="-15208"/>
            <a:chExt cx="1501996" cy="7439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CAEB0C-E344-401F-81D9-1BEDC79CCF77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6-Point Star 111">
              <a:extLst>
                <a:ext uri="{FF2B5EF4-FFF2-40B4-BE49-F238E27FC236}">
                  <a16:creationId xmlns:a16="http://schemas.microsoft.com/office/drawing/2014/main" id="{2B655894-3BF2-4EFB-970D-251821649D83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624173" y="3066053"/>
            <a:ext cx="2087239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eleven</a:t>
            </a: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3411718" y="3066053"/>
            <a:ext cx="2122120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twelve</a:t>
            </a: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411102" y="4330619"/>
            <a:ext cx="2513380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thirteen</a:t>
            </a: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3195786" y="4330619"/>
            <a:ext cx="2684069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fourteen</a:t>
            </a: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616984" y="5595185"/>
            <a:ext cx="2093395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fifteen</a:t>
            </a: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3414178" y="5593134"/>
            <a:ext cx="2247283" cy="923330"/>
          </a:xfrm>
          <a:prstGeom prst="rect">
            <a:avLst/>
          </a:prstGeom>
          <a:solidFill>
            <a:srgbClr val="FF66FF"/>
          </a:solidFill>
          <a:ln w="38100">
            <a:solidFill>
              <a:srgbClr val="0000CC"/>
            </a:solidFill>
            <a:prstDash val="lg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sixteen</a:t>
            </a:r>
          </a:p>
        </p:txBody>
      </p:sp>
      <p:pic>
        <p:nvPicPr>
          <p:cNvPr id="25" name="Picture 4" descr="Amazon Icon">
            <a:hlinkClick r:id="rId13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0" name="TextBox2" r:id="rId2" imgW="905040" imgH="485640"/>
        </mc:Choice>
        <mc:Fallback>
          <p:control name="TextBox2" r:id="rId2" imgW="905040" imgH="485640">
            <p:pic>
              <p:nvPicPr>
                <p:cNvPr id="26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/>
                <a:srcRect/>
                <a:stretch>
                  <a:fillRect/>
                </a:stretch>
              </p:blipFill>
              <p:spPr bwMode="auto">
                <a:xfrm>
                  <a:off x="5311532" y="826402"/>
                  <a:ext cx="901471" cy="4890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" name="TextBox1" r:id="rId3" imgW="895320" imgH="485640"/>
        </mc:Choice>
        <mc:Fallback>
          <p:control name="TextBox1" r:id="rId3" imgW="895320" imgH="485640">
            <p:pic>
              <p:nvPicPr>
                <p:cNvPr id="27" name="TextBox1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7432037" y="887060"/>
                  <a:ext cx="901471" cy="4890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705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599290" y="4278449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50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4239210" y="-669402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4239210" y="-2096762"/>
            <a:ext cx="7394126" cy="6962709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4239210" y="3198921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929739" y="5614248"/>
              <a:ext cx="155562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8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close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372284" y="3384316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641656" y="6838400"/>
              <a:ext cx="159476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hot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 rot="21328306">
            <a:off x="7996580" y="2698023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423650" y="5016029"/>
              <a:ext cx="167334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about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631489" y="5472339"/>
            <a:ext cx="2327881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8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3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059767" y="4338182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40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722091" y="-558566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733916" y="-2096762"/>
            <a:ext cx="7394126" cy="6962709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733916" y="3274006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968487" y="5619417"/>
              <a:ext cx="160910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8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open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4520533" y="3009765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641656" y="6838400"/>
              <a:ext cx="130008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out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7996580" y="269802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448198" y="5012804"/>
              <a:ext cx="176908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come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631489" y="5472339"/>
            <a:ext cx="2327881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5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6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238,437 BEST Cartoon Grass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12173217" cy="696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Branch cartoon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9"/>
          <a:stretch/>
        </p:blipFill>
        <p:spPr bwMode="auto">
          <a:xfrm>
            <a:off x="0" y="7605"/>
            <a:ext cx="12188932" cy="54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864661" y="4339654"/>
            <a:ext cx="611065" cy="553998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</a:rPr>
              <a:t>30</a:t>
            </a:r>
            <a:endParaRPr lang="en-US" sz="3000" b="1" dirty="0">
              <a:solidFill>
                <a:srgbClr val="FF0000"/>
              </a:solidFill>
            </a:endParaRPr>
          </a:p>
        </p:txBody>
      </p:sp>
      <p:grpSp>
        <p:nvGrpSpPr>
          <p:cNvPr id="3" name="54 Grupo"/>
          <p:cNvGrpSpPr>
            <a:grpSpLocks/>
          </p:cNvGrpSpPr>
          <p:nvPr/>
        </p:nvGrpSpPr>
        <p:grpSpPr bwMode="auto">
          <a:xfrm>
            <a:off x="7504581" y="-524351"/>
            <a:ext cx="4687419" cy="5641947"/>
            <a:chOff x="4361214" y="-1482652"/>
            <a:chExt cx="3382237" cy="5641947"/>
          </a:xfrm>
        </p:grpSpPr>
        <p:grpSp>
          <p:nvGrpSpPr>
            <p:cNvPr id="4" name="34 Grupo"/>
            <p:cNvGrpSpPr>
              <a:grpSpLocks/>
            </p:cNvGrpSpPr>
            <p:nvPr/>
          </p:nvGrpSpPr>
          <p:grpSpPr bwMode="auto">
            <a:xfrm>
              <a:off x="4404507" y="-1482652"/>
              <a:ext cx="3338944" cy="5641947"/>
              <a:chOff x="-810295" y="89766"/>
              <a:chExt cx="3338945" cy="5641947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41" t="12582" r="23254" b="11315"/>
              <a:stretch/>
            </p:blipFill>
            <p:spPr bwMode="auto">
              <a:xfrm>
                <a:off x="-810295" y="938040"/>
                <a:ext cx="3338945" cy="4793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7" name="Line 8"/>
              <p:cNvSpPr>
                <a:spLocks noChangeShapeType="1"/>
              </p:cNvSpPr>
              <p:nvPr/>
            </p:nvSpPr>
            <p:spPr bwMode="auto">
              <a:xfrm flipV="1">
                <a:off x="370962" y="89766"/>
                <a:ext cx="1588" cy="4170363"/>
              </a:xfrm>
              <a:prstGeom prst="line">
                <a:avLst/>
              </a:prstGeom>
              <a:noFill/>
              <a:ln w="19050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  <p:pic>
          <p:nvPicPr>
            <p:cNvPr id="5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61214" y="2580848"/>
              <a:ext cx="1962749" cy="1471849"/>
            </a:xfrm>
            <a:prstGeom prst="rect">
              <a:avLst/>
            </a:prstGeom>
            <a:noFill/>
            <a:ln>
              <a:noFill/>
            </a:ln>
            <a:effectLst>
              <a:outerShdw dist="107763" dir="2700000" algn="ctr" rotWithShape="0">
                <a:srgbClr val="66669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59 Grupo"/>
          <p:cNvGrpSpPr>
            <a:grpSpLocks/>
          </p:cNvGrpSpPr>
          <p:nvPr/>
        </p:nvGrpSpPr>
        <p:grpSpPr bwMode="auto">
          <a:xfrm>
            <a:off x="7510630" y="-1990164"/>
            <a:ext cx="7394126" cy="6962709"/>
            <a:chOff x="-2868637" y="-232729"/>
            <a:chExt cx="4096068" cy="5442942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70" t="13218" r="19892" b="11643"/>
            <a:stretch/>
          </p:blipFill>
          <p:spPr bwMode="auto">
            <a:xfrm>
              <a:off x="-2868637" y="1691255"/>
              <a:ext cx="2709786" cy="351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 flipV="1">
              <a:off x="1204321" y="-232729"/>
              <a:ext cx="23110" cy="4418520"/>
            </a:xfrm>
            <a:prstGeom prst="line">
              <a:avLst/>
            </a:prstGeom>
            <a:noFill/>
            <a:ln w="19050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1" name="62 Grupo"/>
          <p:cNvGrpSpPr>
            <a:grpSpLocks/>
          </p:cNvGrpSpPr>
          <p:nvPr/>
        </p:nvGrpSpPr>
        <p:grpSpPr bwMode="auto">
          <a:xfrm>
            <a:off x="7510630" y="3292723"/>
            <a:ext cx="2847113" cy="1786420"/>
            <a:chOff x="-1618594" y="4705816"/>
            <a:chExt cx="2847016" cy="1786420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618594" y="4705816"/>
              <a:ext cx="2847016" cy="178642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64 CuadroTexto"/>
            <p:cNvSpPr txBox="1"/>
            <p:nvPr/>
          </p:nvSpPr>
          <p:spPr>
            <a:xfrm>
              <a:off x="-828220" y="5614248"/>
              <a:ext cx="1454100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ES_tradnl" sz="48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old</a:t>
              </a:r>
              <a:endParaRPr lang="es-ES" sz="48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17" name="69 Grupo"/>
          <p:cNvGrpSpPr>
            <a:grpSpLocks/>
          </p:cNvGrpSpPr>
          <p:nvPr/>
        </p:nvGrpSpPr>
        <p:grpSpPr bwMode="auto">
          <a:xfrm>
            <a:off x="372284" y="3384316"/>
            <a:ext cx="3042524" cy="1856182"/>
            <a:chOff x="-342315" y="5874561"/>
            <a:chExt cx="3042526" cy="1856182"/>
          </a:xfrm>
        </p:grpSpPr>
        <p:pic>
          <p:nvPicPr>
            <p:cNvPr id="18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342315" y="5874561"/>
              <a:ext cx="3042526" cy="18561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71 CuadroTexto"/>
            <p:cNvSpPr txBox="1"/>
            <p:nvPr/>
          </p:nvSpPr>
          <p:spPr>
            <a:xfrm>
              <a:off x="338346" y="6838400"/>
              <a:ext cx="180109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school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grpSp>
        <p:nvGrpSpPr>
          <p:cNvPr id="20" name="72 Grupo"/>
          <p:cNvGrpSpPr>
            <a:grpSpLocks/>
          </p:cNvGrpSpPr>
          <p:nvPr/>
        </p:nvGrpSpPr>
        <p:grpSpPr bwMode="auto">
          <a:xfrm>
            <a:off x="3847030" y="3117192"/>
            <a:ext cx="2931755" cy="2167925"/>
            <a:chOff x="1866861" y="3737222"/>
            <a:chExt cx="2931757" cy="2167925"/>
          </a:xfrm>
        </p:grpSpPr>
        <p:pic>
          <p:nvPicPr>
            <p:cNvPr id="21" name="Picture 63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66861" y="3737222"/>
              <a:ext cx="2931757" cy="21679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74 CuadroTexto"/>
            <p:cNvSpPr txBox="1"/>
            <p:nvPr/>
          </p:nvSpPr>
          <p:spPr>
            <a:xfrm>
              <a:off x="2699700" y="4968185"/>
              <a:ext cx="144361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_tradnl" sz="4400" b="1" dirty="0" err="1">
                  <a:ln w="18415" cmpd="sng">
                    <a:noFill/>
                    <a:prstDash val="solid"/>
                  </a:ln>
                  <a:solidFill>
                    <a:srgbClr val="00FFFF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book</a:t>
              </a:r>
              <a:endParaRPr lang="es-ES" sz="4400" b="1" dirty="0">
                <a:ln w="18415" cmpd="sng">
                  <a:noFill/>
                  <a:prstDash val="solid"/>
                </a:ln>
                <a:solidFill>
                  <a:srgbClr val="00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631489" y="5472339"/>
            <a:ext cx="2327881" cy="1015663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O /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</a:rPr>
              <a:t>əʊ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24" name="Picture 4" descr="Amazon Icon">
            <a:hlinkClick r:id="rId9" action="ppaction://hlinksldjump"/>
            <a:extLst>
              <a:ext uri="{FF2B5EF4-FFF2-40B4-BE49-F238E27FC236}">
                <a16:creationId xmlns:a16="http://schemas.microsoft.com/office/drawing/2014/main" id="{ABC91F08-B0EB-4663-9647-F7559294C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410" y="5815410"/>
            <a:ext cx="1042590" cy="104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9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397</Words>
  <Application>Microsoft Office PowerPoint</Application>
  <PresentationFormat>Widescreen</PresentationFormat>
  <Paragraphs>201</Paragraphs>
  <Slides>12</Slides>
  <Notes>9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Amasis MT Pro Black</vt:lpstr>
      <vt:lpstr>Arial</vt:lpstr>
      <vt:lpstr>Calibri</vt:lpstr>
      <vt:lpstr>Calibri Light</vt:lpstr>
      <vt:lpstr>Comic Sans MS</vt:lpstr>
      <vt:lpstr>Sport Day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84</cp:revision>
  <dcterms:created xsi:type="dcterms:W3CDTF">2022-01-25T11:05:41Z</dcterms:created>
  <dcterms:modified xsi:type="dcterms:W3CDTF">2025-02-05T01:11:38Z</dcterms:modified>
</cp:coreProperties>
</file>