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79" r:id="rId2"/>
    <p:sldId id="260" r:id="rId3"/>
    <p:sldId id="261" r:id="rId4"/>
    <p:sldId id="297" r:id="rId5"/>
    <p:sldId id="300" r:id="rId6"/>
    <p:sldId id="301" r:id="rId7"/>
    <p:sldId id="308" r:id="rId8"/>
    <p:sldId id="303" r:id="rId9"/>
    <p:sldId id="304" r:id="rId10"/>
    <p:sldId id="302" r:id="rId11"/>
    <p:sldId id="305" r:id="rId12"/>
    <p:sldId id="323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Fredoka One" panose="020B0604020202020204" charset="0"/>
      <p:regular r:id="rId23"/>
    </p:embeddedFont>
    <p:embeddedFont>
      <p:font typeface="Londrina Solid" panose="020B0604020202020204" charset="0"/>
      <p:regular r:id="rId24"/>
    </p:embeddedFont>
    <p:embeddedFont>
      <p:font typeface="Script MT Bold" panose="03040602040607080904" pitchFamily="66" charset="0"/>
      <p:bold r:id="rId25"/>
    </p:embeddedFont>
    <p:embeddedFont>
      <p:font typeface="Sport D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2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2" y="4427015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7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8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226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0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39238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850378" y="3965980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" action="ppaction://noaction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4387" y="72952"/>
            <a:ext cx="6107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house?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9" y="1039158"/>
            <a:ext cx="3970417" cy="24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679855" y="2408552"/>
            <a:ext cx="2293234" cy="12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575998" y="226207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3068250" y="32698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 the chant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3" y="1193897"/>
            <a:ext cx="4368437" cy="3693730"/>
          </a:xfrm>
          <a:prstGeom prst="rect">
            <a:avLst/>
          </a:prstGeom>
        </p:spPr>
      </p:pic>
      <p:pic>
        <p:nvPicPr>
          <p:cNvPr id="89" name="Track 21">
            <a:hlinkClick r:id="" action="ppaction://media"/>
            <a:extLst>
              <a:ext uri="{FF2B5EF4-FFF2-40B4-BE49-F238E27FC236}">
                <a16:creationId xmlns:a16="http://schemas.microsoft.com/office/drawing/2014/main" id="{F45FCAD8-48F7-4234-AA22-6AA130FAB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360" y="151815"/>
            <a:ext cx="89154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listen and repeat. 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0" y="901252"/>
            <a:ext cx="578318" cy="57831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  <p:pic>
        <p:nvPicPr>
          <p:cNvPr id="97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38" y="42708"/>
            <a:ext cx="793409" cy="7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2" y="1568257"/>
            <a:ext cx="793409" cy="79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75</Words>
  <Application>Microsoft Office PowerPoint</Application>
  <PresentationFormat>On-screen Show (16:9)</PresentationFormat>
  <Paragraphs>23</Paragraphs>
  <Slides>12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Fredoka One</vt:lpstr>
      <vt:lpstr>Arial</vt:lpstr>
      <vt:lpstr>Script MT Bold</vt:lpstr>
      <vt:lpstr>Barlow</vt:lpstr>
      <vt:lpstr>Comic Sans MS</vt:lpstr>
      <vt:lpstr>Sport Day</vt:lpstr>
      <vt:lpstr>Londrina Solid</vt:lpstr>
      <vt:lpstr>Economics Lesson for Pre-K by Slidesgo</vt:lpstr>
      <vt:lpstr>PowerPoint Presentation</vt:lpstr>
      <vt:lpstr>Warm-up  and review</vt:lpstr>
      <vt:lpstr>Say the chant</vt:lpstr>
      <vt:lpstr>Look, listen and repeat. .</vt:lpstr>
      <vt:lpstr>PowerPoint Presentation</vt:lpstr>
      <vt:lpstr>Listen, point and say..</vt:lpstr>
      <vt:lpstr>PowerPoint Presentation</vt:lpstr>
      <vt:lpstr>PowerPoint Presentation</vt:lpstr>
      <vt:lpstr>Let’s talk.</vt:lpstr>
      <vt:lpstr>PowerPoint Presentation</vt:lpstr>
      <vt:lpstr>Fun corner and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Administrator</cp:lastModifiedBy>
  <cp:revision>41</cp:revision>
  <dcterms:modified xsi:type="dcterms:W3CDTF">2025-02-19T14:31:22Z</dcterms:modified>
</cp:coreProperties>
</file>