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387" r:id="rId2"/>
    <p:sldId id="259" r:id="rId3"/>
    <p:sldId id="350" r:id="rId4"/>
    <p:sldId id="355" r:id="rId5"/>
    <p:sldId id="300" r:id="rId6"/>
    <p:sldId id="349" r:id="rId7"/>
    <p:sldId id="301" r:id="rId8"/>
    <p:sldId id="375" r:id="rId9"/>
    <p:sldId id="348" r:id="rId10"/>
    <p:sldId id="271" r:id="rId11"/>
    <p:sldId id="347" r:id="rId12"/>
    <p:sldId id="351" r:id="rId13"/>
    <p:sldId id="366" r:id="rId14"/>
  </p:sldIdLst>
  <p:sldSz cx="9144000" cy="5143500" type="screen16x9"/>
  <p:notesSz cx="6858000" cy="9144000"/>
  <p:embeddedFontLst>
    <p:embeddedFont>
      <p:font typeface="Comfortaa Medium" panose="020B0604020202020204" charset="0"/>
      <p:regular r:id="rId16"/>
      <p:bold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Passion One" panose="020B0604020202020204" charset="0"/>
      <p:regular r:id="rId22"/>
      <p:bold r:id="rId23"/>
    </p:embeddedFont>
    <p:embeddedFont>
      <p:font typeface="Sport Day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507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828A6A-9E7F-4331-A763-A981901CD901}">
  <a:tblStyle styleId="{12828A6A-9E7F-4331-A763-A981901CD9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87007" autoAdjust="0"/>
  </p:normalViewPr>
  <p:slideViewPr>
    <p:cSldViewPr snapToGrid="0">
      <p:cViewPr varScale="1">
        <p:scale>
          <a:sx n="83" d="100"/>
          <a:sy n="83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8227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0" hangingPunct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Teacher says “Simon says…” for the pupils to do the actions. When the teacher doesn’t start the sentence with “Simon says”, pupils do nothing. </a:t>
            </a:r>
          </a:p>
          <a:p>
            <a:pPr eaLnBrk="0" hangingPunct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Who can make it until the end is the winner.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2840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6330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5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32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eaLnBrk="0" hangingPunct="0">
              <a:spcBef>
                <a:spcPts val="300"/>
              </a:spcBef>
              <a:spcAft>
                <a:spcPts val="0"/>
              </a:spcAft>
              <a:buNone/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10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eaLnBrk="0" hangingPunct="0">
              <a:spcBef>
                <a:spcPts val="300"/>
              </a:spcBef>
              <a:spcAft>
                <a:spcPts val="0"/>
              </a:spcAft>
              <a:buNone/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9615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eaLnBrk="0" hangingPunct="0">
              <a:spcBef>
                <a:spcPts val="30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84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Pupils listen to the recording, look at the picture, then choose the answer (Yes or No).</a:t>
            </a:r>
          </a:p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game can be played in groups. </a:t>
            </a:r>
          </a:p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Each group has a board to write the answers.</a:t>
            </a:r>
          </a:p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Groups that have the correct answers will get points.</a:t>
            </a:r>
          </a:p>
          <a:p>
            <a:pPr rtl="0"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Encourage pupils to say the sentences aloud after checking the answers.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91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598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4 teams.</a:t>
            </a:r>
            <a:endParaRPr lang="en-US" b="0" dirty="0">
              <a:effectLst/>
            </a:endParaRPr>
          </a:p>
          <a:p>
            <a:pPr rt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Invite 2 pupils from each team to go to the board, choose one question and practice speaking “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 he/ she ________? – Yes, he/she is – No, he/ she isn’t.”.</a:t>
            </a:r>
            <a:endParaRPr lang="en-US" b="0" dirty="0">
              <a:effectLst/>
            </a:endParaRPr>
          </a:p>
          <a:p>
            <a:pPr rt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Encourage pupils to practice speaking English.</a:t>
            </a:r>
            <a:endParaRPr lang="en-US" b="0" dirty="0">
              <a:effectLst/>
            </a:endParaRP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to pupils.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0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994725" y="1785000"/>
            <a:ext cx="3864900" cy="17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6502175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10275" y="3436975"/>
            <a:ext cx="3349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911900" y="-396775"/>
            <a:ext cx="3250244" cy="2337108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049240" y="496700"/>
            <a:ext cx="488889" cy="550159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-3929992">
            <a:off x="8182286" y="3971456"/>
            <a:ext cx="1308954" cy="1846617"/>
          </a:xfrm>
          <a:custGeom>
            <a:avLst/>
            <a:gdLst/>
            <a:ahLst/>
            <a:cxnLst/>
            <a:rect l="l" t="t" r="r" b="b"/>
            <a:pathLst>
              <a:path w="17475" h="24653" extrusionOk="0">
                <a:moveTo>
                  <a:pt x="9726" y="1"/>
                </a:moveTo>
                <a:cubicBezTo>
                  <a:pt x="9305" y="1"/>
                  <a:pt x="8865" y="206"/>
                  <a:pt x="8563" y="516"/>
                </a:cubicBezTo>
                <a:cubicBezTo>
                  <a:pt x="8094" y="998"/>
                  <a:pt x="7880" y="1668"/>
                  <a:pt x="7706" y="2325"/>
                </a:cubicBezTo>
                <a:cubicBezTo>
                  <a:pt x="7156" y="4362"/>
                  <a:pt x="6821" y="6466"/>
                  <a:pt x="6647" y="8570"/>
                </a:cubicBezTo>
                <a:cubicBezTo>
                  <a:pt x="6004" y="6667"/>
                  <a:pt x="5186" y="4817"/>
                  <a:pt x="4208" y="3062"/>
                </a:cubicBezTo>
                <a:cubicBezTo>
                  <a:pt x="4020" y="2740"/>
                  <a:pt x="3833" y="2405"/>
                  <a:pt x="3538" y="2191"/>
                </a:cubicBezTo>
                <a:cubicBezTo>
                  <a:pt x="3300" y="2027"/>
                  <a:pt x="3020" y="1953"/>
                  <a:pt x="2734" y="1953"/>
                </a:cubicBezTo>
                <a:cubicBezTo>
                  <a:pt x="2297" y="1953"/>
                  <a:pt x="1847" y="2127"/>
                  <a:pt x="1514" y="2419"/>
                </a:cubicBezTo>
                <a:cubicBezTo>
                  <a:pt x="951" y="2901"/>
                  <a:pt x="683" y="3625"/>
                  <a:pt x="523" y="4348"/>
                </a:cubicBezTo>
                <a:cubicBezTo>
                  <a:pt x="0" y="6734"/>
                  <a:pt x="576" y="9200"/>
                  <a:pt x="1394" y="11505"/>
                </a:cubicBezTo>
                <a:cubicBezTo>
                  <a:pt x="2318" y="14064"/>
                  <a:pt x="3538" y="16490"/>
                  <a:pt x="4824" y="18875"/>
                </a:cubicBezTo>
                <a:cubicBezTo>
                  <a:pt x="5682" y="20430"/>
                  <a:pt x="6968" y="24182"/>
                  <a:pt x="8912" y="24597"/>
                </a:cubicBezTo>
                <a:cubicBezTo>
                  <a:pt x="9079" y="24635"/>
                  <a:pt x="9240" y="24652"/>
                  <a:pt x="9396" y="24652"/>
                </a:cubicBezTo>
                <a:cubicBezTo>
                  <a:pt x="11352" y="24652"/>
                  <a:pt x="12439" y="21858"/>
                  <a:pt x="13146" y="20443"/>
                </a:cubicBezTo>
                <a:cubicBezTo>
                  <a:pt x="14312" y="18151"/>
                  <a:pt x="15344" y="15793"/>
                  <a:pt x="16121" y="13340"/>
                </a:cubicBezTo>
                <a:cubicBezTo>
                  <a:pt x="16979" y="10633"/>
                  <a:pt x="17475" y="7819"/>
                  <a:pt x="17421" y="4965"/>
                </a:cubicBezTo>
                <a:cubicBezTo>
                  <a:pt x="17408" y="4295"/>
                  <a:pt x="17220" y="3451"/>
                  <a:pt x="16550" y="3317"/>
                </a:cubicBezTo>
                <a:cubicBezTo>
                  <a:pt x="16497" y="3306"/>
                  <a:pt x="16444" y="3301"/>
                  <a:pt x="16391" y="3301"/>
                </a:cubicBezTo>
                <a:cubicBezTo>
                  <a:pt x="16110" y="3301"/>
                  <a:pt x="15836" y="3440"/>
                  <a:pt x="15599" y="3598"/>
                </a:cubicBezTo>
                <a:cubicBezTo>
                  <a:pt x="13763" y="4764"/>
                  <a:pt x="12784" y="6895"/>
                  <a:pt x="11913" y="8905"/>
                </a:cubicBezTo>
                <a:cubicBezTo>
                  <a:pt x="12262" y="6305"/>
                  <a:pt x="11967" y="3625"/>
                  <a:pt x="11016" y="1186"/>
                </a:cubicBezTo>
                <a:cubicBezTo>
                  <a:pt x="10882" y="811"/>
                  <a:pt x="10707" y="449"/>
                  <a:pt x="10386" y="208"/>
                </a:cubicBezTo>
                <a:cubicBezTo>
                  <a:pt x="10189" y="64"/>
                  <a:pt x="9961" y="1"/>
                  <a:pt x="97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 hasCustomPrompt="1"/>
          </p:nvPr>
        </p:nvSpPr>
        <p:spPr>
          <a:xfrm>
            <a:off x="4059175" y="1459475"/>
            <a:ext cx="43716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subTitle" idx="1"/>
          </p:nvPr>
        </p:nvSpPr>
        <p:spPr>
          <a:xfrm>
            <a:off x="4569475" y="2970625"/>
            <a:ext cx="38613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11"/>
          <p:cNvSpPr/>
          <p:nvPr/>
        </p:nvSpPr>
        <p:spPr>
          <a:xfrm rot="-1397377">
            <a:off x="-765589" y="1064773"/>
            <a:ext cx="2690931" cy="183749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7564975" y="4024500"/>
            <a:ext cx="743731" cy="804999"/>
          </a:xfrm>
          <a:custGeom>
            <a:avLst/>
            <a:gdLst/>
            <a:ahLst/>
            <a:cxnLst/>
            <a:rect l="l" t="t" r="r" b="b"/>
            <a:pathLst>
              <a:path w="9007" h="9749" extrusionOk="0">
                <a:moveTo>
                  <a:pt x="3436" y="0"/>
                </a:moveTo>
                <a:cubicBezTo>
                  <a:pt x="3408" y="0"/>
                  <a:pt x="3380" y="2"/>
                  <a:pt x="3351" y="5"/>
                </a:cubicBezTo>
                <a:cubicBezTo>
                  <a:pt x="3110" y="18"/>
                  <a:pt x="2895" y="152"/>
                  <a:pt x="2748" y="340"/>
                </a:cubicBezTo>
                <a:cubicBezTo>
                  <a:pt x="2400" y="755"/>
                  <a:pt x="2400" y="1331"/>
                  <a:pt x="2480" y="1841"/>
                </a:cubicBezTo>
                <a:cubicBezTo>
                  <a:pt x="2601" y="2484"/>
                  <a:pt x="2842" y="3073"/>
                  <a:pt x="3163" y="3623"/>
                </a:cubicBezTo>
                <a:cubicBezTo>
                  <a:pt x="3204" y="3690"/>
                  <a:pt x="3230" y="3744"/>
                  <a:pt x="3271" y="3811"/>
                </a:cubicBezTo>
                <a:cubicBezTo>
                  <a:pt x="2938" y="3767"/>
                  <a:pt x="2608" y="3743"/>
                  <a:pt x="2278" y="3743"/>
                </a:cubicBezTo>
                <a:cubicBezTo>
                  <a:pt x="1904" y="3743"/>
                  <a:pt x="1531" y="3773"/>
                  <a:pt x="1153" y="3837"/>
                </a:cubicBezTo>
                <a:cubicBezTo>
                  <a:pt x="684" y="3918"/>
                  <a:pt x="162" y="4092"/>
                  <a:pt x="54" y="4615"/>
                </a:cubicBezTo>
                <a:cubicBezTo>
                  <a:pt x="1" y="4842"/>
                  <a:pt x="54" y="5097"/>
                  <a:pt x="188" y="5298"/>
                </a:cubicBezTo>
                <a:cubicBezTo>
                  <a:pt x="483" y="5767"/>
                  <a:pt x="1019" y="5928"/>
                  <a:pt x="1542" y="5995"/>
                </a:cubicBezTo>
                <a:cubicBezTo>
                  <a:pt x="1730" y="6018"/>
                  <a:pt x="1917" y="6028"/>
                  <a:pt x="2105" y="6028"/>
                </a:cubicBezTo>
                <a:cubicBezTo>
                  <a:pt x="2465" y="6028"/>
                  <a:pt x="2824" y="5990"/>
                  <a:pt x="3177" y="5928"/>
                </a:cubicBezTo>
                <a:lnTo>
                  <a:pt x="3177" y="5928"/>
                </a:lnTo>
                <a:cubicBezTo>
                  <a:pt x="2708" y="6652"/>
                  <a:pt x="2373" y="7456"/>
                  <a:pt x="2199" y="8300"/>
                </a:cubicBezTo>
                <a:cubicBezTo>
                  <a:pt x="2091" y="8769"/>
                  <a:pt x="2064" y="9305"/>
                  <a:pt x="2493" y="9600"/>
                </a:cubicBezTo>
                <a:cubicBezTo>
                  <a:pt x="2645" y="9701"/>
                  <a:pt x="2827" y="9749"/>
                  <a:pt x="3006" y="9749"/>
                </a:cubicBezTo>
                <a:cubicBezTo>
                  <a:pt x="3064" y="9749"/>
                  <a:pt x="3121" y="9744"/>
                  <a:pt x="3177" y="9734"/>
                </a:cubicBezTo>
                <a:cubicBezTo>
                  <a:pt x="3713" y="9640"/>
                  <a:pt x="4088" y="9198"/>
                  <a:pt x="4329" y="8742"/>
                </a:cubicBezTo>
                <a:cubicBezTo>
                  <a:pt x="4637" y="8193"/>
                  <a:pt x="4825" y="7563"/>
                  <a:pt x="4932" y="6933"/>
                </a:cubicBezTo>
                <a:cubicBezTo>
                  <a:pt x="4972" y="6772"/>
                  <a:pt x="4999" y="6584"/>
                  <a:pt x="5039" y="6383"/>
                </a:cubicBezTo>
                <a:cubicBezTo>
                  <a:pt x="5576" y="7027"/>
                  <a:pt x="6219" y="7576"/>
                  <a:pt x="6942" y="7992"/>
                </a:cubicBezTo>
                <a:cubicBezTo>
                  <a:pt x="7209" y="8141"/>
                  <a:pt x="7501" y="8276"/>
                  <a:pt x="7784" y="8276"/>
                </a:cubicBezTo>
                <a:cubicBezTo>
                  <a:pt x="7956" y="8276"/>
                  <a:pt x="8125" y="8226"/>
                  <a:pt x="8282" y="8099"/>
                </a:cubicBezTo>
                <a:cubicBezTo>
                  <a:pt x="8470" y="7938"/>
                  <a:pt x="8591" y="7724"/>
                  <a:pt x="8618" y="7496"/>
                </a:cubicBezTo>
                <a:cubicBezTo>
                  <a:pt x="8685" y="6933"/>
                  <a:pt x="8390" y="6464"/>
                  <a:pt x="8014" y="6089"/>
                </a:cubicBezTo>
                <a:cubicBezTo>
                  <a:pt x="7586" y="5620"/>
                  <a:pt x="7050" y="5258"/>
                  <a:pt x="6473" y="4963"/>
                </a:cubicBezTo>
                <a:cubicBezTo>
                  <a:pt x="6393" y="4923"/>
                  <a:pt x="6326" y="4883"/>
                  <a:pt x="6246" y="4829"/>
                </a:cubicBezTo>
                <a:cubicBezTo>
                  <a:pt x="6983" y="4561"/>
                  <a:pt x="7666" y="4172"/>
                  <a:pt x="8269" y="3690"/>
                </a:cubicBezTo>
                <a:cubicBezTo>
                  <a:pt x="8644" y="3382"/>
                  <a:pt x="9006" y="2980"/>
                  <a:pt x="8859" y="2484"/>
                </a:cubicBezTo>
                <a:cubicBezTo>
                  <a:pt x="8792" y="2243"/>
                  <a:pt x="8631" y="2068"/>
                  <a:pt x="8430" y="1948"/>
                </a:cubicBezTo>
                <a:cubicBezTo>
                  <a:pt x="8223" y="1836"/>
                  <a:pt x="8007" y="1792"/>
                  <a:pt x="7791" y="1792"/>
                </a:cubicBezTo>
                <a:cubicBezTo>
                  <a:pt x="7488" y="1792"/>
                  <a:pt x="7184" y="1879"/>
                  <a:pt x="6902" y="1988"/>
                </a:cubicBezTo>
                <a:cubicBezTo>
                  <a:pt x="6313" y="2243"/>
                  <a:pt x="5777" y="2618"/>
                  <a:pt x="5294" y="3033"/>
                </a:cubicBezTo>
                <a:cubicBezTo>
                  <a:pt x="5241" y="3073"/>
                  <a:pt x="5187" y="3114"/>
                  <a:pt x="5147" y="3154"/>
                </a:cubicBezTo>
                <a:cubicBezTo>
                  <a:pt x="5039" y="2350"/>
                  <a:pt x="4812" y="1546"/>
                  <a:pt x="4423" y="822"/>
                </a:cubicBezTo>
                <a:cubicBezTo>
                  <a:pt x="4220" y="429"/>
                  <a:pt x="3922" y="0"/>
                  <a:pt x="34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/>
          <p:nvPr/>
        </p:nvSpPr>
        <p:spPr>
          <a:xfrm rot="-9647832">
            <a:off x="7037342" y="-445614"/>
            <a:ext cx="2854276" cy="2052384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/>
          <p:nvPr/>
        </p:nvSpPr>
        <p:spPr>
          <a:xfrm>
            <a:off x="7030900" y="-590925"/>
            <a:ext cx="2899888" cy="2770463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6"/>
          <p:cNvSpPr/>
          <p:nvPr/>
        </p:nvSpPr>
        <p:spPr>
          <a:xfrm>
            <a:off x="-457225" y="3519468"/>
            <a:ext cx="3368035" cy="2363431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6"/>
          <p:cNvSpPr/>
          <p:nvPr/>
        </p:nvSpPr>
        <p:spPr>
          <a:xfrm>
            <a:off x="920475" y="856725"/>
            <a:ext cx="612624" cy="689402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26"/>
          <p:cNvGrpSpPr/>
          <p:nvPr/>
        </p:nvGrpSpPr>
        <p:grpSpPr>
          <a:xfrm rot="-5400000">
            <a:off x="7151140" y="3094405"/>
            <a:ext cx="1789990" cy="2640135"/>
            <a:chOff x="2874425" y="502000"/>
            <a:chExt cx="614125" cy="905800"/>
          </a:xfrm>
        </p:grpSpPr>
        <p:sp>
          <p:nvSpPr>
            <p:cNvPr id="280" name="Google Shape;280;p26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>
            <a:off x="-1466062" y="-1700764"/>
            <a:ext cx="3726787" cy="2615176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"/>
          <p:cNvSpPr/>
          <p:nvPr/>
        </p:nvSpPr>
        <p:spPr>
          <a:xfrm>
            <a:off x="7243139" y="3968317"/>
            <a:ext cx="2560284" cy="1643962"/>
          </a:xfrm>
          <a:custGeom>
            <a:avLst/>
            <a:gdLst/>
            <a:ahLst/>
            <a:cxnLst/>
            <a:rect l="l" t="t" r="r" b="b"/>
            <a:pathLst>
              <a:path w="46502" h="29859" extrusionOk="0">
                <a:moveTo>
                  <a:pt x="20073" y="0"/>
                </a:moveTo>
                <a:cubicBezTo>
                  <a:pt x="19106" y="0"/>
                  <a:pt x="18120" y="211"/>
                  <a:pt x="17193" y="492"/>
                </a:cubicBezTo>
                <a:cubicBezTo>
                  <a:pt x="14111" y="1389"/>
                  <a:pt x="11243" y="2984"/>
                  <a:pt x="8670" y="4914"/>
                </a:cubicBezTo>
                <a:cubicBezTo>
                  <a:pt x="5561" y="7232"/>
                  <a:pt x="2788" y="10167"/>
                  <a:pt x="1394" y="13785"/>
                </a:cubicBezTo>
                <a:cubicBezTo>
                  <a:pt x="0" y="17403"/>
                  <a:pt x="201" y="21799"/>
                  <a:pt x="2586" y="24854"/>
                </a:cubicBezTo>
                <a:cubicBezTo>
                  <a:pt x="4128" y="26838"/>
                  <a:pt x="6419" y="28124"/>
                  <a:pt x="8831" y="28834"/>
                </a:cubicBezTo>
                <a:cubicBezTo>
                  <a:pt x="11243" y="29531"/>
                  <a:pt x="13776" y="29705"/>
                  <a:pt x="16269" y="29799"/>
                </a:cubicBezTo>
                <a:cubicBezTo>
                  <a:pt x="17326" y="29837"/>
                  <a:pt x="18385" y="29859"/>
                  <a:pt x="19444" y="29859"/>
                </a:cubicBezTo>
                <a:cubicBezTo>
                  <a:pt x="22560" y="29859"/>
                  <a:pt x="25675" y="29669"/>
                  <a:pt x="28745" y="29129"/>
                </a:cubicBezTo>
                <a:cubicBezTo>
                  <a:pt x="30795" y="28767"/>
                  <a:pt x="32819" y="28245"/>
                  <a:pt x="34762" y="27521"/>
                </a:cubicBezTo>
                <a:cubicBezTo>
                  <a:pt x="36223" y="26985"/>
                  <a:pt x="37858" y="26771"/>
                  <a:pt x="39238" y="26060"/>
                </a:cubicBezTo>
                <a:cubicBezTo>
                  <a:pt x="41114" y="25029"/>
                  <a:pt x="43017" y="23715"/>
                  <a:pt x="44330" y="21973"/>
                </a:cubicBezTo>
                <a:cubicBezTo>
                  <a:pt x="45992" y="19762"/>
                  <a:pt x="46501" y="16465"/>
                  <a:pt x="44759" y="14321"/>
                </a:cubicBezTo>
                <a:cubicBezTo>
                  <a:pt x="43503" y="12767"/>
                  <a:pt x="41383" y="12202"/>
                  <a:pt x="39368" y="12202"/>
                </a:cubicBezTo>
                <a:cubicBezTo>
                  <a:pt x="39297" y="12202"/>
                  <a:pt x="39227" y="12203"/>
                  <a:pt x="39157" y="12204"/>
                </a:cubicBezTo>
                <a:cubicBezTo>
                  <a:pt x="37456" y="12258"/>
                  <a:pt x="35807" y="12646"/>
                  <a:pt x="34132" y="12901"/>
                </a:cubicBezTo>
                <a:cubicBezTo>
                  <a:pt x="34103" y="12905"/>
                  <a:pt x="34074" y="12907"/>
                  <a:pt x="34045" y="12907"/>
                </a:cubicBezTo>
                <a:cubicBezTo>
                  <a:pt x="33635" y="12907"/>
                  <a:pt x="33355" y="12473"/>
                  <a:pt x="33542" y="12097"/>
                </a:cubicBezTo>
                <a:cubicBezTo>
                  <a:pt x="33864" y="11494"/>
                  <a:pt x="34092" y="10877"/>
                  <a:pt x="34146" y="10207"/>
                </a:cubicBezTo>
                <a:cubicBezTo>
                  <a:pt x="34239" y="8411"/>
                  <a:pt x="32765" y="6803"/>
                  <a:pt x="31050" y="6281"/>
                </a:cubicBezTo>
                <a:cubicBezTo>
                  <a:pt x="30453" y="6094"/>
                  <a:pt x="29837" y="6015"/>
                  <a:pt x="29216" y="6015"/>
                </a:cubicBezTo>
                <a:cubicBezTo>
                  <a:pt x="28052" y="6015"/>
                  <a:pt x="26871" y="6294"/>
                  <a:pt x="25770" y="6669"/>
                </a:cubicBezTo>
                <a:cubicBezTo>
                  <a:pt x="24899" y="6964"/>
                  <a:pt x="24055" y="7326"/>
                  <a:pt x="23210" y="7661"/>
                </a:cubicBezTo>
                <a:cubicBezTo>
                  <a:pt x="23136" y="7689"/>
                  <a:pt x="23064" y="7702"/>
                  <a:pt x="22995" y="7702"/>
                </a:cubicBezTo>
                <a:cubicBezTo>
                  <a:pt x="22545" y="7702"/>
                  <a:pt x="22255" y="7147"/>
                  <a:pt x="22581" y="6763"/>
                </a:cubicBezTo>
                <a:cubicBezTo>
                  <a:pt x="22849" y="6468"/>
                  <a:pt x="23103" y="6160"/>
                  <a:pt x="23344" y="5852"/>
                </a:cubicBezTo>
                <a:cubicBezTo>
                  <a:pt x="23840" y="5182"/>
                  <a:pt x="24282" y="4405"/>
                  <a:pt x="24349" y="3587"/>
                </a:cubicBezTo>
                <a:cubicBezTo>
                  <a:pt x="24443" y="2059"/>
                  <a:pt x="23170" y="693"/>
                  <a:pt x="21710" y="237"/>
                </a:cubicBezTo>
                <a:cubicBezTo>
                  <a:pt x="21180" y="70"/>
                  <a:pt x="20630" y="0"/>
                  <a:pt x="200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7"/>
          <p:cNvSpPr/>
          <p:nvPr/>
        </p:nvSpPr>
        <p:spPr>
          <a:xfrm>
            <a:off x="7854763" y="-405825"/>
            <a:ext cx="2105784" cy="2011801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7"/>
          <p:cNvSpPr/>
          <p:nvPr/>
        </p:nvSpPr>
        <p:spPr>
          <a:xfrm rot="-2088041">
            <a:off x="-270314" y="3280918"/>
            <a:ext cx="2149652" cy="146788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E7EA-C030-4819-89EC-A76584633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8819-4C58-4FE1-AB64-7DB53667A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5C4A0-2A24-45A7-80A2-57C042F6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E17F-8EF2-4698-98E0-AAD01224AF6A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ABD04-2CF6-43E5-82A5-A5A4A6701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674FB-183B-4144-BDE6-FFE52BB7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A592-9F96-42CC-9929-D22D97FB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7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ssion One"/>
              <a:buNone/>
              <a:defRPr sz="3500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2" r:id="rId3"/>
    <p:sldLayoutId id="2147483673" r:id="rId4"/>
    <p:sldLayoutId id="214748370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6FE20C-B9AD-429F-9333-530739342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5B668-D9F1-45F1-84A4-5D7BD22D8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DD5AE9-73A5-4ED8-9D96-7119DC37C6EB}"/>
              </a:ext>
            </a:extLst>
          </p:cNvPr>
          <p:cNvSpPr txBox="1"/>
          <p:nvPr/>
        </p:nvSpPr>
        <p:spPr>
          <a:xfrm>
            <a:off x="0" y="283353"/>
            <a:ext cx="1536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EADC"/>
                </a:solidFill>
                <a:effectLst/>
                <a:uLnTx/>
                <a:uFillTx/>
                <a:latin typeface="Sport Day" pitchFamily="2" charset="0"/>
                <a:cs typeface="Arial"/>
                <a:sym typeface="Arial"/>
              </a:rPr>
              <a:t>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7D0EA-B8CA-4F05-A855-95213C16B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55" y="1986747"/>
            <a:ext cx="4901482" cy="794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" b="98986" l="0" r="98667">
                        <a14:foregroundMark x1="52381" y1="68560" x2="56952" y2="70183"/>
                        <a14:foregroundMark x1="52762" y1="75862" x2="55810" y2="75862"/>
                        <a14:foregroundMark x1="17905" y1="11156" x2="38667" y2="13185"/>
                        <a14:foregroundMark x1="2095" y1="18256" x2="4000" y2="18053"/>
                        <a14:foregroundMark x1="49714" y1="18053" x2="52952" y2="17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09487"/>
            <a:ext cx="2931223" cy="2752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2478" y="2384084"/>
            <a:ext cx="4756467" cy="3665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65" b="97126" l="1058" r="97180">
                        <a14:foregroundMark x1="5523" y1="80077" x2="7286" y2="85441"/>
                        <a14:foregroundMark x1="3878" y1="80268" x2="4583" y2="82375"/>
                        <a14:foregroundMark x1="17861" y1="56897" x2="21152" y2="80843"/>
                        <a14:foregroundMark x1="21152" y1="53640" x2="20682" y2="61303"/>
                        <a14:foregroundMark x1="32432" y1="58046" x2="29377" y2="84483"/>
                        <a14:foregroundMark x1="37720" y1="65326" x2="38543" y2="83142"/>
                        <a14:foregroundMark x1="36310" y1="58046" x2="33020" y2="85441"/>
                        <a14:foregroundMark x1="40776" y1="87931" x2="42186" y2="87739"/>
                        <a14:foregroundMark x1="38190" y1="92146" x2="42891" y2="90038"/>
                        <a14:foregroundMark x1="32432" y1="89655" x2="35370" y2="89080"/>
                        <a14:foregroundMark x1="28320" y1="86590" x2="30552" y2="90230"/>
                        <a14:foregroundMark x1="17509" y1="89080" x2="21504" y2="89655"/>
                        <a14:foregroundMark x1="15864" y1="87739" x2="16216" y2="90038"/>
                        <a14:foregroundMark x1="15981" y1="91379" x2="22092" y2="90805"/>
                        <a14:foregroundMark x1="30905" y1="91379" x2="36663" y2="909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2151" y="3073190"/>
            <a:ext cx="3729331" cy="2287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73F864-CE86-438D-B7A7-BCB8CD5420CE}"/>
              </a:ext>
            </a:extLst>
          </p:cNvPr>
          <p:cNvSpPr txBox="1"/>
          <p:nvPr/>
        </p:nvSpPr>
        <p:spPr>
          <a:xfrm>
            <a:off x="2403721" y="2036507"/>
            <a:ext cx="433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EADC"/>
                </a:solidFill>
                <a:latin typeface="Comic Sans MS" panose="030F0702030302020204" pitchFamily="66" charset="0"/>
              </a:rPr>
              <a:t>LESSON 2 – Period 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0390" y="31974"/>
            <a:ext cx="3651092" cy="1868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674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B85910-C75F-4E4E-8D42-958F18169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92"/>
            <a:ext cx="9144000" cy="5124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2F54C5-6D9E-4F89-A0CB-022BD1DB7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85" y="2069489"/>
            <a:ext cx="3828316" cy="25475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A3D35C-7FFA-4529-8457-E7C0BC80BE2D}"/>
              </a:ext>
            </a:extLst>
          </p:cNvPr>
          <p:cNvSpPr/>
          <p:nvPr/>
        </p:nvSpPr>
        <p:spPr>
          <a:xfrm>
            <a:off x="600265" y="1206324"/>
            <a:ext cx="4062652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Let’s go fishing!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BDA559-B159-49AD-A585-CF86E9D50C4B}"/>
              </a:ext>
            </a:extLst>
          </p:cNvPr>
          <p:cNvSpPr/>
          <p:nvPr/>
        </p:nvSpPr>
        <p:spPr>
          <a:xfrm>
            <a:off x="1509416" y="459966"/>
            <a:ext cx="1832874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Game:</a:t>
            </a:r>
          </a:p>
        </p:txBody>
      </p:sp>
    </p:spTree>
    <p:extLst>
      <p:ext uri="{BB962C8B-B14F-4D97-AF65-F5344CB8AC3E}">
        <p14:creationId xmlns:p14="http://schemas.microsoft.com/office/powerpoint/2010/main" val="136935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1670295" y="1762200"/>
            <a:ext cx="5803410" cy="17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Fun corner and wrap-up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31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EDE6D5-F184-4F88-9F0A-073C6B31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675" y="583175"/>
            <a:ext cx="4565766" cy="933205"/>
          </a:xfrm>
        </p:spPr>
        <p:txBody>
          <a:bodyPr/>
          <a:lstStyle/>
          <a:p>
            <a:pPr algn="l"/>
            <a:r>
              <a:rPr lang="en-US" sz="6600" dirty="0">
                <a:solidFill>
                  <a:srgbClr val="0070C0"/>
                </a:solidFill>
              </a:rPr>
              <a:t>Game time!!!</a:t>
            </a:r>
          </a:p>
        </p:txBody>
      </p:sp>
      <p:pic>
        <p:nvPicPr>
          <p:cNvPr id="1026" name="Picture 2" descr="Bank Cartoon">
            <a:extLst>
              <a:ext uri="{FF2B5EF4-FFF2-40B4-BE49-F238E27FC236}">
                <a16:creationId xmlns:a16="http://schemas.microsoft.com/office/drawing/2014/main" id="{F6E42E98-9EE1-4397-A8DF-2CB6D46C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76" b="90000" l="6556" r="93556">
                        <a14:foregroundMark x1="19333" y1="17759" x2="11889" y2="18793"/>
                        <a14:foregroundMark x1="11889" y1="18793" x2="8444" y2="28276"/>
                        <a14:foregroundMark x1="8444" y1="28276" x2="10889" y2="41552"/>
                        <a14:foregroundMark x1="12889" y1="46724" x2="14667" y2="66897"/>
                        <a14:foregroundMark x1="14667" y1="66897" x2="13222" y2="79138"/>
                        <a14:foregroundMark x1="19667" y1="71897" x2="19667" y2="71897"/>
                        <a14:foregroundMark x1="6556" y1="33448" x2="6556" y2="33448"/>
                        <a14:foregroundMark x1="7889" y1="25000" x2="7889" y2="25000"/>
                        <a14:foregroundMark x1="8222" y1="25345" x2="8222" y2="25345"/>
                        <a14:foregroundMark x1="8111" y1="26552" x2="6556" y2="32241"/>
                        <a14:foregroundMark x1="6778" y1="28448" x2="6778" y2="28448"/>
                        <a14:foregroundMark x1="44556" y1="7241" x2="54222" y2="8448"/>
                        <a14:foregroundMark x1="54222" y1="8448" x2="60889" y2="8448"/>
                        <a14:foregroundMark x1="60889" y1="8448" x2="62111" y2="10000"/>
                        <a14:foregroundMark x1="87333" y1="60517" x2="84778" y2="52241"/>
                        <a14:foregroundMark x1="91778" y1="30000" x2="91778" y2="30000"/>
                        <a14:foregroundMark x1="48778" y1="20690" x2="57444" y2="27759"/>
                        <a14:foregroundMark x1="57444" y1="27759" x2="55889" y2="36207"/>
                        <a14:foregroundMark x1="46111" y1="17586" x2="58667" y2="20172"/>
                        <a14:foregroundMark x1="46889" y1="25517" x2="46111" y2="30517"/>
                        <a14:foregroundMark x1="55889" y1="35862" x2="53889" y2="46552"/>
                        <a14:foregroundMark x1="53889" y1="46552" x2="53667" y2="37069"/>
                        <a14:foregroundMark x1="53667" y1="37069" x2="52556" y2="39828"/>
                        <a14:foregroundMark x1="52222" y1="46552" x2="52222" y2="46552"/>
                        <a14:foregroundMark x1="49778" y1="38276" x2="49778" y2="38276"/>
                        <a14:foregroundMark x1="52778" y1="34483" x2="52778" y2="34483"/>
                        <a14:foregroundMark x1="77192" y1="63276" x2="76111" y2="66897"/>
                        <a14:foregroundMark x1="78222" y1="59828" x2="77192" y2="63276"/>
                        <a14:foregroundMark x1="78778" y1="59138" x2="80645" y2="62759"/>
                        <a14:foregroundMark x1="80299" y1="74145" x2="79889" y2="75345"/>
                        <a14:foregroundMark x1="78721" y1="74229" x2="77930" y2="73474"/>
                        <a14:foregroundMark x1="79889" y1="75345" x2="79484" y2="74958"/>
                        <a14:foregroundMark x1="73444" y1="15517" x2="73444" y2="15517"/>
                        <a14:foregroundMark x1="73444" y1="15517" x2="73444" y2="15517"/>
                        <a14:foregroundMark x1="73667" y1="17586" x2="73111" y2="21724"/>
                        <a14:foregroundMark x1="74444" y1="16897" x2="70667" y2="15690"/>
                        <a14:foregroundMark x1="75000" y1="17759" x2="69000" y2="17069"/>
                        <a14:foregroundMark x1="69000" y1="17069" x2="69000" y2="17069"/>
                        <a14:foregroundMark x1="75556" y1="17241" x2="68667" y2="14310"/>
                        <a14:foregroundMark x1="71333" y1="15345" x2="73667" y2="15345"/>
                        <a14:foregroundMark x1="88000" y1="25690" x2="93000" y2="24483"/>
                        <a14:foregroundMark x1="93556" y1="24138" x2="88333" y2="25000"/>
                        <a14:foregroundMark x1="42778" y1="67241" x2="53222" y2="69138"/>
                        <a14:foregroundMark x1="53222" y1="69138" x2="58333" y2="67414"/>
                        <a14:foregroundMark x1="58889" y1="30345" x2="66222" y2="32069"/>
                        <a14:foregroundMark x1="66222" y1="32069" x2="72111" y2="39310"/>
                        <a14:foregroundMark x1="72111" y1="39310" x2="69889" y2="53621"/>
                        <a14:foregroundMark x1="69889" y1="53621" x2="66889" y2="60690"/>
                        <a14:foregroundMark x1="16444" y1="58276" x2="15778" y2="76379"/>
                        <a14:foregroundMark x1="66444" y1="58966" x2="61506" y2="65690"/>
                        <a14:foregroundMark x1="62481" y1="73276" x2="63333" y2="77241"/>
                        <a14:foregroundMark x1="63333" y1="77241" x2="67667" y2="78793"/>
                        <a14:backgroundMark x1="79111" y1="66207" x2="79222" y2="69310"/>
                        <a14:backgroundMark x1="79222" y1="67931" x2="82222" y2="67069"/>
                        <a14:backgroundMark x1="80444" y1="63276" x2="80444" y2="63276"/>
                        <a14:backgroundMark x1="80667" y1="62759" x2="80667" y2="62759"/>
                        <a14:backgroundMark x1="81000" y1="62759" x2="79667" y2="73966"/>
                        <a14:backgroundMark x1="78889" y1="73793" x2="80000" y2="73621"/>
                        <a14:backgroundMark x1="79778" y1="63276" x2="79778" y2="63276"/>
                        <a14:backgroundMark x1="83556" y1="48276" x2="86111" y2="50172"/>
                        <a14:backgroundMark x1="46889" y1="55862" x2="49556" y2="62414"/>
                        <a14:backgroundMark x1="63889" y1="65172" x2="67222" y2="65690"/>
                        <a14:backgroundMark x1="63444" y1="65690" x2="63444" y2="73276"/>
                        <a14:backgroundMark x1="27889" y1="60517" x2="27889" y2="60517"/>
                        <a14:backgroundMark x1="27889" y1="60517" x2="27889" y2="60517"/>
                        <a14:backgroundMark x1="27889" y1="60517" x2="27889" y2="60517"/>
                        <a14:backgroundMark x1="27889" y1="59310" x2="28333" y2="61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83" y="1516380"/>
            <a:ext cx="5504634" cy="354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6214C1-CE16-4388-AF96-23B364C02106}"/>
              </a:ext>
            </a:extLst>
          </p:cNvPr>
          <p:cNvSpPr/>
          <p:nvPr/>
        </p:nvSpPr>
        <p:spPr>
          <a:xfrm>
            <a:off x="1938866" y="135465"/>
            <a:ext cx="5414433" cy="4265081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E7C24C-F302-4D05-8653-15785F7CED77}"/>
              </a:ext>
            </a:extLst>
          </p:cNvPr>
          <p:cNvCxnSpPr>
            <a:cxnSpLocks/>
          </p:cNvCxnSpPr>
          <p:nvPr/>
        </p:nvCxnSpPr>
        <p:spPr>
          <a:xfrm>
            <a:off x="5598583" y="135465"/>
            <a:ext cx="0" cy="426508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350665-2C3E-4EDF-B2EF-C13E81D524FD}"/>
              </a:ext>
            </a:extLst>
          </p:cNvPr>
          <p:cNvCxnSpPr>
            <a:cxnSpLocks/>
          </p:cNvCxnSpPr>
          <p:nvPr/>
        </p:nvCxnSpPr>
        <p:spPr>
          <a:xfrm>
            <a:off x="3771900" y="135466"/>
            <a:ext cx="0" cy="42650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966689-9E3C-4F28-87C0-219DA48E9EBE}"/>
              </a:ext>
            </a:extLst>
          </p:cNvPr>
          <p:cNvCxnSpPr>
            <a:cxnSpLocks/>
          </p:cNvCxnSpPr>
          <p:nvPr/>
        </p:nvCxnSpPr>
        <p:spPr>
          <a:xfrm flipH="1">
            <a:off x="1938866" y="3009900"/>
            <a:ext cx="54144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28454E-B3CD-4187-A38C-EE5D5DEF3E73}"/>
              </a:ext>
            </a:extLst>
          </p:cNvPr>
          <p:cNvCxnSpPr>
            <a:cxnSpLocks/>
          </p:cNvCxnSpPr>
          <p:nvPr/>
        </p:nvCxnSpPr>
        <p:spPr>
          <a:xfrm flipH="1">
            <a:off x="1938866" y="1543050"/>
            <a:ext cx="541443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AE8E9F4-67F0-48C8-AD23-090EFF272303}"/>
              </a:ext>
            </a:extLst>
          </p:cNvPr>
          <p:cNvSpPr/>
          <p:nvPr/>
        </p:nvSpPr>
        <p:spPr>
          <a:xfrm>
            <a:off x="2044905" y="486460"/>
            <a:ext cx="1620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doctor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AC3808-3D15-4341-A76C-2F7D214B1DE4}"/>
              </a:ext>
            </a:extLst>
          </p:cNvPr>
          <p:cNvSpPr/>
          <p:nvPr/>
        </p:nvSpPr>
        <p:spPr>
          <a:xfrm>
            <a:off x="3775347" y="467246"/>
            <a:ext cx="18261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teacher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A7A947-89F4-4386-BE86-FE2AB0D3F487}"/>
              </a:ext>
            </a:extLst>
          </p:cNvPr>
          <p:cNvSpPr/>
          <p:nvPr/>
        </p:nvSpPr>
        <p:spPr>
          <a:xfrm>
            <a:off x="5742408" y="486460"/>
            <a:ext cx="14670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driver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BAE818-AF82-4113-B401-5BB2BBE3447E}"/>
              </a:ext>
            </a:extLst>
          </p:cNvPr>
          <p:cNvSpPr/>
          <p:nvPr/>
        </p:nvSpPr>
        <p:spPr>
          <a:xfrm>
            <a:off x="2007119" y="1991559"/>
            <a:ext cx="1620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farmer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529E96-E31D-4219-ADC9-12BCC6691C51}"/>
              </a:ext>
            </a:extLst>
          </p:cNvPr>
          <p:cNvSpPr/>
          <p:nvPr/>
        </p:nvSpPr>
        <p:spPr>
          <a:xfrm>
            <a:off x="5626992" y="1991559"/>
            <a:ext cx="16979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worker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E5EF9C-F8E8-421F-ABC6-A36AA873776F}"/>
              </a:ext>
            </a:extLst>
          </p:cNvPr>
          <p:cNvSpPr/>
          <p:nvPr/>
        </p:nvSpPr>
        <p:spPr>
          <a:xfrm>
            <a:off x="2042834" y="3401957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singer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D44AAA-C306-45B7-A0CB-CBA8CA410844}"/>
              </a:ext>
            </a:extLst>
          </p:cNvPr>
          <p:cNvSpPr/>
          <p:nvPr/>
        </p:nvSpPr>
        <p:spPr>
          <a:xfrm>
            <a:off x="4095261" y="3431050"/>
            <a:ext cx="12618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cook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A43281-CB35-43BA-B5A5-BE38643EE5FD}"/>
              </a:ext>
            </a:extLst>
          </p:cNvPr>
          <p:cNvSpPr/>
          <p:nvPr/>
        </p:nvSpPr>
        <p:spPr>
          <a:xfrm>
            <a:off x="5793706" y="3416494"/>
            <a:ext cx="14414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nurse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1A6B1C-6684-4492-8650-7B0C1386DA2D}"/>
              </a:ext>
            </a:extLst>
          </p:cNvPr>
          <p:cNvSpPr/>
          <p:nvPr/>
        </p:nvSpPr>
        <p:spPr>
          <a:xfrm>
            <a:off x="4169830" y="1972524"/>
            <a:ext cx="9525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sym typeface="Wingdings" panose="05000000000000000000" pitchFamily="2" charset="2"/>
              </a:rPr>
              <a:t>job</a:t>
            </a:r>
            <a:endParaRPr lang="en-US" sz="40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7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5"/>
          <p:cNvSpPr txBox="1">
            <a:spLocks noGrp="1"/>
          </p:cNvSpPr>
          <p:nvPr>
            <p:ph type="subTitle" idx="1"/>
          </p:nvPr>
        </p:nvSpPr>
        <p:spPr>
          <a:xfrm>
            <a:off x="1788364" y="3087333"/>
            <a:ext cx="5567270" cy="716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70507"/>
                </a:solidFill>
              </a:rPr>
              <a:t>G</a:t>
            </a:r>
            <a:r>
              <a:rPr lang="en" sz="4400" dirty="0">
                <a:solidFill>
                  <a:srgbClr val="070507"/>
                </a:solidFill>
              </a:rPr>
              <a:t>ame: Simon says</a:t>
            </a:r>
            <a:endParaRPr sz="4400" dirty="0">
              <a:solidFill>
                <a:srgbClr val="070507"/>
              </a:solidFill>
            </a:endParaRPr>
          </a:p>
        </p:txBody>
      </p:sp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2281941" y="1020725"/>
            <a:ext cx="4580117" cy="17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W</a:t>
            </a:r>
            <a:r>
              <a:rPr lang="en" sz="8500" dirty="0"/>
              <a:t>arm-up and review 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11232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1073272" y="1945020"/>
            <a:ext cx="6997455" cy="17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Look, listen and repeat. 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633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517" y="1608819"/>
            <a:ext cx="4615470" cy="3017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36" y="1608819"/>
            <a:ext cx="4554853" cy="29009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1CF29B-1E26-4112-BD53-1438142AC72A}"/>
              </a:ext>
            </a:extLst>
          </p:cNvPr>
          <p:cNvSpPr/>
          <p:nvPr/>
        </p:nvSpPr>
        <p:spPr>
          <a:xfrm flipV="1">
            <a:off x="1230581" y="1807223"/>
            <a:ext cx="1524000" cy="202652"/>
          </a:xfrm>
          <a:prstGeom prst="rect">
            <a:avLst/>
          </a:prstGeom>
          <a:solidFill>
            <a:srgbClr val="FFECCE"/>
          </a:solidFill>
          <a:ln>
            <a:solidFill>
              <a:srgbClr val="FFE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0B9088-7E8A-4689-9183-0D3140EB1EA3}"/>
              </a:ext>
            </a:extLst>
          </p:cNvPr>
          <p:cNvSpPr/>
          <p:nvPr/>
        </p:nvSpPr>
        <p:spPr>
          <a:xfrm>
            <a:off x="3178655" y="1908549"/>
            <a:ext cx="1041793" cy="228255"/>
          </a:xfrm>
          <a:prstGeom prst="rect">
            <a:avLst/>
          </a:prstGeom>
          <a:solidFill>
            <a:srgbClr val="FFECCE"/>
          </a:solidFill>
          <a:ln>
            <a:solidFill>
              <a:srgbClr val="FFE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DE2123-2268-466E-A2CA-F25B6FE0630E}"/>
              </a:ext>
            </a:extLst>
          </p:cNvPr>
          <p:cNvSpPr/>
          <p:nvPr/>
        </p:nvSpPr>
        <p:spPr>
          <a:xfrm>
            <a:off x="5213655" y="1916865"/>
            <a:ext cx="1494258" cy="228255"/>
          </a:xfrm>
          <a:prstGeom prst="rect">
            <a:avLst/>
          </a:prstGeom>
          <a:solidFill>
            <a:srgbClr val="FFECCE"/>
          </a:solidFill>
          <a:ln>
            <a:solidFill>
              <a:srgbClr val="FFE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F55FC4-AA87-4769-9CD7-86D90B6FA6E0}"/>
              </a:ext>
            </a:extLst>
          </p:cNvPr>
          <p:cNvSpPr/>
          <p:nvPr/>
        </p:nvSpPr>
        <p:spPr>
          <a:xfrm>
            <a:off x="5828746" y="4339988"/>
            <a:ext cx="2510036" cy="257189"/>
          </a:xfrm>
          <a:prstGeom prst="rect">
            <a:avLst/>
          </a:prstGeom>
          <a:solidFill>
            <a:srgbClr val="FFECCE"/>
          </a:solidFill>
          <a:ln>
            <a:solidFill>
              <a:srgbClr val="FFEC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99C5-8B0B-44CD-8637-B695F893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F628198-BC6D-43AD-971B-17BAA771F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rack 16">
            <a:hlinkClick r:id="" action="ppaction://media"/>
            <a:extLst>
              <a:ext uri="{FF2B5EF4-FFF2-40B4-BE49-F238E27FC236}">
                <a16:creationId xmlns:a16="http://schemas.microsoft.com/office/drawing/2014/main" id="{9E2F0EFA-390F-4097-8175-96C28FE59E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336" y="235270"/>
            <a:ext cx="1256693" cy="1256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36" y="1608819"/>
            <a:ext cx="4554853" cy="2900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517" y="1608819"/>
            <a:ext cx="4615470" cy="30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4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1803645" y="1785000"/>
            <a:ext cx="5536710" cy="17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Listen, point and say.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55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ck 17">
            <a:hlinkClick r:id="" action="ppaction://media"/>
            <a:extLst>
              <a:ext uri="{FF2B5EF4-FFF2-40B4-BE49-F238E27FC236}">
                <a16:creationId xmlns:a16="http://schemas.microsoft.com/office/drawing/2014/main" id="{AFC83A2A-091F-4AF6-9CB8-FC79016C90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641" y="360065"/>
            <a:ext cx="934883" cy="934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31" y="1460310"/>
            <a:ext cx="2418347" cy="2925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7689" y="540008"/>
            <a:ext cx="6098872" cy="4126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899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3032FC-A653-4071-885E-636428F26FB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840230" y="944550"/>
            <a:ext cx="5862875" cy="1851116"/>
          </a:xfrm>
        </p:spPr>
        <p:txBody>
          <a:bodyPr/>
          <a:lstStyle/>
          <a:p>
            <a:pPr algn="ctr"/>
            <a:r>
              <a:rPr lang="en-US" sz="6000" dirty="0"/>
              <a:t>Game: Listen and choose.</a:t>
            </a:r>
          </a:p>
        </p:txBody>
      </p:sp>
    </p:spTree>
    <p:extLst>
      <p:ext uri="{BB962C8B-B14F-4D97-AF65-F5344CB8AC3E}">
        <p14:creationId xmlns:p14="http://schemas.microsoft.com/office/powerpoint/2010/main" val="258681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2715750" y="1978350"/>
            <a:ext cx="4258256" cy="11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 dirty="0"/>
              <a:t>Let’s talk.</a:t>
            </a:r>
            <a:endParaRPr sz="85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9314973"/>
      </p:ext>
    </p:extLst>
  </p:cSld>
  <p:clrMapOvr>
    <a:masterClrMapping/>
  </p:clrMapOvr>
</p:sld>
</file>

<file path=ppt/theme/theme1.xml><?xml version="1.0" encoding="utf-8"?>
<a:theme xmlns:a="http://schemas.openxmlformats.org/drawingml/2006/main" name="Adventure Seeker Workshop by Slidesgo">
  <a:themeElements>
    <a:clrScheme name="Simple Light">
      <a:dk1>
        <a:srgbClr val="50334D"/>
      </a:dk1>
      <a:lt1>
        <a:srgbClr val="FFFFFF"/>
      </a:lt1>
      <a:dk2>
        <a:srgbClr val="FCE6E0"/>
      </a:dk2>
      <a:lt2>
        <a:srgbClr val="FEAAA8"/>
      </a:lt2>
      <a:accent1>
        <a:srgbClr val="7051B2"/>
      </a:accent1>
      <a:accent2>
        <a:srgbClr val="FFA532"/>
      </a:accent2>
      <a:accent3>
        <a:srgbClr val="FFD080"/>
      </a:accent3>
      <a:accent4>
        <a:srgbClr val="FF6064"/>
      </a:accent4>
      <a:accent5>
        <a:srgbClr val="FFFFFF"/>
      </a:accent5>
      <a:accent6>
        <a:srgbClr val="FFFFFF"/>
      </a:accent6>
      <a:hlink>
        <a:srgbClr val="5033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234</Words>
  <Application>Microsoft Office PowerPoint</Application>
  <PresentationFormat>On-screen Show (16:9)</PresentationFormat>
  <Paragraphs>37</Paragraphs>
  <Slides>13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Sport Day</vt:lpstr>
      <vt:lpstr>Passion One</vt:lpstr>
      <vt:lpstr>Comic Sans MS</vt:lpstr>
      <vt:lpstr>Comfortaa Medium</vt:lpstr>
      <vt:lpstr>Wingdings</vt:lpstr>
      <vt:lpstr>Arial</vt:lpstr>
      <vt:lpstr>Adventure Seeker Workshop by Slidesgo</vt:lpstr>
      <vt:lpstr>PowerPoint Presentation</vt:lpstr>
      <vt:lpstr>Warm-up and review </vt:lpstr>
      <vt:lpstr>Look, listen and repeat. </vt:lpstr>
      <vt:lpstr>PowerPoint Presentation</vt:lpstr>
      <vt:lpstr>PowerPoint Presentation</vt:lpstr>
      <vt:lpstr>Listen, point and say.</vt:lpstr>
      <vt:lpstr>PowerPoint Presentation</vt:lpstr>
      <vt:lpstr>Game: Listen and choose.</vt:lpstr>
      <vt:lpstr>Let’s talk.</vt:lpstr>
      <vt:lpstr>PowerPoint Presentation</vt:lpstr>
      <vt:lpstr>Fun corner and wrap-up</vt:lpstr>
      <vt:lpstr>Game time!!!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Adventure Seeker Workshop</dc:title>
  <cp:lastModifiedBy>Lương Thành Trung</cp:lastModifiedBy>
  <cp:revision>38</cp:revision>
  <dcterms:modified xsi:type="dcterms:W3CDTF">2025-03-09T14:29:46Z</dcterms:modified>
</cp:coreProperties>
</file>