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0"/>
  </p:notesMasterIdLst>
  <p:sldIdLst>
    <p:sldId id="323" r:id="rId2"/>
    <p:sldId id="262" r:id="rId3"/>
    <p:sldId id="257" r:id="rId4"/>
    <p:sldId id="272" r:id="rId5"/>
    <p:sldId id="260" r:id="rId6"/>
    <p:sldId id="309" r:id="rId7"/>
    <p:sldId id="308" r:id="rId8"/>
    <p:sldId id="310" r:id="rId9"/>
    <p:sldId id="277" r:id="rId10"/>
    <p:sldId id="312" r:id="rId11"/>
    <p:sldId id="314" r:id="rId12"/>
    <p:sldId id="315" r:id="rId13"/>
    <p:sldId id="316" r:id="rId14"/>
    <p:sldId id="318" r:id="rId15"/>
    <p:sldId id="319" r:id="rId16"/>
    <p:sldId id="282" r:id="rId17"/>
    <p:sldId id="313" r:id="rId18"/>
    <p:sldId id="287" r:id="rId19"/>
  </p:sldIdLst>
  <p:sldSz cx="9144000" cy="5143500" type="screen16x9"/>
  <p:notesSz cx="6858000" cy="9144000"/>
  <p:embeddedFontLst>
    <p:embeddedFont>
      <p:font typeface=".VnCourier New" panose="02027200000000000000" pitchFamily="18" charset="0"/>
      <p:regular r:id="rId21"/>
      <p:bold r:id="rId22"/>
      <p:italic r:id="rId23"/>
      <p:boldItalic r:id="rId24"/>
    </p:embeddedFont>
    <p:embeddedFont>
      <p:font typeface="Catamaran" panose="020B0604020202020204" charset="0"/>
      <p:regular r:id="rId25"/>
      <p:bold r:id="rId26"/>
    </p:embeddedFont>
    <p:embeddedFont>
      <p:font typeface="Comfortaa" panose="020B0604020202020204" charset="0"/>
      <p:regular r:id="rId27"/>
      <p:bold r:id="rId28"/>
    </p:embeddedFont>
    <p:embeddedFont>
      <p:font typeface="Comfortaa Medium" panose="020B0604020202020204" charset="0"/>
      <p:regular r:id="rId29"/>
      <p:bold r:id="rId30"/>
    </p:embeddedFont>
    <p:embeddedFont>
      <p:font typeface="Fira Sans Extra Condensed Medium" panose="020B0604020202020204" charset="0"/>
      <p:regular r:id="rId31"/>
      <p:bold r:id="rId32"/>
      <p:italic r:id="rId33"/>
      <p:boldItalic r:id="rId34"/>
    </p:embeddedFont>
    <p:embeddedFont>
      <p:font typeface="Roboto Slab Light" panose="020B0604020202020204" charset="0"/>
      <p:regular r:id="rId35"/>
      <p:bold r:id="rId36"/>
    </p:embeddedFont>
    <p:embeddedFont>
      <p:font typeface="Script MT Bold" panose="03040602040607080904" pitchFamily="66" charset="0"/>
      <p:bold r:id="rId37"/>
    </p:embeddedFont>
    <p:embeddedFont>
      <p:font typeface="Sport Day" panose="020B0604020202020204" charset="0"/>
      <p:regular r:id="rId38"/>
      <p:bold r:id="rId39"/>
      <p:italic r:id="rId40"/>
      <p:boldItalic r:id="rId41"/>
    </p:embeddedFont>
    <p:embeddedFont>
      <p:font typeface="Ubuntu" panose="020B0604020202020204" charset="0"/>
      <p:regular r:id="rId42"/>
      <p:bold r:id="rId43"/>
      <p:italic r:id="rId44"/>
      <p:boldItalic r:id="rId45"/>
    </p:embeddedFont>
    <p:embeddedFont>
      <p:font typeface="Vibur" panose="020B0604020202020204" charset="0"/>
      <p:regular r:id="rId46"/>
    </p:embeddedFont>
    <p:embeddedFont>
      <p:font typeface="Work Sans" pitchFamily="2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6848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734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845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9" name="Google Shape;4069;gd4d592a5c7_0_2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0" name="Google Shape;4070;gd4d592a5c7_0_2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59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49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Sing the song from youtube -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/>
              <a:t>https://www.youtube.com/watch?v=pWepfJ-8XU0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2691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177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595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165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977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687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54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4225363" y="953200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4225375" y="1637850"/>
            <a:ext cx="26241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2294538" y="786050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187098" y="2289785"/>
            <a:ext cx="2037701" cy="1610804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5520628" y="156273"/>
            <a:ext cx="1651683" cy="719972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7224067" y="2171120"/>
            <a:ext cx="2525833" cy="1610805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6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6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6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6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6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60" r:id="rId5"/>
    <p:sldLayoutId id="2147483661" r:id="rId6"/>
    <p:sldLayoutId id="2147483662" r:id="rId7"/>
    <p:sldLayoutId id="2147483663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418391" y="1344729"/>
            <a:ext cx="6619439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pets</a:t>
            </a:r>
            <a:b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1 - Period 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759751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836" y="147782"/>
            <a:ext cx="886114" cy="886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1" y="1033896"/>
            <a:ext cx="321945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901" y="1033896"/>
            <a:ext cx="4638674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0"/>
            <a:ext cx="4735195" cy="3563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0194" y="3446091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any………?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04045" y="3373235"/>
            <a:ext cx="19772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fish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93419" y="3466063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No, I don’t..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8194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559" y="3475949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22" y="1335882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55" y="1315910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2" y="1428797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23" y="2680437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164" y="2890752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5" y="2858855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77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0"/>
            <a:ext cx="4735195" cy="3563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865" y="3929762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any.…….?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88201" y="3830810"/>
            <a:ext cx="19772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cat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4640" y="3830811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Yes, I do.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8194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02" y="3872145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22" y="1335882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55" y="1315910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2" y="1428797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95" y="2716400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15" y="2933019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5" y="2858855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2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0"/>
            <a:ext cx="4735195" cy="3563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865" y="3929762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any……….?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42851" y="3863634"/>
            <a:ext cx="19772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parrot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4640" y="3830811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Yes, I do.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8194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59" y="3830811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22" y="1335882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55" y="1315910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2" y="1428797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2" y="2660696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40" y="2839693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5" y="2858855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21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0"/>
            <a:ext cx="4735195" cy="3563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865" y="3929762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any……….?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42851" y="3863634"/>
            <a:ext cx="19772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turtle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9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22" y="1335882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55" y="1315910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2" y="1428797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56" y="2784001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1" y="2857594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5" y="2858855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99656" y="3948983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No, I don’t.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6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50" y="4093460"/>
            <a:ext cx="559346" cy="5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0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0"/>
            <a:ext cx="4735195" cy="3563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35996" y="3561620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any……….?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9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22" y="1335882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55" y="1315910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2" y="1428797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56" y="2784001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1" y="2857594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5" y="2858855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20143" y="4097545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No, I don’t.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6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86" y="4211513"/>
            <a:ext cx="559346" cy="5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480493" y="3477928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Yes, I do.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8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90" y="3519263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74541" y="1576733"/>
            <a:ext cx="17161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Pair work</a:t>
            </a:r>
            <a:endParaRPr lang="en-US" sz="4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250" y="2532650"/>
            <a:ext cx="3265350" cy="627900"/>
          </a:xfrm>
        </p:spPr>
        <p:txBody>
          <a:bodyPr/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Let’s talk.</a:t>
            </a:r>
            <a:b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27" y="1768296"/>
            <a:ext cx="8503754" cy="2811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5937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Google Shape;4072;p68"/>
          <p:cNvSpPr txBox="1">
            <a:spLocks noGrp="1"/>
          </p:cNvSpPr>
          <p:nvPr>
            <p:ph type="ctrTitle"/>
          </p:nvPr>
        </p:nvSpPr>
        <p:spPr>
          <a:xfrm>
            <a:off x="4034413" y="925378"/>
            <a:ext cx="3518462" cy="12350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074" name="Google Shape;4074;p68"/>
          <p:cNvSpPr txBox="1">
            <a:spLocks noGrp="1"/>
          </p:cNvSpPr>
          <p:nvPr>
            <p:ph type="title" idx="2"/>
          </p:nvPr>
        </p:nvSpPr>
        <p:spPr>
          <a:xfrm>
            <a:off x="2294538" y="786050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4075" name="Google Shape;4075;p68"/>
          <p:cNvGrpSpPr/>
          <p:nvPr/>
        </p:nvGrpSpPr>
        <p:grpSpPr>
          <a:xfrm>
            <a:off x="2632022" y="2771879"/>
            <a:ext cx="3531147" cy="2444777"/>
            <a:chOff x="2775176" y="3037174"/>
            <a:chExt cx="2941152" cy="2036296"/>
          </a:xfrm>
        </p:grpSpPr>
        <p:sp>
          <p:nvSpPr>
            <p:cNvPr id="4076" name="Google Shape;4076;p68"/>
            <p:cNvSpPr/>
            <p:nvPr/>
          </p:nvSpPr>
          <p:spPr>
            <a:xfrm rot="-432543">
              <a:off x="2871279" y="3202919"/>
              <a:ext cx="2748946" cy="1704807"/>
            </a:xfrm>
            <a:custGeom>
              <a:avLst/>
              <a:gdLst/>
              <a:ahLst/>
              <a:cxnLst/>
              <a:rect l="l" t="t" r="r" b="b"/>
              <a:pathLst>
                <a:path w="76489" h="47436" extrusionOk="0">
                  <a:moveTo>
                    <a:pt x="72018" y="5817"/>
                  </a:moveTo>
                  <a:cubicBezTo>
                    <a:pt x="72085" y="5850"/>
                    <a:pt x="72118" y="5917"/>
                    <a:pt x="72118" y="5984"/>
                  </a:cubicBezTo>
                  <a:cubicBezTo>
                    <a:pt x="72085" y="6151"/>
                    <a:pt x="72018" y="6317"/>
                    <a:pt x="71985" y="6484"/>
                  </a:cubicBezTo>
                  <a:cubicBezTo>
                    <a:pt x="71796" y="6987"/>
                    <a:pt x="72171" y="7490"/>
                    <a:pt x="72662" y="7490"/>
                  </a:cubicBezTo>
                  <a:cubicBezTo>
                    <a:pt x="72691" y="7490"/>
                    <a:pt x="72722" y="7489"/>
                    <a:pt x="72752" y="7485"/>
                  </a:cubicBezTo>
                  <a:cubicBezTo>
                    <a:pt x="72885" y="7485"/>
                    <a:pt x="73019" y="7485"/>
                    <a:pt x="73152" y="7451"/>
                  </a:cubicBezTo>
                  <a:cubicBezTo>
                    <a:pt x="73177" y="7443"/>
                    <a:pt x="73204" y="7439"/>
                    <a:pt x="73232" y="7439"/>
                  </a:cubicBezTo>
                  <a:cubicBezTo>
                    <a:pt x="73315" y="7439"/>
                    <a:pt x="73403" y="7476"/>
                    <a:pt x="73453" y="7552"/>
                  </a:cubicBezTo>
                  <a:cubicBezTo>
                    <a:pt x="73553" y="7618"/>
                    <a:pt x="73553" y="7752"/>
                    <a:pt x="73453" y="7818"/>
                  </a:cubicBezTo>
                  <a:cubicBezTo>
                    <a:pt x="73252" y="7985"/>
                    <a:pt x="72986" y="8052"/>
                    <a:pt x="72719" y="8052"/>
                  </a:cubicBezTo>
                  <a:cubicBezTo>
                    <a:pt x="72698" y="8053"/>
                    <a:pt x="72677" y="8053"/>
                    <a:pt x="72657" y="8053"/>
                  </a:cubicBezTo>
                  <a:cubicBezTo>
                    <a:pt x="71985" y="8053"/>
                    <a:pt x="71450" y="7532"/>
                    <a:pt x="71418" y="6884"/>
                  </a:cubicBezTo>
                  <a:cubicBezTo>
                    <a:pt x="71384" y="6451"/>
                    <a:pt x="71551" y="6050"/>
                    <a:pt x="71885" y="5817"/>
                  </a:cubicBezTo>
                  <a:close/>
                  <a:moveTo>
                    <a:pt x="67198" y="1"/>
                  </a:moveTo>
                  <a:cubicBezTo>
                    <a:pt x="67082" y="1"/>
                    <a:pt x="66966" y="5"/>
                    <a:pt x="66848" y="13"/>
                  </a:cubicBezTo>
                  <a:cubicBezTo>
                    <a:pt x="64413" y="346"/>
                    <a:pt x="62211" y="1614"/>
                    <a:pt x="60677" y="3549"/>
                  </a:cubicBezTo>
                  <a:cubicBezTo>
                    <a:pt x="59609" y="4850"/>
                    <a:pt x="58809" y="6351"/>
                    <a:pt x="58208" y="7918"/>
                  </a:cubicBezTo>
                  <a:cubicBezTo>
                    <a:pt x="57641" y="9420"/>
                    <a:pt x="57341" y="11021"/>
                    <a:pt x="57374" y="12622"/>
                  </a:cubicBezTo>
                  <a:lnTo>
                    <a:pt x="57374" y="13156"/>
                  </a:lnTo>
                  <a:cubicBezTo>
                    <a:pt x="57374" y="14290"/>
                    <a:pt x="57541" y="15424"/>
                    <a:pt x="57875" y="16525"/>
                  </a:cubicBezTo>
                  <a:cubicBezTo>
                    <a:pt x="58408" y="18526"/>
                    <a:pt x="59276" y="20427"/>
                    <a:pt x="60410" y="22195"/>
                  </a:cubicBezTo>
                  <a:cubicBezTo>
                    <a:pt x="61110" y="23296"/>
                    <a:pt x="61844" y="24364"/>
                    <a:pt x="62545" y="25464"/>
                  </a:cubicBezTo>
                  <a:cubicBezTo>
                    <a:pt x="63179" y="26398"/>
                    <a:pt x="63612" y="27466"/>
                    <a:pt x="63779" y="28600"/>
                  </a:cubicBezTo>
                  <a:cubicBezTo>
                    <a:pt x="63879" y="29300"/>
                    <a:pt x="63746" y="30001"/>
                    <a:pt x="63379" y="30601"/>
                  </a:cubicBezTo>
                  <a:cubicBezTo>
                    <a:pt x="63121" y="31139"/>
                    <a:pt x="62585" y="31431"/>
                    <a:pt x="62035" y="31431"/>
                  </a:cubicBezTo>
                  <a:cubicBezTo>
                    <a:pt x="61800" y="31431"/>
                    <a:pt x="61563" y="31378"/>
                    <a:pt x="61344" y="31269"/>
                  </a:cubicBezTo>
                  <a:cubicBezTo>
                    <a:pt x="60710" y="30968"/>
                    <a:pt x="60143" y="30535"/>
                    <a:pt x="59676" y="30034"/>
                  </a:cubicBezTo>
                  <a:cubicBezTo>
                    <a:pt x="58575" y="28900"/>
                    <a:pt x="57575" y="27666"/>
                    <a:pt x="56707" y="26332"/>
                  </a:cubicBezTo>
                  <a:cubicBezTo>
                    <a:pt x="55006" y="23730"/>
                    <a:pt x="53438" y="21028"/>
                    <a:pt x="51804" y="18393"/>
                  </a:cubicBezTo>
                  <a:cubicBezTo>
                    <a:pt x="50770" y="16725"/>
                    <a:pt x="49736" y="15057"/>
                    <a:pt x="48568" y="13489"/>
                  </a:cubicBezTo>
                  <a:cubicBezTo>
                    <a:pt x="48001" y="12722"/>
                    <a:pt x="47434" y="11988"/>
                    <a:pt x="46800" y="11321"/>
                  </a:cubicBezTo>
                  <a:cubicBezTo>
                    <a:pt x="46300" y="10821"/>
                    <a:pt x="45799" y="10287"/>
                    <a:pt x="45366" y="9720"/>
                  </a:cubicBezTo>
                  <a:cubicBezTo>
                    <a:pt x="45299" y="9653"/>
                    <a:pt x="45199" y="9553"/>
                    <a:pt x="45099" y="9486"/>
                  </a:cubicBezTo>
                  <a:cubicBezTo>
                    <a:pt x="44565" y="9019"/>
                    <a:pt x="43998" y="8519"/>
                    <a:pt x="43431" y="8052"/>
                  </a:cubicBezTo>
                  <a:cubicBezTo>
                    <a:pt x="42230" y="7018"/>
                    <a:pt x="40963" y="6084"/>
                    <a:pt x="39595" y="5283"/>
                  </a:cubicBezTo>
                  <a:cubicBezTo>
                    <a:pt x="38661" y="4716"/>
                    <a:pt x="37660" y="4283"/>
                    <a:pt x="36660" y="3816"/>
                  </a:cubicBezTo>
                  <a:cubicBezTo>
                    <a:pt x="34958" y="3015"/>
                    <a:pt x="33190" y="2314"/>
                    <a:pt x="31389" y="1714"/>
                  </a:cubicBezTo>
                  <a:cubicBezTo>
                    <a:pt x="29309" y="1011"/>
                    <a:pt x="27089" y="672"/>
                    <a:pt x="24883" y="672"/>
                  </a:cubicBezTo>
                  <a:cubicBezTo>
                    <a:pt x="24683" y="672"/>
                    <a:pt x="24484" y="674"/>
                    <a:pt x="24284" y="680"/>
                  </a:cubicBezTo>
                  <a:cubicBezTo>
                    <a:pt x="23917" y="713"/>
                    <a:pt x="23517" y="747"/>
                    <a:pt x="23150" y="847"/>
                  </a:cubicBezTo>
                  <a:cubicBezTo>
                    <a:pt x="22950" y="880"/>
                    <a:pt x="22750" y="980"/>
                    <a:pt x="22550" y="1114"/>
                  </a:cubicBezTo>
                  <a:cubicBezTo>
                    <a:pt x="22249" y="1214"/>
                    <a:pt x="22116" y="1614"/>
                    <a:pt x="22283" y="1881"/>
                  </a:cubicBezTo>
                  <a:cubicBezTo>
                    <a:pt x="22383" y="2081"/>
                    <a:pt x="22516" y="2281"/>
                    <a:pt x="22650" y="2448"/>
                  </a:cubicBezTo>
                  <a:cubicBezTo>
                    <a:pt x="22983" y="2748"/>
                    <a:pt x="23350" y="3015"/>
                    <a:pt x="23750" y="3215"/>
                  </a:cubicBezTo>
                  <a:cubicBezTo>
                    <a:pt x="25418" y="4082"/>
                    <a:pt x="27186" y="4750"/>
                    <a:pt x="29021" y="5150"/>
                  </a:cubicBezTo>
                  <a:cubicBezTo>
                    <a:pt x="29154" y="5183"/>
                    <a:pt x="29254" y="5250"/>
                    <a:pt x="29388" y="5317"/>
                  </a:cubicBezTo>
                  <a:cubicBezTo>
                    <a:pt x="29421" y="5350"/>
                    <a:pt x="29454" y="5417"/>
                    <a:pt x="29421" y="5483"/>
                  </a:cubicBezTo>
                  <a:cubicBezTo>
                    <a:pt x="29421" y="5517"/>
                    <a:pt x="29388" y="5550"/>
                    <a:pt x="29321" y="5583"/>
                  </a:cubicBezTo>
                  <a:cubicBezTo>
                    <a:pt x="29221" y="5617"/>
                    <a:pt x="29113" y="5633"/>
                    <a:pt x="29004" y="5633"/>
                  </a:cubicBezTo>
                  <a:cubicBezTo>
                    <a:pt x="28896" y="5633"/>
                    <a:pt x="28787" y="5617"/>
                    <a:pt x="28687" y="5583"/>
                  </a:cubicBezTo>
                  <a:cubicBezTo>
                    <a:pt x="27787" y="5450"/>
                    <a:pt x="26919" y="5317"/>
                    <a:pt x="26052" y="5183"/>
                  </a:cubicBezTo>
                  <a:cubicBezTo>
                    <a:pt x="24704" y="4919"/>
                    <a:pt x="23381" y="4810"/>
                    <a:pt x="22039" y="4810"/>
                  </a:cubicBezTo>
                  <a:cubicBezTo>
                    <a:pt x="21854" y="4810"/>
                    <a:pt x="21668" y="4812"/>
                    <a:pt x="21482" y="4816"/>
                  </a:cubicBezTo>
                  <a:cubicBezTo>
                    <a:pt x="21305" y="4811"/>
                    <a:pt x="21127" y="4808"/>
                    <a:pt x="20950" y="4808"/>
                  </a:cubicBezTo>
                  <a:cubicBezTo>
                    <a:pt x="20093" y="4808"/>
                    <a:pt x="19237" y="4872"/>
                    <a:pt x="18380" y="4983"/>
                  </a:cubicBezTo>
                  <a:cubicBezTo>
                    <a:pt x="17779" y="5050"/>
                    <a:pt x="17212" y="5183"/>
                    <a:pt x="16645" y="5350"/>
                  </a:cubicBezTo>
                  <a:cubicBezTo>
                    <a:pt x="16445" y="5417"/>
                    <a:pt x="16278" y="5483"/>
                    <a:pt x="16145" y="5583"/>
                  </a:cubicBezTo>
                  <a:cubicBezTo>
                    <a:pt x="15611" y="5850"/>
                    <a:pt x="15545" y="6184"/>
                    <a:pt x="16012" y="6618"/>
                  </a:cubicBezTo>
                  <a:cubicBezTo>
                    <a:pt x="16212" y="6784"/>
                    <a:pt x="16445" y="6951"/>
                    <a:pt x="16679" y="7051"/>
                  </a:cubicBezTo>
                  <a:cubicBezTo>
                    <a:pt x="17446" y="7451"/>
                    <a:pt x="18213" y="7752"/>
                    <a:pt x="19047" y="7985"/>
                  </a:cubicBezTo>
                  <a:cubicBezTo>
                    <a:pt x="20048" y="8252"/>
                    <a:pt x="21082" y="8486"/>
                    <a:pt x="22116" y="8686"/>
                  </a:cubicBezTo>
                  <a:cubicBezTo>
                    <a:pt x="23517" y="8953"/>
                    <a:pt x="24951" y="9153"/>
                    <a:pt x="26386" y="9319"/>
                  </a:cubicBezTo>
                  <a:cubicBezTo>
                    <a:pt x="26786" y="9353"/>
                    <a:pt x="27153" y="9420"/>
                    <a:pt x="27520" y="9486"/>
                  </a:cubicBezTo>
                  <a:cubicBezTo>
                    <a:pt x="27620" y="9486"/>
                    <a:pt x="27687" y="9553"/>
                    <a:pt x="27687" y="9653"/>
                  </a:cubicBezTo>
                  <a:cubicBezTo>
                    <a:pt x="27720" y="9786"/>
                    <a:pt x="27620" y="9887"/>
                    <a:pt x="27520" y="9887"/>
                  </a:cubicBezTo>
                  <a:cubicBezTo>
                    <a:pt x="27453" y="9903"/>
                    <a:pt x="27386" y="9912"/>
                    <a:pt x="27320" y="9912"/>
                  </a:cubicBezTo>
                  <a:cubicBezTo>
                    <a:pt x="27253" y="9912"/>
                    <a:pt x="27186" y="9903"/>
                    <a:pt x="27119" y="9887"/>
                  </a:cubicBezTo>
                  <a:cubicBezTo>
                    <a:pt x="26352" y="9786"/>
                    <a:pt x="25552" y="9720"/>
                    <a:pt x="24784" y="9686"/>
                  </a:cubicBezTo>
                  <a:cubicBezTo>
                    <a:pt x="23617" y="9586"/>
                    <a:pt x="22483" y="9520"/>
                    <a:pt x="21315" y="9520"/>
                  </a:cubicBezTo>
                  <a:lnTo>
                    <a:pt x="21115" y="9520"/>
                  </a:lnTo>
                  <a:cubicBezTo>
                    <a:pt x="20114" y="9520"/>
                    <a:pt x="19114" y="9586"/>
                    <a:pt x="18113" y="9720"/>
                  </a:cubicBezTo>
                  <a:cubicBezTo>
                    <a:pt x="17646" y="9753"/>
                    <a:pt x="17179" y="9853"/>
                    <a:pt x="16745" y="9987"/>
                  </a:cubicBezTo>
                  <a:cubicBezTo>
                    <a:pt x="16512" y="10053"/>
                    <a:pt x="16212" y="10153"/>
                    <a:pt x="16212" y="10420"/>
                  </a:cubicBezTo>
                  <a:cubicBezTo>
                    <a:pt x="16212" y="10687"/>
                    <a:pt x="16412" y="10854"/>
                    <a:pt x="16612" y="10987"/>
                  </a:cubicBezTo>
                  <a:cubicBezTo>
                    <a:pt x="17112" y="11354"/>
                    <a:pt x="17646" y="11621"/>
                    <a:pt x="18213" y="11821"/>
                  </a:cubicBezTo>
                  <a:cubicBezTo>
                    <a:pt x="19114" y="12155"/>
                    <a:pt x="20014" y="12422"/>
                    <a:pt x="20948" y="12655"/>
                  </a:cubicBezTo>
                  <a:cubicBezTo>
                    <a:pt x="22383" y="12989"/>
                    <a:pt x="23817" y="13222"/>
                    <a:pt x="25251" y="13422"/>
                  </a:cubicBezTo>
                  <a:cubicBezTo>
                    <a:pt x="25819" y="13522"/>
                    <a:pt x="26419" y="13623"/>
                    <a:pt x="27019" y="13723"/>
                  </a:cubicBezTo>
                  <a:cubicBezTo>
                    <a:pt x="27220" y="13756"/>
                    <a:pt x="27453" y="13823"/>
                    <a:pt x="27653" y="13889"/>
                  </a:cubicBezTo>
                  <a:cubicBezTo>
                    <a:pt x="27720" y="13923"/>
                    <a:pt x="27787" y="13956"/>
                    <a:pt x="27787" y="14023"/>
                  </a:cubicBezTo>
                  <a:cubicBezTo>
                    <a:pt x="27787" y="14123"/>
                    <a:pt x="27720" y="14190"/>
                    <a:pt x="27620" y="14190"/>
                  </a:cubicBezTo>
                  <a:cubicBezTo>
                    <a:pt x="27586" y="14223"/>
                    <a:pt x="27520" y="14223"/>
                    <a:pt x="27486" y="14223"/>
                  </a:cubicBezTo>
                  <a:cubicBezTo>
                    <a:pt x="26919" y="14223"/>
                    <a:pt x="26319" y="14223"/>
                    <a:pt x="25752" y="14156"/>
                  </a:cubicBezTo>
                  <a:cubicBezTo>
                    <a:pt x="24951" y="14056"/>
                    <a:pt x="24117" y="14023"/>
                    <a:pt x="23283" y="13989"/>
                  </a:cubicBezTo>
                  <a:cubicBezTo>
                    <a:pt x="22810" y="13950"/>
                    <a:pt x="22336" y="13931"/>
                    <a:pt x="21862" y="13931"/>
                  </a:cubicBezTo>
                  <a:cubicBezTo>
                    <a:pt x="21135" y="13931"/>
                    <a:pt x="20408" y="13975"/>
                    <a:pt x="19681" y="14056"/>
                  </a:cubicBezTo>
                  <a:cubicBezTo>
                    <a:pt x="19247" y="14123"/>
                    <a:pt x="18814" y="14223"/>
                    <a:pt x="18380" y="14356"/>
                  </a:cubicBezTo>
                  <a:cubicBezTo>
                    <a:pt x="17913" y="14523"/>
                    <a:pt x="17880" y="14823"/>
                    <a:pt x="18213" y="15190"/>
                  </a:cubicBezTo>
                  <a:cubicBezTo>
                    <a:pt x="18313" y="15290"/>
                    <a:pt x="18413" y="15357"/>
                    <a:pt x="18513" y="15424"/>
                  </a:cubicBezTo>
                  <a:cubicBezTo>
                    <a:pt x="19414" y="16091"/>
                    <a:pt x="20415" y="16625"/>
                    <a:pt x="21449" y="17058"/>
                  </a:cubicBezTo>
                  <a:cubicBezTo>
                    <a:pt x="23183" y="17792"/>
                    <a:pt x="24985" y="18259"/>
                    <a:pt x="26853" y="18526"/>
                  </a:cubicBezTo>
                  <a:cubicBezTo>
                    <a:pt x="27820" y="18659"/>
                    <a:pt x="28754" y="18860"/>
                    <a:pt x="29688" y="19093"/>
                  </a:cubicBezTo>
                  <a:cubicBezTo>
                    <a:pt x="29855" y="19126"/>
                    <a:pt x="30022" y="19193"/>
                    <a:pt x="30155" y="19293"/>
                  </a:cubicBezTo>
                  <a:cubicBezTo>
                    <a:pt x="30188" y="19327"/>
                    <a:pt x="30222" y="19360"/>
                    <a:pt x="30222" y="19393"/>
                  </a:cubicBezTo>
                  <a:cubicBezTo>
                    <a:pt x="30222" y="19460"/>
                    <a:pt x="30188" y="19493"/>
                    <a:pt x="30155" y="19493"/>
                  </a:cubicBezTo>
                  <a:cubicBezTo>
                    <a:pt x="30055" y="19560"/>
                    <a:pt x="29988" y="19560"/>
                    <a:pt x="29888" y="19560"/>
                  </a:cubicBezTo>
                  <a:cubicBezTo>
                    <a:pt x="29388" y="19560"/>
                    <a:pt x="28887" y="19560"/>
                    <a:pt x="28354" y="19527"/>
                  </a:cubicBezTo>
                  <a:cubicBezTo>
                    <a:pt x="27486" y="19460"/>
                    <a:pt x="26652" y="19393"/>
                    <a:pt x="25819" y="19327"/>
                  </a:cubicBezTo>
                  <a:cubicBezTo>
                    <a:pt x="25718" y="19317"/>
                    <a:pt x="25618" y="19313"/>
                    <a:pt x="25518" y="19313"/>
                  </a:cubicBezTo>
                  <a:cubicBezTo>
                    <a:pt x="24917" y="19313"/>
                    <a:pt x="24313" y="19460"/>
                    <a:pt x="23684" y="19460"/>
                  </a:cubicBezTo>
                  <a:cubicBezTo>
                    <a:pt x="23417" y="19460"/>
                    <a:pt x="23117" y="19560"/>
                    <a:pt x="22850" y="19694"/>
                  </a:cubicBezTo>
                  <a:cubicBezTo>
                    <a:pt x="22550" y="19860"/>
                    <a:pt x="22516" y="20094"/>
                    <a:pt x="22716" y="20327"/>
                  </a:cubicBezTo>
                  <a:cubicBezTo>
                    <a:pt x="22816" y="20461"/>
                    <a:pt x="22950" y="20561"/>
                    <a:pt x="23083" y="20661"/>
                  </a:cubicBezTo>
                  <a:cubicBezTo>
                    <a:pt x="23951" y="21295"/>
                    <a:pt x="24918" y="21828"/>
                    <a:pt x="25919" y="22262"/>
                  </a:cubicBezTo>
                  <a:cubicBezTo>
                    <a:pt x="27620" y="22929"/>
                    <a:pt x="29388" y="23363"/>
                    <a:pt x="31189" y="23496"/>
                  </a:cubicBezTo>
                  <a:cubicBezTo>
                    <a:pt x="31423" y="23530"/>
                    <a:pt x="31656" y="23596"/>
                    <a:pt x="31890" y="23630"/>
                  </a:cubicBezTo>
                  <a:cubicBezTo>
                    <a:pt x="31990" y="23663"/>
                    <a:pt x="32090" y="23663"/>
                    <a:pt x="32090" y="23796"/>
                  </a:cubicBezTo>
                  <a:cubicBezTo>
                    <a:pt x="32090" y="23930"/>
                    <a:pt x="31956" y="23997"/>
                    <a:pt x="31856" y="23997"/>
                  </a:cubicBezTo>
                  <a:lnTo>
                    <a:pt x="31723" y="23997"/>
                  </a:lnTo>
                  <a:cubicBezTo>
                    <a:pt x="30922" y="23997"/>
                    <a:pt x="30122" y="23997"/>
                    <a:pt x="29321" y="24063"/>
                  </a:cubicBezTo>
                  <a:cubicBezTo>
                    <a:pt x="28654" y="24130"/>
                    <a:pt x="27987" y="24163"/>
                    <a:pt x="27320" y="24263"/>
                  </a:cubicBezTo>
                  <a:cubicBezTo>
                    <a:pt x="26986" y="24297"/>
                    <a:pt x="26652" y="24397"/>
                    <a:pt x="26386" y="24564"/>
                  </a:cubicBezTo>
                  <a:cubicBezTo>
                    <a:pt x="26085" y="24664"/>
                    <a:pt x="25985" y="25031"/>
                    <a:pt x="26185" y="25298"/>
                  </a:cubicBezTo>
                  <a:cubicBezTo>
                    <a:pt x="26319" y="25564"/>
                    <a:pt x="26552" y="25798"/>
                    <a:pt x="26786" y="25998"/>
                  </a:cubicBezTo>
                  <a:cubicBezTo>
                    <a:pt x="27887" y="26932"/>
                    <a:pt x="29088" y="27733"/>
                    <a:pt x="30355" y="28433"/>
                  </a:cubicBezTo>
                  <a:cubicBezTo>
                    <a:pt x="33357" y="30101"/>
                    <a:pt x="36593" y="30968"/>
                    <a:pt x="39929" y="31635"/>
                  </a:cubicBezTo>
                  <a:cubicBezTo>
                    <a:pt x="41430" y="31902"/>
                    <a:pt x="42964" y="32069"/>
                    <a:pt x="44499" y="32136"/>
                  </a:cubicBezTo>
                  <a:cubicBezTo>
                    <a:pt x="44890" y="32178"/>
                    <a:pt x="45281" y="32196"/>
                    <a:pt x="45672" y="32196"/>
                  </a:cubicBezTo>
                  <a:cubicBezTo>
                    <a:pt x="46215" y="32196"/>
                    <a:pt x="46758" y="32161"/>
                    <a:pt x="47301" y="32102"/>
                  </a:cubicBezTo>
                  <a:cubicBezTo>
                    <a:pt x="47367" y="32102"/>
                    <a:pt x="47434" y="32102"/>
                    <a:pt x="47467" y="32169"/>
                  </a:cubicBezTo>
                  <a:cubicBezTo>
                    <a:pt x="47534" y="32236"/>
                    <a:pt x="47467" y="32303"/>
                    <a:pt x="47401" y="32336"/>
                  </a:cubicBezTo>
                  <a:cubicBezTo>
                    <a:pt x="47067" y="32536"/>
                    <a:pt x="46700" y="32703"/>
                    <a:pt x="46300" y="32770"/>
                  </a:cubicBezTo>
                  <a:cubicBezTo>
                    <a:pt x="45701" y="32898"/>
                    <a:pt x="45089" y="32958"/>
                    <a:pt x="44471" y="32958"/>
                  </a:cubicBezTo>
                  <a:cubicBezTo>
                    <a:pt x="44125" y="32958"/>
                    <a:pt x="43778" y="32939"/>
                    <a:pt x="43431" y="32903"/>
                  </a:cubicBezTo>
                  <a:cubicBezTo>
                    <a:pt x="42464" y="32803"/>
                    <a:pt x="41530" y="32836"/>
                    <a:pt x="40562" y="32703"/>
                  </a:cubicBezTo>
                  <a:cubicBezTo>
                    <a:pt x="39695" y="32569"/>
                    <a:pt x="38794" y="32503"/>
                    <a:pt x="37927" y="32336"/>
                  </a:cubicBezTo>
                  <a:cubicBezTo>
                    <a:pt x="36259" y="32036"/>
                    <a:pt x="34591" y="31602"/>
                    <a:pt x="33024" y="31002"/>
                  </a:cubicBezTo>
                  <a:cubicBezTo>
                    <a:pt x="31256" y="30401"/>
                    <a:pt x="29588" y="29601"/>
                    <a:pt x="28020" y="28633"/>
                  </a:cubicBezTo>
                  <a:cubicBezTo>
                    <a:pt x="27286" y="28166"/>
                    <a:pt x="26619" y="27633"/>
                    <a:pt x="26085" y="26999"/>
                  </a:cubicBezTo>
                  <a:cubicBezTo>
                    <a:pt x="25752" y="26665"/>
                    <a:pt x="25485" y="26232"/>
                    <a:pt x="25352" y="25798"/>
                  </a:cubicBezTo>
                  <a:cubicBezTo>
                    <a:pt x="25085" y="25198"/>
                    <a:pt x="25318" y="24497"/>
                    <a:pt x="25885" y="24163"/>
                  </a:cubicBezTo>
                  <a:cubicBezTo>
                    <a:pt x="25985" y="24097"/>
                    <a:pt x="26085" y="24063"/>
                    <a:pt x="26185" y="23997"/>
                  </a:cubicBezTo>
                  <a:cubicBezTo>
                    <a:pt x="26286" y="23963"/>
                    <a:pt x="26386" y="23897"/>
                    <a:pt x="26352" y="23763"/>
                  </a:cubicBezTo>
                  <a:cubicBezTo>
                    <a:pt x="26352" y="23630"/>
                    <a:pt x="26219" y="23596"/>
                    <a:pt x="26119" y="23530"/>
                  </a:cubicBezTo>
                  <a:lnTo>
                    <a:pt x="25718" y="23363"/>
                  </a:lnTo>
                  <a:cubicBezTo>
                    <a:pt x="25452" y="23196"/>
                    <a:pt x="25151" y="23063"/>
                    <a:pt x="24851" y="22996"/>
                  </a:cubicBezTo>
                  <a:cubicBezTo>
                    <a:pt x="24518" y="22996"/>
                    <a:pt x="24184" y="23063"/>
                    <a:pt x="23884" y="23163"/>
                  </a:cubicBezTo>
                  <a:cubicBezTo>
                    <a:pt x="22950" y="23363"/>
                    <a:pt x="21982" y="23530"/>
                    <a:pt x="21048" y="23596"/>
                  </a:cubicBezTo>
                  <a:cubicBezTo>
                    <a:pt x="20114" y="23663"/>
                    <a:pt x="19180" y="23796"/>
                    <a:pt x="18246" y="23796"/>
                  </a:cubicBezTo>
                  <a:cubicBezTo>
                    <a:pt x="17389" y="23810"/>
                    <a:pt x="16531" y="23824"/>
                    <a:pt x="15675" y="23824"/>
                  </a:cubicBezTo>
                  <a:cubicBezTo>
                    <a:pt x="14435" y="23824"/>
                    <a:pt x="13199" y="23795"/>
                    <a:pt x="11975" y="23696"/>
                  </a:cubicBezTo>
                  <a:cubicBezTo>
                    <a:pt x="11892" y="23689"/>
                    <a:pt x="11809" y="23686"/>
                    <a:pt x="11726" y="23686"/>
                  </a:cubicBezTo>
                  <a:cubicBezTo>
                    <a:pt x="11579" y="23686"/>
                    <a:pt x="11432" y="23694"/>
                    <a:pt x="11290" y="23694"/>
                  </a:cubicBezTo>
                  <a:cubicBezTo>
                    <a:pt x="11159" y="23694"/>
                    <a:pt x="11031" y="23688"/>
                    <a:pt x="10908" y="23663"/>
                  </a:cubicBezTo>
                  <a:cubicBezTo>
                    <a:pt x="10041" y="23530"/>
                    <a:pt x="9207" y="23530"/>
                    <a:pt x="8373" y="23463"/>
                  </a:cubicBezTo>
                  <a:cubicBezTo>
                    <a:pt x="7305" y="23363"/>
                    <a:pt x="6238" y="23263"/>
                    <a:pt x="5170" y="23129"/>
                  </a:cubicBezTo>
                  <a:cubicBezTo>
                    <a:pt x="3769" y="22929"/>
                    <a:pt x="2335" y="22696"/>
                    <a:pt x="967" y="22395"/>
                  </a:cubicBezTo>
                  <a:cubicBezTo>
                    <a:pt x="701" y="22329"/>
                    <a:pt x="467" y="22295"/>
                    <a:pt x="234" y="22262"/>
                  </a:cubicBezTo>
                  <a:cubicBezTo>
                    <a:pt x="100" y="22262"/>
                    <a:pt x="0" y="22429"/>
                    <a:pt x="33" y="22562"/>
                  </a:cubicBezTo>
                  <a:cubicBezTo>
                    <a:pt x="100" y="22696"/>
                    <a:pt x="167" y="22829"/>
                    <a:pt x="300" y="22929"/>
                  </a:cubicBezTo>
                  <a:cubicBezTo>
                    <a:pt x="1334" y="23963"/>
                    <a:pt x="2302" y="25064"/>
                    <a:pt x="3403" y="26065"/>
                  </a:cubicBezTo>
                  <a:cubicBezTo>
                    <a:pt x="4437" y="26999"/>
                    <a:pt x="5537" y="27833"/>
                    <a:pt x="6672" y="28633"/>
                  </a:cubicBezTo>
                  <a:cubicBezTo>
                    <a:pt x="7939" y="29567"/>
                    <a:pt x="9273" y="30435"/>
                    <a:pt x="10641" y="31202"/>
                  </a:cubicBezTo>
                  <a:cubicBezTo>
                    <a:pt x="12009" y="31936"/>
                    <a:pt x="13410" y="32569"/>
                    <a:pt x="14877" y="33070"/>
                  </a:cubicBezTo>
                  <a:cubicBezTo>
                    <a:pt x="15044" y="33103"/>
                    <a:pt x="15244" y="33137"/>
                    <a:pt x="15344" y="33270"/>
                  </a:cubicBezTo>
                  <a:cubicBezTo>
                    <a:pt x="15378" y="33337"/>
                    <a:pt x="15411" y="33403"/>
                    <a:pt x="15411" y="33470"/>
                  </a:cubicBezTo>
                  <a:cubicBezTo>
                    <a:pt x="15411" y="33537"/>
                    <a:pt x="15344" y="33570"/>
                    <a:pt x="15278" y="33570"/>
                  </a:cubicBezTo>
                  <a:cubicBezTo>
                    <a:pt x="15214" y="33596"/>
                    <a:pt x="15145" y="33607"/>
                    <a:pt x="15076" y="33607"/>
                  </a:cubicBezTo>
                  <a:cubicBezTo>
                    <a:pt x="14963" y="33607"/>
                    <a:pt x="14847" y="33578"/>
                    <a:pt x="14744" y="33537"/>
                  </a:cubicBezTo>
                  <a:cubicBezTo>
                    <a:pt x="13109" y="33070"/>
                    <a:pt x="11475" y="32603"/>
                    <a:pt x="9807" y="32136"/>
                  </a:cubicBezTo>
                  <a:cubicBezTo>
                    <a:pt x="8206" y="31669"/>
                    <a:pt x="6571" y="31269"/>
                    <a:pt x="4904" y="30968"/>
                  </a:cubicBezTo>
                  <a:cubicBezTo>
                    <a:pt x="4591" y="30929"/>
                    <a:pt x="4278" y="30913"/>
                    <a:pt x="3966" y="30913"/>
                  </a:cubicBezTo>
                  <a:cubicBezTo>
                    <a:pt x="3745" y="30913"/>
                    <a:pt x="3524" y="30921"/>
                    <a:pt x="3302" y="30935"/>
                  </a:cubicBezTo>
                  <a:cubicBezTo>
                    <a:pt x="2969" y="30935"/>
                    <a:pt x="2835" y="31168"/>
                    <a:pt x="2969" y="31469"/>
                  </a:cubicBezTo>
                  <a:cubicBezTo>
                    <a:pt x="3002" y="31635"/>
                    <a:pt x="3102" y="31802"/>
                    <a:pt x="3202" y="31969"/>
                  </a:cubicBezTo>
                  <a:cubicBezTo>
                    <a:pt x="3636" y="32670"/>
                    <a:pt x="4136" y="33337"/>
                    <a:pt x="4703" y="33904"/>
                  </a:cubicBezTo>
                  <a:cubicBezTo>
                    <a:pt x="5637" y="34838"/>
                    <a:pt x="6638" y="35705"/>
                    <a:pt x="7739" y="36439"/>
                  </a:cubicBezTo>
                  <a:cubicBezTo>
                    <a:pt x="9207" y="37540"/>
                    <a:pt x="10708" y="38540"/>
                    <a:pt x="12309" y="39441"/>
                  </a:cubicBezTo>
                  <a:cubicBezTo>
                    <a:pt x="14744" y="40842"/>
                    <a:pt x="17246" y="42076"/>
                    <a:pt x="19814" y="43177"/>
                  </a:cubicBezTo>
                  <a:cubicBezTo>
                    <a:pt x="23283" y="44645"/>
                    <a:pt x="26919" y="45712"/>
                    <a:pt x="30622" y="46379"/>
                  </a:cubicBezTo>
                  <a:cubicBezTo>
                    <a:pt x="32523" y="46746"/>
                    <a:pt x="34458" y="47013"/>
                    <a:pt x="36393" y="47180"/>
                  </a:cubicBezTo>
                  <a:cubicBezTo>
                    <a:pt x="37794" y="47313"/>
                    <a:pt x="39128" y="47380"/>
                    <a:pt x="40596" y="47413"/>
                  </a:cubicBezTo>
                  <a:cubicBezTo>
                    <a:pt x="40929" y="47429"/>
                    <a:pt x="41264" y="47435"/>
                    <a:pt x="41600" y="47435"/>
                  </a:cubicBezTo>
                  <a:cubicBezTo>
                    <a:pt x="42711" y="47435"/>
                    <a:pt x="43831" y="47365"/>
                    <a:pt x="44932" y="47313"/>
                  </a:cubicBezTo>
                  <a:cubicBezTo>
                    <a:pt x="46300" y="47213"/>
                    <a:pt x="47634" y="47080"/>
                    <a:pt x="49002" y="46913"/>
                  </a:cubicBezTo>
                  <a:cubicBezTo>
                    <a:pt x="50703" y="46713"/>
                    <a:pt x="52438" y="46446"/>
                    <a:pt x="54139" y="46046"/>
                  </a:cubicBezTo>
                  <a:cubicBezTo>
                    <a:pt x="56941" y="45379"/>
                    <a:pt x="59709" y="44445"/>
                    <a:pt x="62311" y="43177"/>
                  </a:cubicBezTo>
                  <a:cubicBezTo>
                    <a:pt x="65213" y="41876"/>
                    <a:pt x="67815" y="40041"/>
                    <a:pt x="69983" y="37773"/>
                  </a:cubicBezTo>
                  <a:cubicBezTo>
                    <a:pt x="70417" y="37306"/>
                    <a:pt x="70784" y="36806"/>
                    <a:pt x="71151" y="36305"/>
                  </a:cubicBezTo>
                  <a:cubicBezTo>
                    <a:pt x="71851" y="35371"/>
                    <a:pt x="72052" y="34271"/>
                    <a:pt x="72152" y="33170"/>
                  </a:cubicBezTo>
                  <a:cubicBezTo>
                    <a:pt x="72252" y="31769"/>
                    <a:pt x="72052" y="30368"/>
                    <a:pt x="71585" y="29067"/>
                  </a:cubicBezTo>
                  <a:cubicBezTo>
                    <a:pt x="70851" y="27032"/>
                    <a:pt x="69917" y="25031"/>
                    <a:pt x="68783" y="23163"/>
                  </a:cubicBezTo>
                  <a:cubicBezTo>
                    <a:pt x="67882" y="21662"/>
                    <a:pt x="66848" y="20261"/>
                    <a:pt x="66014" y="18726"/>
                  </a:cubicBezTo>
                  <a:cubicBezTo>
                    <a:pt x="65447" y="17725"/>
                    <a:pt x="64980" y="16658"/>
                    <a:pt x="64613" y="15557"/>
                  </a:cubicBezTo>
                  <a:cubicBezTo>
                    <a:pt x="64279" y="14323"/>
                    <a:pt x="63979" y="13089"/>
                    <a:pt x="64279" y="11788"/>
                  </a:cubicBezTo>
                  <a:cubicBezTo>
                    <a:pt x="64446" y="10587"/>
                    <a:pt x="65080" y="9453"/>
                    <a:pt x="66014" y="8652"/>
                  </a:cubicBezTo>
                  <a:cubicBezTo>
                    <a:pt x="66181" y="8519"/>
                    <a:pt x="66281" y="8319"/>
                    <a:pt x="66281" y="8085"/>
                  </a:cubicBezTo>
                  <a:cubicBezTo>
                    <a:pt x="66247" y="7618"/>
                    <a:pt x="66281" y="7151"/>
                    <a:pt x="66314" y="6684"/>
                  </a:cubicBezTo>
                  <a:cubicBezTo>
                    <a:pt x="66314" y="6451"/>
                    <a:pt x="66381" y="6251"/>
                    <a:pt x="66514" y="6050"/>
                  </a:cubicBezTo>
                  <a:cubicBezTo>
                    <a:pt x="66748" y="6251"/>
                    <a:pt x="66614" y="6451"/>
                    <a:pt x="66614" y="6651"/>
                  </a:cubicBezTo>
                  <a:cubicBezTo>
                    <a:pt x="66648" y="6951"/>
                    <a:pt x="66648" y="7251"/>
                    <a:pt x="66614" y="7518"/>
                  </a:cubicBezTo>
                  <a:cubicBezTo>
                    <a:pt x="66614" y="8052"/>
                    <a:pt x="66648" y="8586"/>
                    <a:pt x="66748" y="9119"/>
                  </a:cubicBezTo>
                  <a:cubicBezTo>
                    <a:pt x="66981" y="10120"/>
                    <a:pt x="67415" y="11021"/>
                    <a:pt x="68049" y="11788"/>
                  </a:cubicBezTo>
                  <a:cubicBezTo>
                    <a:pt x="68416" y="12222"/>
                    <a:pt x="68816" y="12555"/>
                    <a:pt x="69316" y="12789"/>
                  </a:cubicBezTo>
                  <a:cubicBezTo>
                    <a:pt x="69427" y="12852"/>
                    <a:pt x="69552" y="12885"/>
                    <a:pt x="69678" y="12885"/>
                  </a:cubicBezTo>
                  <a:cubicBezTo>
                    <a:pt x="69818" y="12885"/>
                    <a:pt x="69960" y="12843"/>
                    <a:pt x="70083" y="12755"/>
                  </a:cubicBezTo>
                  <a:cubicBezTo>
                    <a:pt x="70317" y="12588"/>
                    <a:pt x="70550" y="12388"/>
                    <a:pt x="70751" y="12222"/>
                  </a:cubicBezTo>
                  <a:cubicBezTo>
                    <a:pt x="71184" y="11821"/>
                    <a:pt x="71551" y="11354"/>
                    <a:pt x="71885" y="10887"/>
                  </a:cubicBezTo>
                  <a:cubicBezTo>
                    <a:pt x="72252" y="10420"/>
                    <a:pt x="72485" y="9887"/>
                    <a:pt x="72819" y="9420"/>
                  </a:cubicBezTo>
                  <a:cubicBezTo>
                    <a:pt x="72895" y="9267"/>
                    <a:pt x="72993" y="9169"/>
                    <a:pt x="73119" y="9169"/>
                  </a:cubicBezTo>
                  <a:cubicBezTo>
                    <a:pt x="73214" y="9169"/>
                    <a:pt x="73324" y="9224"/>
                    <a:pt x="73453" y="9353"/>
                  </a:cubicBezTo>
                  <a:cubicBezTo>
                    <a:pt x="73519" y="9453"/>
                    <a:pt x="73586" y="9553"/>
                    <a:pt x="73653" y="9620"/>
                  </a:cubicBezTo>
                  <a:cubicBezTo>
                    <a:pt x="73920" y="10053"/>
                    <a:pt x="74220" y="10420"/>
                    <a:pt x="74620" y="10754"/>
                  </a:cubicBezTo>
                  <a:cubicBezTo>
                    <a:pt x="74854" y="10954"/>
                    <a:pt x="75087" y="11154"/>
                    <a:pt x="75354" y="11321"/>
                  </a:cubicBezTo>
                  <a:cubicBezTo>
                    <a:pt x="75432" y="11365"/>
                    <a:pt x="75502" y="11388"/>
                    <a:pt x="75566" y="11388"/>
                  </a:cubicBezTo>
                  <a:cubicBezTo>
                    <a:pt x="75695" y="11388"/>
                    <a:pt x="75799" y="11299"/>
                    <a:pt x="75888" y="11121"/>
                  </a:cubicBezTo>
                  <a:cubicBezTo>
                    <a:pt x="75921" y="11021"/>
                    <a:pt x="75954" y="10921"/>
                    <a:pt x="75988" y="10821"/>
                  </a:cubicBezTo>
                  <a:cubicBezTo>
                    <a:pt x="76154" y="10253"/>
                    <a:pt x="76288" y="9686"/>
                    <a:pt x="76355" y="9119"/>
                  </a:cubicBezTo>
                  <a:cubicBezTo>
                    <a:pt x="76488" y="8285"/>
                    <a:pt x="76421" y="7418"/>
                    <a:pt x="76121" y="6618"/>
                  </a:cubicBezTo>
                  <a:cubicBezTo>
                    <a:pt x="75854" y="5817"/>
                    <a:pt x="75487" y="5050"/>
                    <a:pt x="75054" y="4316"/>
                  </a:cubicBezTo>
                  <a:cubicBezTo>
                    <a:pt x="74653" y="3682"/>
                    <a:pt x="74153" y="3082"/>
                    <a:pt x="73586" y="2581"/>
                  </a:cubicBezTo>
                  <a:cubicBezTo>
                    <a:pt x="72085" y="1314"/>
                    <a:pt x="70250" y="480"/>
                    <a:pt x="68316" y="146"/>
                  </a:cubicBezTo>
                  <a:cubicBezTo>
                    <a:pt x="67933" y="44"/>
                    <a:pt x="67571" y="1"/>
                    <a:pt x="67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8"/>
            <p:cNvSpPr/>
            <p:nvPr/>
          </p:nvSpPr>
          <p:spPr>
            <a:xfrm rot="-432543">
              <a:off x="3887541" y="3520259"/>
              <a:ext cx="806833" cy="676913"/>
            </a:xfrm>
            <a:custGeom>
              <a:avLst/>
              <a:gdLst/>
              <a:ahLst/>
              <a:cxnLst/>
              <a:rect l="l" t="t" r="r" b="b"/>
              <a:pathLst>
                <a:path w="22450" h="18835" extrusionOk="0">
                  <a:moveTo>
                    <a:pt x="1306" y="0"/>
                  </a:moveTo>
                  <a:cubicBezTo>
                    <a:pt x="1019" y="0"/>
                    <a:pt x="745" y="96"/>
                    <a:pt x="534" y="254"/>
                  </a:cubicBezTo>
                  <a:cubicBezTo>
                    <a:pt x="134" y="488"/>
                    <a:pt x="0" y="955"/>
                    <a:pt x="167" y="1355"/>
                  </a:cubicBezTo>
                  <a:cubicBezTo>
                    <a:pt x="267" y="1588"/>
                    <a:pt x="400" y="1755"/>
                    <a:pt x="601" y="1889"/>
                  </a:cubicBezTo>
                  <a:cubicBezTo>
                    <a:pt x="834" y="2089"/>
                    <a:pt x="1101" y="2256"/>
                    <a:pt x="1401" y="2356"/>
                  </a:cubicBezTo>
                  <a:cubicBezTo>
                    <a:pt x="2168" y="2656"/>
                    <a:pt x="2936" y="2923"/>
                    <a:pt x="3703" y="3290"/>
                  </a:cubicBezTo>
                  <a:cubicBezTo>
                    <a:pt x="5170" y="3990"/>
                    <a:pt x="6571" y="4791"/>
                    <a:pt x="7939" y="5691"/>
                  </a:cubicBezTo>
                  <a:cubicBezTo>
                    <a:pt x="9173" y="6592"/>
                    <a:pt x="10441" y="7459"/>
                    <a:pt x="11642" y="8460"/>
                  </a:cubicBezTo>
                  <a:cubicBezTo>
                    <a:pt x="13143" y="9728"/>
                    <a:pt x="14611" y="11028"/>
                    <a:pt x="16012" y="12396"/>
                  </a:cubicBezTo>
                  <a:cubicBezTo>
                    <a:pt x="16879" y="13230"/>
                    <a:pt x="17713" y="14064"/>
                    <a:pt x="18547" y="14998"/>
                  </a:cubicBezTo>
                  <a:cubicBezTo>
                    <a:pt x="19347" y="15899"/>
                    <a:pt x="20215" y="16833"/>
                    <a:pt x="20982" y="17833"/>
                  </a:cubicBezTo>
                  <a:cubicBezTo>
                    <a:pt x="21182" y="18134"/>
                    <a:pt x="21449" y="18400"/>
                    <a:pt x="21716" y="18701"/>
                  </a:cubicBezTo>
                  <a:cubicBezTo>
                    <a:pt x="21782" y="18790"/>
                    <a:pt x="21894" y="18834"/>
                    <a:pt x="22010" y="18834"/>
                  </a:cubicBezTo>
                  <a:cubicBezTo>
                    <a:pt x="22068" y="18834"/>
                    <a:pt x="22127" y="18823"/>
                    <a:pt x="22183" y="18801"/>
                  </a:cubicBezTo>
                  <a:cubicBezTo>
                    <a:pt x="22383" y="18734"/>
                    <a:pt x="22449" y="18567"/>
                    <a:pt x="22449" y="18167"/>
                  </a:cubicBezTo>
                  <a:cubicBezTo>
                    <a:pt x="22416" y="17933"/>
                    <a:pt x="22316" y="17700"/>
                    <a:pt x="22183" y="17500"/>
                  </a:cubicBezTo>
                  <a:cubicBezTo>
                    <a:pt x="21782" y="16833"/>
                    <a:pt x="21349" y="16166"/>
                    <a:pt x="20915" y="15532"/>
                  </a:cubicBezTo>
                  <a:cubicBezTo>
                    <a:pt x="19514" y="13530"/>
                    <a:pt x="17946" y="11629"/>
                    <a:pt x="16212" y="9861"/>
                  </a:cubicBezTo>
                  <a:cubicBezTo>
                    <a:pt x="15511" y="9094"/>
                    <a:pt x="14744" y="8393"/>
                    <a:pt x="13943" y="7693"/>
                  </a:cubicBezTo>
                  <a:cubicBezTo>
                    <a:pt x="13410" y="7259"/>
                    <a:pt x="12909" y="6725"/>
                    <a:pt x="12342" y="6292"/>
                  </a:cubicBezTo>
                  <a:cubicBezTo>
                    <a:pt x="10574" y="4891"/>
                    <a:pt x="8740" y="3590"/>
                    <a:pt x="6772" y="2456"/>
                  </a:cubicBezTo>
                  <a:cubicBezTo>
                    <a:pt x="5704" y="1855"/>
                    <a:pt x="4637" y="1155"/>
                    <a:pt x="3503" y="654"/>
                  </a:cubicBezTo>
                  <a:cubicBezTo>
                    <a:pt x="2869" y="354"/>
                    <a:pt x="2202" y="121"/>
                    <a:pt x="1535" y="21"/>
                  </a:cubicBezTo>
                  <a:cubicBezTo>
                    <a:pt x="1458" y="7"/>
                    <a:pt x="1381" y="0"/>
                    <a:pt x="1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8"/>
            <p:cNvSpPr/>
            <p:nvPr/>
          </p:nvSpPr>
          <p:spPr>
            <a:xfrm rot="-432543">
              <a:off x="3942909" y="3361105"/>
              <a:ext cx="800867" cy="763382"/>
            </a:xfrm>
            <a:custGeom>
              <a:avLst/>
              <a:gdLst/>
              <a:ahLst/>
              <a:cxnLst/>
              <a:rect l="l" t="t" r="r" b="b"/>
              <a:pathLst>
                <a:path w="22284" h="21241" extrusionOk="0">
                  <a:moveTo>
                    <a:pt x="1440" y="1"/>
                  </a:moveTo>
                  <a:cubicBezTo>
                    <a:pt x="1035" y="1"/>
                    <a:pt x="615" y="195"/>
                    <a:pt x="368" y="505"/>
                  </a:cubicBezTo>
                  <a:cubicBezTo>
                    <a:pt x="1" y="905"/>
                    <a:pt x="34" y="1539"/>
                    <a:pt x="501" y="1839"/>
                  </a:cubicBezTo>
                  <a:cubicBezTo>
                    <a:pt x="668" y="1939"/>
                    <a:pt x="835" y="2039"/>
                    <a:pt x="1035" y="2106"/>
                  </a:cubicBezTo>
                  <a:cubicBezTo>
                    <a:pt x="3170" y="3040"/>
                    <a:pt x="5238" y="4141"/>
                    <a:pt x="7173" y="5441"/>
                  </a:cubicBezTo>
                  <a:cubicBezTo>
                    <a:pt x="8740" y="6476"/>
                    <a:pt x="10208" y="7576"/>
                    <a:pt x="11609" y="8777"/>
                  </a:cubicBezTo>
                  <a:cubicBezTo>
                    <a:pt x="12777" y="9745"/>
                    <a:pt x="13877" y="10779"/>
                    <a:pt x="14945" y="11879"/>
                  </a:cubicBezTo>
                  <a:cubicBezTo>
                    <a:pt x="15345" y="12280"/>
                    <a:pt x="15712" y="12680"/>
                    <a:pt x="16079" y="13114"/>
                  </a:cubicBezTo>
                  <a:cubicBezTo>
                    <a:pt x="16846" y="13881"/>
                    <a:pt x="17547" y="14715"/>
                    <a:pt x="18214" y="15615"/>
                  </a:cubicBezTo>
                  <a:cubicBezTo>
                    <a:pt x="19381" y="17116"/>
                    <a:pt x="20415" y="18751"/>
                    <a:pt x="21249" y="20486"/>
                  </a:cubicBezTo>
                  <a:cubicBezTo>
                    <a:pt x="21349" y="20686"/>
                    <a:pt x="21449" y="20886"/>
                    <a:pt x="21583" y="21053"/>
                  </a:cubicBezTo>
                  <a:cubicBezTo>
                    <a:pt x="21687" y="21157"/>
                    <a:pt x="21791" y="21241"/>
                    <a:pt x="21911" y="21241"/>
                  </a:cubicBezTo>
                  <a:cubicBezTo>
                    <a:pt x="21945" y="21241"/>
                    <a:pt x="21980" y="21234"/>
                    <a:pt x="22017" y="21219"/>
                  </a:cubicBezTo>
                  <a:cubicBezTo>
                    <a:pt x="22150" y="21153"/>
                    <a:pt x="22250" y="20986"/>
                    <a:pt x="22250" y="20853"/>
                  </a:cubicBezTo>
                  <a:cubicBezTo>
                    <a:pt x="22283" y="20619"/>
                    <a:pt x="22250" y="20386"/>
                    <a:pt x="22183" y="20185"/>
                  </a:cubicBezTo>
                  <a:cubicBezTo>
                    <a:pt x="21616" y="18384"/>
                    <a:pt x="20749" y="16649"/>
                    <a:pt x="19648" y="15115"/>
                  </a:cubicBezTo>
                  <a:cubicBezTo>
                    <a:pt x="19048" y="14248"/>
                    <a:pt x="18414" y="13414"/>
                    <a:pt x="17747" y="12613"/>
                  </a:cubicBezTo>
                  <a:cubicBezTo>
                    <a:pt x="16846" y="11546"/>
                    <a:pt x="15946" y="10445"/>
                    <a:pt x="14945" y="9444"/>
                  </a:cubicBezTo>
                  <a:cubicBezTo>
                    <a:pt x="13510" y="8010"/>
                    <a:pt x="12076" y="6509"/>
                    <a:pt x="10508" y="5175"/>
                  </a:cubicBezTo>
                  <a:cubicBezTo>
                    <a:pt x="10041" y="4774"/>
                    <a:pt x="9574" y="4341"/>
                    <a:pt x="9074" y="3974"/>
                  </a:cubicBezTo>
                  <a:cubicBezTo>
                    <a:pt x="7640" y="2906"/>
                    <a:pt x="6105" y="1906"/>
                    <a:pt x="4537" y="1038"/>
                  </a:cubicBezTo>
                  <a:cubicBezTo>
                    <a:pt x="3770" y="638"/>
                    <a:pt x="2936" y="338"/>
                    <a:pt x="2102" y="104"/>
                  </a:cubicBezTo>
                  <a:cubicBezTo>
                    <a:pt x="1936" y="38"/>
                    <a:pt x="1735" y="4"/>
                    <a:pt x="1535" y="4"/>
                  </a:cubicBezTo>
                  <a:cubicBezTo>
                    <a:pt x="1504" y="2"/>
                    <a:pt x="1472" y="1"/>
                    <a:pt x="14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8"/>
            <p:cNvSpPr/>
            <p:nvPr/>
          </p:nvSpPr>
          <p:spPr>
            <a:xfrm rot="-432543">
              <a:off x="3928848" y="3723348"/>
              <a:ext cx="706131" cy="529167"/>
            </a:xfrm>
            <a:custGeom>
              <a:avLst/>
              <a:gdLst/>
              <a:ahLst/>
              <a:cxnLst/>
              <a:rect l="l" t="t" r="r" b="b"/>
              <a:pathLst>
                <a:path w="19648" h="14724" extrusionOk="0">
                  <a:moveTo>
                    <a:pt x="1026" y="0"/>
                  </a:moveTo>
                  <a:cubicBezTo>
                    <a:pt x="838" y="0"/>
                    <a:pt x="646" y="45"/>
                    <a:pt x="468" y="134"/>
                  </a:cubicBezTo>
                  <a:cubicBezTo>
                    <a:pt x="201" y="267"/>
                    <a:pt x="1" y="567"/>
                    <a:pt x="1" y="868"/>
                  </a:cubicBezTo>
                  <a:cubicBezTo>
                    <a:pt x="1" y="1168"/>
                    <a:pt x="101" y="1435"/>
                    <a:pt x="301" y="1668"/>
                  </a:cubicBezTo>
                  <a:cubicBezTo>
                    <a:pt x="434" y="1835"/>
                    <a:pt x="601" y="1968"/>
                    <a:pt x="801" y="2068"/>
                  </a:cubicBezTo>
                  <a:cubicBezTo>
                    <a:pt x="1302" y="2369"/>
                    <a:pt x="1769" y="2669"/>
                    <a:pt x="2302" y="2936"/>
                  </a:cubicBezTo>
                  <a:cubicBezTo>
                    <a:pt x="3637" y="3603"/>
                    <a:pt x="4971" y="4270"/>
                    <a:pt x="6238" y="5037"/>
                  </a:cubicBezTo>
                  <a:cubicBezTo>
                    <a:pt x="8040" y="6105"/>
                    <a:pt x="9808" y="7239"/>
                    <a:pt x="11509" y="8473"/>
                  </a:cubicBezTo>
                  <a:cubicBezTo>
                    <a:pt x="12776" y="9407"/>
                    <a:pt x="14044" y="10374"/>
                    <a:pt x="15245" y="11408"/>
                  </a:cubicBezTo>
                  <a:cubicBezTo>
                    <a:pt x="16012" y="12042"/>
                    <a:pt x="16813" y="12676"/>
                    <a:pt x="17513" y="13377"/>
                  </a:cubicBezTo>
                  <a:cubicBezTo>
                    <a:pt x="17880" y="13710"/>
                    <a:pt x="18247" y="14044"/>
                    <a:pt x="18614" y="14377"/>
                  </a:cubicBezTo>
                  <a:cubicBezTo>
                    <a:pt x="18747" y="14477"/>
                    <a:pt x="18881" y="14577"/>
                    <a:pt x="19014" y="14677"/>
                  </a:cubicBezTo>
                  <a:cubicBezTo>
                    <a:pt x="19074" y="14707"/>
                    <a:pt x="19141" y="14724"/>
                    <a:pt x="19208" y="14724"/>
                  </a:cubicBezTo>
                  <a:cubicBezTo>
                    <a:pt x="19291" y="14724"/>
                    <a:pt x="19374" y="14699"/>
                    <a:pt x="19448" y="14644"/>
                  </a:cubicBezTo>
                  <a:cubicBezTo>
                    <a:pt x="19581" y="14511"/>
                    <a:pt x="19648" y="14311"/>
                    <a:pt x="19548" y="14144"/>
                  </a:cubicBezTo>
                  <a:cubicBezTo>
                    <a:pt x="19448" y="13977"/>
                    <a:pt x="19348" y="13810"/>
                    <a:pt x="19214" y="13643"/>
                  </a:cubicBezTo>
                  <a:cubicBezTo>
                    <a:pt x="18881" y="13243"/>
                    <a:pt x="18547" y="12809"/>
                    <a:pt x="18180" y="12443"/>
                  </a:cubicBezTo>
                  <a:cubicBezTo>
                    <a:pt x="16979" y="11208"/>
                    <a:pt x="15779" y="9974"/>
                    <a:pt x="14511" y="8840"/>
                  </a:cubicBezTo>
                  <a:cubicBezTo>
                    <a:pt x="13077" y="7572"/>
                    <a:pt x="11609" y="6338"/>
                    <a:pt x="10074" y="5171"/>
                  </a:cubicBezTo>
                  <a:cubicBezTo>
                    <a:pt x="7973" y="3503"/>
                    <a:pt x="5738" y="2035"/>
                    <a:pt x="3370" y="801"/>
                  </a:cubicBezTo>
                  <a:cubicBezTo>
                    <a:pt x="2703" y="434"/>
                    <a:pt x="2035" y="167"/>
                    <a:pt x="1302" y="34"/>
                  </a:cubicBezTo>
                  <a:cubicBezTo>
                    <a:pt x="1213" y="11"/>
                    <a:pt x="1120" y="0"/>
                    <a:pt x="1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8"/>
            <p:cNvSpPr/>
            <p:nvPr/>
          </p:nvSpPr>
          <p:spPr>
            <a:xfrm rot="-432543">
              <a:off x="4063129" y="4021548"/>
              <a:ext cx="462788" cy="256030"/>
            </a:xfrm>
            <a:custGeom>
              <a:avLst/>
              <a:gdLst/>
              <a:ahLst/>
              <a:cxnLst/>
              <a:rect l="l" t="t" r="r" b="b"/>
              <a:pathLst>
                <a:path w="12877" h="7124" extrusionOk="0">
                  <a:moveTo>
                    <a:pt x="1201" y="0"/>
                  </a:moveTo>
                  <a:cubicBezTo>
                    <a:pt x="1001" y="0"/>
                    <a:pt x="834" y="34"/>
                    <a:pt x="634" y="100"/>
                  </a:cubicBezTo>
                  <a:cubicBezTo>
                    <a:pt x="201" y="234"/>
                    <a:pt x="1" y="734"/>
                    <a:pt x="201" y="1134"/>
                  </a:cubicBezTo>
                  <a:cubicBezTo>
                    <a:pt x="334" y="1368"/>
                    <a:pt x="501" y="1535"/>
                    <a:pt x="734" y="1635"/>
                  </a:cubicBezTo>
                  <a:cubicBezTo>
                    <a:pt x="1301" y="1935"/>
                    <a:pt x="1902" y="2168"/>
                    <a:pt x="2536" y="2369"/>
                  </a:cubicBezTo>
                  <a:cubicBezTo>
                    <a:pt x="3403" y="2669"/>
                    <a:pt x="4304" y="3002"/>
                    <a:pt x="5171" y="3336"/>
                  </a:cubicBezTo>
                  <a:cubicBezTo>
                    <a:pt x="6739" y="3970"/>
                    <a:pt x="8273" y="4670"/>
                    <a:pt x="9741" y="5504"/>
                  </a:cubicBezTo>
                  <a:cubicBezTo>
                    <a:pt x="10575" y="5971"/>
                    <a:pt x="11342" y="6472"/>
                    <a:pt x="12143" y="7005"/>
                  </a:cubicBezTo>
                  <a:cubicBezTo>
                    <a:pt x="12255" y="7080"/>
                    <a:pt x="12346" y="7124"/>
                    <a:pt x="12428" y="7124"/>
                  </a:cubicBezTo>
                  <a:cubicBezTo>
                    <a:pt x="12493" y="7124"/>
                    <a:pt x="12551" y="7097"/>
                    <a:pt x="12610" y="7039"/>
                  </a:cubicBezTo>
                  <a:cubicBezTo>
                    <a:pt x="12810" y="6905"/>
                    <a:pt x="12876" y="6672"/>
                    <a:pt x="12776" y="6472"/>
                  </a:cubicBezTo>
                  <a:cubicBezTo>
                    <a:pt x="12710" y="6338"/>
                    <a:pt x="12610" y="6238"/>
                    <a:pt x="12543" y="6138"/>
                  </a:cubicBezTo>
                  <a:cubicBezTo>
                    <a:pt x="12243" y="5838"/>
                    <a:pt x="11909" y="5538"/>
                    <a:pt x="11575" y="5304"/>
                  </a:cubicBezTo>
                  <a:cubicBezTo>
                    <a:pt x="9974" y="4070"/>
                    <a:pt x="8306" y="2969"/>
                    <a:pt x="6572" y="2002"/>
                  </a:cubicBezTo>
                  <a:cubicBezTo>
                    <a:pt x="5271" y="1268"/>
                    <a:pt x="3870" y="667"/>
                    <a:pt x="2469" y="234"/>
                  </a:cubicBezTo>
                  <a:cubicBezTo>
                    <a:pt x="2035" y="134"/>
                    <a:pt x="1635" y="34"/>
                    <a:pt x="1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8"/>
            <p:cNvSpPr/>
            <p:nvPr/>
          </p:nvSpPr>
          <p:spPr>
            <a:xfrm rot="-432543">
              <a:off x="5061572" y="4310253"/>
              <a:ext cx="337684" cy="169309"/>
            </a:xfrm>
            <a:custGeom>
              <a:avLst/>
              <a:gdLst/>
              <a:ahLst/>
              <a:cxnLst/>
              <a:rect l="l" t="t" r="r" b="b"/>
              <a:pathLst>
                <a:path w="9396" h="4711" extrusionOk="0">
                  <a:moveTo>
                    <a:pt x="1146" y="1"/>
                  </a:moveTo>
                  <a:cubicBezTo>
                    <a:pt x="1098" y="1"/>
                    <a:pt x="1049" y="9"/>
                    <a:pt x="1001" y="27"/>
                  </a:cubicBezTo>
                  <a:cubicBezTo>
                    <a:pt x="901" y="127"/>
                    <a:pt x="801" y="194"/>
                    <a:pt x="701" y="294"/>
                  </a:cubicBezTo>
                  <a:cubicBezTo>
                    <a:pt x="101" y="928"/>
                    <a:pt x="1" y="1895"/>
                    <a:pt x="468" y="2662"/>
                  </a:cubicBezTo>
                  <a:cubicBezTo>
                    <a:pt x="673" y="3098"/>
                    <a:pt x="1094" y="3376"/>
                    <a:pt x="1550" y="3376"/>
                  </a:cubicBezTo>
                  <a:cubicBezTo>
                    <a:pt x="1688" y="3376"/>
                    <a:pt x="1829" y="3350"/>
                    <a:pt x="1969" y="3296"/>
                  </a:cubicBezTo>
                  <a:cubicBezTo>
                    <a:pt x="2135" y="3263"/>
                    <a:pt x="2269" y="3196"/>
                    <a:pt x="2402" y="3129"/>
                  </a:cubicBezTo>
                  <a:cubicBezTo>
                    <a:pt x="2587" y="3068"/>
                    <a:pt x="2715" y="2892"/>
                    <a:pt x="2892" y="2892"/>
                  </a:cubicBezTo>
                  <a:cubicBezTo>
                    <a:pt x="2906" y="2892"/>
                    <a:pt x="2921" y="2893"/>
                    <a:pt x="2936" y="2896"/>
                  </a:cubicBezTo>
                  <a:cubicBezTo>
                    <a:pt x="3170" y="2962"/>
                    <a:pt x="3103" y="3229"/>
                    <a:pt x="3203" y="3429"/>
                  </a:cubicBezTo>
                  <a:cubicBezTo>
                    <a:pt x="3303" y="3696"/>
                    <a:pt x="3503" y="3963"/>
                    <a:pt x="3737" y="4163"/>
                  </a:cubicBezTo>
                  <a:cubicBezTo>
                    <a:pt x="3939" y="4325"/>
                    <a:pt x="4190" y="4413"/>
                    <a:pt x="4445" y="4413"/>
                  </a:cubicBezTo>
                  <a:cubicBezTo>
                    <a:pt x="4611" y="4413"/>
                    <a:pt x="4780" y="4376"/>
                    <a:pt x="4937" y="4297"/>
                  </a:cubicBezTo>
                  <a:cubicBezTo>
                    <a:pt x="5038" y="4230"/>
                    <a:pt x="5171" y="4163"/>
                    <a:pt x="5271" y="4097"/>
                  </a:cubicBezTo>
                  <a:cubicBezTo>
                    <a:pt x="5438" y="3996"/>
                    <a:pt x="5638" y="3763"/>
                    <a:pt x="5805" y="3763"/>
                  </a:cubicBezTo>
                  <a:cubicBezTo>
                    <a:pt x="5817" y="3761"/>
                    <a:pt x="5829" y="3761"/>
                    <a:pt x="5841" y="3761"/>
                  </a:cubicBezTo>
                  <a:cubicBezTo>
                    <a:pt x="6078" y="3761"/>
                    <a:pt x="6146" y="4071"/>
                    <a:pt x="6305" y="4230"/>
                  </a:cubicBezTo>
                  <a:cubicBezTo>
                    <a:pt x="6544" y="4469"/>
                    <a:pt x="6782" y="4707"/>
                    <a:pt x="7117" y="4707"/>
                  </a:cubicBezTo>
                  <a:cubicBezTo>
                    <a:pt x="7156" y="4707"/>
                    <a:pt x="7197" y="4704"/>
                    <a:pt x="7239" y="4697"/>
                  </a:cubicBezTo>
                  <a:cubicBezTo>
                    <a:pt x="7293" y="4706"/>
                    <a:pt x="7346" y="4710"/>
                    <a:pt x="7399" y="4710"/>
                  </a:cubicBezTo>
                  <a:cubicBezTo>
                    <a:pt x="7544" y="4710"/>
                    <a:pt x="7684" y="4679"/>
                    <a:pt x="7806" y="4630"/>
                  </a:cubicBezTo>
                  <a:cubicBezTo>
                    <a:pt x="8373" y="4363"/>
                    <a:pt x="8840" y="3996"/>
                    <a:pt x="9207" y="3496"/>
                  </a:cubicBezTo>
                  <a:cubicBezTo>
                    <a:pt x="9241" y="3396"/>
                    <a:pt x="9307" y="3296"/>
                    <a:pt x="9307" y="3196"/>
                  </a:cubicBezTo>
                  <a:cubicBezTo>
                    <a:pt x="9395" y="2903"/>
                    <a:pt x="9175" y="2611"/>
                    <a:pt x="8894" y="2611"/>
                  </a:cubicBezTo>
                  <a:cubicBezTo>
                    <a:pt x="8855" y="2611"/>
                    <a:pt x="8815" y="2617"/>
                    <a:pt x="8774" y="2629"/>
                  </a:cubicBezTo>
                  <a:cubicBezTo>
                    <a:pt x="8573" y="2662"/>
                    <a:pt x="8407" y="2762"/>
                    <a:pt x="8273" y="2862"/>
                  </a:cubicBezTo>
                  <a:cubicBezTo>
                    <a:pt x="8073" y="3029"/>
                    <a:pt x="7873" y="3196"/>
                    <a:pt x="7673" y="3363"/>
                  </a:cubicBezTo>
                  <a:cubicBezTo>
                    <a:pt x="7590" y="3434"/>
                    <a:pt x="7491" y="3467"/>
                    <a:pt x="7395" y="3467"/>
                  </a:cubicBezTo>
                  <a:cubicBezTo>
                    <a:pt x="7221" y="3467"/>
                    <a:pt x="7061" y="3356"/>
                    <a:pt x="7039" y="3163"/>
                  </a:cubicBezTo>
                  <a:cubicBezTo>
                    <a:pt x="6939" y="2962"/>
                    <a:pt x="6939" y="2729"/>
                    <a:pt x="6872" y="2495"/>
                  </a:cubicBezTo>
                  <a:cubicBezTo>
                    <a:pt x="6807" y="2172"/>
                    <a:pt x="6519" y="1973"/>
                    <a:pt x="6224" y="1973"/>
                  </a:cubicBezTo>
                  <a:cubicBezTo>
                    <a:pt x="6064" y="1973"/>
                    <a:pt x="5901" y="2032"/>
                    <a:pt x="5771" y="2162"/>
                  </a:cubicBezTo>
                  <a:cubicBezTo>
                    <a:pt x="5571" y="2362"/>
                    <a:pt x="5404" y="2562"/>
                    <a:pt x="5204" y="2729"/>
                  </a:cubicBezTo>
                  <a:cubicBezTo>
                    <a:pt x="5038" y="2896"/>
                    <a:pt x="4837" y="3062"/>
                    <a:pt x="4637" y="3196"/>
                  </a:cubicBezTo>
                  <a:cubicBezTo>
                    <a:pt x="4593" y="3218"/>
                    <a:pt x="4545" y="3229"/>
                    <a:pt x="4499" y="3229"/>
                  </a:cubicBezTo>
                  <a:cubicBezTo>
                    <a:pt x="4407" y="3229"/>
                    <a:pt x="4326" y="3185"/>
                    <a:pt x="4304" y="3096"/>
                  </a:cubicBezTo>
                  <a:cubicBezTo>
                    <a:pt x="4204" y="2896"/>
                    <a:pt x="4170" y="2696"/>
                    <a:pt x="4204" y="2495"/>
                  </a:cubicBezTo>
                  <a:cubicBezTo>
                    <a:pt x="4204" y="2229"/>
                    <a:pt x="4137" y="1962"/>
                    <a:pt x="4037" y="1728"/>
                  </a:cubicBezTo>
                  <a:cubicBezTo>
                    <a:pt x="3914" y="1458"/>
                    <a:pt x="3665" y="1296"/>
                    <a:pt x="3409" y="1296"/>
                  </a:cubicBezTo>
                  <a:cubicBezTo>
                    <a:pt x="3317" y="1296"/>
                    <a:pt x="3224" y="1317"/>
                    <a:pt x="3136" y="1361"/>
                  </a:cubicBezTo>
                  <a:cubicBezTo>
                    <a:pt x="3003" y="1461"/>
                    <a:pt x="2836" y="1528"/>
                    <a:pt x="2703" y="1595"/>
                  </a:cubicBezTo>
                  <a:lnTo>
                    <a:pt x="1702" y="2128"/>
                  </a:lnTo>
                  <a:cubicBezTo>
                    <a:pt x="1659" y="2161"/>
                    <a:pt x="1620" y="2175"/>
                    <a:pt x="1584" y="2175"/>
                  </a:cubicBezTo>
                  <a:cubicBezTo>
                    <a:pt x="1508" y="2175"/>
                    <a:pt x="1447" y="2108"/>
                    <a:pt x="1402" y="1995"/>
                  </a:cubicBezTo>
                  <a:cubicBezTo>
                    <a:pt x="1235" y="1661"/>
                    <a:pt x="1235" y="1261"/>
                    <a:pt x="1402" y="894"/>
                  </a:cubicBezTo>
                  <a:cubicBezTo>
                    <a:pt x="1468" y="761"/>
                    <a:pt x="1502" y="594"/>
                    <a:pt x="1568" y="394"/>
                  </a:cubicBezTo>
                  <a:cubicBezTo>
                    <a:pt x="1568" y="175"/>
                    <a:pt x="1366" y="1"/>
                    <a:pt x="1146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68"/>
            <p:cNvSpPr/>
            <p:nvPr/>
          </p:nvSpPr>
          <p:spPr>
            <a:xfrm rot="-432543">
              <a:off x="3153970" y="4234252"/>
              <a:ext cx="344081" cy="193424"/>
            </a:xfrm>
            <a:custGeom>
              <a:avLst/>
              <a:gdLst/>
              <a:ahLst/>
              <a:cxnLst/>
              <a:rect l="l" t="t" r="r" b="b"/>
              <a:pathLst>
                <a:path w="9574" h="5382" extrusionOk="0">
                  <a:moveTo>
                    <a:pt x="688" y="1"/>
                  </a:moveTo>
                  <a:cubicBezTo>
                    <a:pt x="486" y="1"/>
                    <a:pt x="290" y="100"/>
                    <a:pt x="167" y="273"/>
                  </a:cubicBezTo>
                  <a:cubicBezTo>
                    <a:pt x="0" y="473"/>
                    <a:pt x="34" y="807"/>
                    <a:pt x="267" y="973"/>
                  </a:cubicBezTo>
                  <a:cubicBezTo>
                    <a:pt x="467" y="1207"/>
                    <a:pt x="701" y="1407"/>
                    <a:pt x="968" y="1574"/>
                  </a:cubicBezTo>
                  <a:cubicBezTo>
                    <a:pt x="1968" y="2241"/>
                    <a:pt x="2969" y="2875"/>
                    <a:pt x="4003" y="3442"/>
                  </a:cubicBezTo>
                  <a:cubicBezTo>
                    <a:pt x="5304" y="4142"/>
                    <a:pt x="6672" y="4743"/>
                    <a:pt x="8106" y="5210"/>
                  </a:cubicBezTo>
                  <a:cubicBezTo>
                    <a:pt x="8373" y="5276"/>
                    <a:pt x="8673" y="5343"/>
                    <a:pt x="8873" y="5377"/>
                  </a:cubicBezTo>
                  <a:cubicBezTo>
                    <a:pt x="8911" y="5380"/>
                    <a:pt x="8947" y="5382"/>
                    <a:pt x="8981" y="5382"/>
                  </a:cubicBezTo>
                  <a:cubicBezTo>
                    <a:pt x="9274" y="5382"/>
                    <a:pt x="9417" y="5256"/>
                    <a:pt x="9507" y="5076"/>
                  </a:cubicBezTo>
                  <a:cubicBezTo>
                    <a:pt x="9574" y="4843"/>
                    <a:pt x="9474" y="4609"/>
                    <a:pt x="9273" y="4509"/>
                  </a:cubicBezTo>
                  <a:cubicBezTo>
                    <a:pt x="9173" y="4443"/>
                    <a:pt x="9107" y="4409"/>
                    <a:pt x="9040" y="4376"/>
                  </a:cubicBezTo>
                  <a:lnTo>
                    <a:pt x="7739" y="3809"/>
                  </a:lnTo>
                  <a:cubicBezTo>
                    <a:pt x="5971" y="3042"/>
                    <a:pt x="4270" y="2141"/>
                    <a:pt x="2669" y="1107"/>
                  </a:cubicBezTo>
                  <a:cubicBezTo>
                    <a:pt x="2168" y="807"/>
                    <a:pt x="1668" y="506"/>
                    <a:pt x="1201" y="206"/>
                  </a:cubicBezTo>
                  <a:cubicBezTo>
                    <a:pt x="1101" y="139"/>
                    <a:pt x="1001" y="106"/>
                    <a:pt x="901" y="39"/>
                  </a:cubicBezTo>
                  <a:cubicBezTo>
                    <a:pt x="831" y="13"/>
                    <a:pt x="759" y="1"/>
                    <a:pt x="68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68"/>
            <p:cNvSpPr/>
            <p:nvPr/>
          </p:nvSpPr>
          <p:spPr>
            <a:xfrm rot="-432543">
              <a:off x="3368467" y="4599989"/>
              <a:ext cx="345303" cy="197845"/>
            </a:xfrm>
            <a:custGeom>
              <a:avLst/>
              <a:gdLst/>
              <a:ahLst/>
              <a:cxnLst/>
              <a:rect l="l" t="t" r="r" b="b"/>
              <a:pathLst>
                <a:path w="9608" h="5505" extrusionOk="0">
                  <a:moveTo>
                    <a:pt x="668" y="0"/>
                  </a:moveTo>
                  <a:cubicBezTo>
                    <a:pt x="234" y="0"/>
                    <a:pt x="1" y="367"/>
                    <a:pt x="268" y="734"/>
                  </a:cubicBezTo>
                  <a:cubicBezTo>
                    <a:pt x="401" y="967"/>
                    <a:pt x="568" y="1134"/>
                    <a:pt x="801" y="1301"/>
                  </a:cubicBezTo>
                  <a:cubicBezTo>
                    <a:pt x="1469" y="1801"/>
                    <a:pt x="2169" y="2202"/>
                    <a:pt x="2870" y="2635"/>
                  </a:cubicBezTo>
                  <a:cubicBezTo>
                    <a:pt x="4037" y="3302"/>
                    <a:pt x="5271" y="3903"/>
                    <a:pt x="6505" y="4503"/>
                  </a:cubicBezTo>
                  <a:cubicBezTo>
                    <a:pt x="7239" y="4870"/>
                    <a:pt x="8007" y="5170"/>
                    <a:pt x="8774" y="5404"/>
                  </a:cubicBezTo>
                  <a:cubicBezTo>
                    <a:pt x="8907" y="5437"/>
                    <a:pt x="9007" y="5471"/>
                    <a:pt x="9107" y="5504"/>
                  </a:cubicBezTo>
                  <a:cubicBezTo>
                    <a:pt x="9307" y="5504"/>
                    <a:pt x="9474" y="5437"/>
                    <a:pt x="9541" y="5271"/>
                  </a:cubicBezTo>
                  <a:cubicBezTo>
                    <a:pt x="9608" y="5104"/>
                    <a:pt x="9574" y="4937"/>
                    <a:pt x="9474" y="4837"/>
                  </a:cubicBezTo>
                  <a:cubicBezTo>
                    <a:pt x="9274" y="4637"/>
                    <a:pt x="9007" y="4470"/>
                    <a:pt x="8740" y="4337"/>
                  </a:cubicBezTo>
                  <a:cubicBezTo>
                    <a:pt x="8007" y="3970"/>
                    <a:pt x="7239" y="3569"/>
                    <a:pt x="6505" y="3202"/>
                  </a:cubicBezTo>
                  <a:cubicBezTo>
                    <a:pt x="6038" y="2969"/>
                    <a:pt x="5605" y="2702"/>
                    <a:pt x="5138" y="2469"/>
                  </a:cubicBezTo>
                  <a:cubicBezTo>
                    <a:pt x="4404" y="2068"/>
                    <a:pt x="3703" y="1668"/>
                    <a:pt x="3003" y="1234"/>
                  </a:cubicBezTo>
                  <a:cubicBezTo>
                    <a:pt x="2436" y="867"/>
                    <a:pt x="1869" y="534"/>
                    <a:pt x="1302" y="200"/>
                  </a:cubicBezTo>
                  <a:cubicBezTo>
                    <a:pt x="1102" y="67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8"/>
            <p:cNvSpPr/>
            <p:nvPr/>
          </p:nvSpPr>
          <p:spPr>
            <a:xfrm rot="-432543">
              <a:off x="5234190" y="4174312"/>
              <a:ext cx="229004" cy="101097"/>
            </a:xfrm>
            <a:custGeom>
              <a:avLst/>
              <a:gdLst/>
              <a:ahLst/>
              <a:cxnLst/>
              <a:rect l="l" t="t" r="r" b="b"/>
              <a:pathLst>
                <a:path w="6372" h="2813" extrusionOk="0">
                  <a:moveTo>
                    <a:pt x="513" y="1"/>
                  </a:moveTo>
                  <a:cubicBezTo>
                    <a:pt x="374" y="1"/>
                    <a:pt x="240" y="77"/>
                    <a:pt x="167" y="223"/>
                  </a:cubicBezTo>
                  <a:cubicBezTo>
                    <a:pt x="67" y="323"/>
                    <a:pt x="0" y="490"/>
                    <a:pt x="33" y="657"/>
                  </a:cubicBezTo>
                  <a:cubicBezTo>
                    <a:pt x="33" y="1291"/>
                    <a:pt x="234" y="1891"/>
                    <a:pt x="634" y="2392"/>
                  </a:cubicBezTo>
                  <a:cubicBezTo>
                    <a:pt x="874" y="2668"/>
                    <a:pt x="1226" y="2813"/>
                    <a:pt x="1578" y="2813"/>
                  </a:cubicBezTo>
                  <a:cubicBezTo>
                    <a:pt x="1862" y="2813"/>
                    <a:pt x="2145" y="2719"/>
                    <a:pt x="2368" y="2525"/>
                  </a:cubicBezTo>
                  <a:cubicBezTo>
                    <a:pt x="2569" y="2358"/>
                    <a:pt x="2735" y="2125"/>
                    <a:pt x="2902" y="1891"/>
                  </a:cubicBezTo>
                  <a:cubicBezTo>
                    <a:pt x="2919" y="1858"/>
                    <a:pt x="2952" y="1841"/>
                    <a:pt x="2990" y="1841"/>
                  </a:cubicBezTo>
                  <a:cubicBezTo>
                    <a:pt x="3027" y="1841"/>
                    <a:pt x="3069" y="1858"/>
                    <a:pt x="3102" y="1891"/>
                  </a:cubicBezTo>
                  <a:cubicBezTo>
                    <a:pt x="3369" y="2158"/>
                    <a:pt x="3669" y="2392"/>
                    <a:pt x="4003" y="2592"/>
                  </a:cubicBezTo>
                  <a:cubicBezTo>
                    <a:pt x="4170" y="2731"/>
                    <a:pt x="4383" y="2800"/>
                    <a:pt x="4623" y="2800"/>
                  </a:cubicBezTo>
                  <a:cubicBezTo>
                    <a:pt x="4671" y="2800"/>
                    <a:pt x="4720" y="2797"/>
                    <a:pt x="4770" y="2792"/>
                  </a:cubicBezTo>
                  <a:cubicBezTo>
                    <a:pt x="4804" y="2792"/>
                    <a:pt x="4837" y="2759"/>
                    <a:pt x="4904" y="2759"/>
                  </a:cubicBezTo>
                  <a:cubicBezTo>
                    <a:pt x="5571" y="2625"/>
                    <a:pt x="6371" y="1524"/>
                    <a:pt x="6305" y="824"/>
                  </a:cubicBezTo>
                  <a:cubicBezTo>
                    <a:pt x="6280" y="556"/>
                    <a:pt x="6044" y="378"/>
                    <a:pt x="5801" y="378"/>
                  </a:cubicBezTo>
                  <a:cubicBezTo>
                    <a:pt x="5710" y="378"/>
                    <a:pt x="5619" y="403"/>
                    <a:pt x="5537" y="457"/>
                  </a:cubicBezTo>
                  <a:cubicBezTo>
                    <a:pt x="5371" y="524"/>
                    <a:pt x="5271" y="657"/>
                    <a:pt x="5170" y="824"/>
                  </a:cubicBezTo>
                  <a:cubicBezTo>
                    <a:pt x="5070" y="991"/>
                    <a:pt x="4970" y="1191"/>
                    <a:pt x="4870" y="1358"/>
                  </a:cubicBezTo>
                  <a:cubicBezTo>
                    <a:pt x="4831" y="1455"/>
                    <a:pt x="4736" y="1507"/>
                    <a:pt x="4637" y="1507"/>
                  </a:cubicBezTo>
                  <a:cubicBezTo>
                    <a:pt x="4565" y="1507"/>
                    <a:pt x="4492" y="1480"/>
                    <a:pt x="4437" y="1424"/>
                  </a:cubicBezTo>
                  <a:cubicBezTo>
                    <a:pt x="4170" y="1257"/>
                    <a:pt x="3970" y="1057"/>
                    <a:pt x="3803" y="824"/>
                  </a:cubicBezTo>
                  <a:cubicBezTo>
                    <a:pt x="3703" y="690"/>
                    <a:pt x="3569" y="524"/>
                    <a:pt x="3469" y="424"/>
                  </a:cubicBezTo>
                  <a:cubicBezTo>
                    <a:pt x="3326" y="251"/>
                    <a:pt x="3132" y="171"/>
                    <a:pt x="2943" y="171"/>
                  </a:cubicBezTo>
                  <a:cubicBezTo>
                    <a:pt x="2693" y="171"/>
                    <a:pt x="2449" y="310"/>
                    <a:pt x="2335" y="557"/>
                  </a:cubicBezTo>
                  <a:cubicBezTo>
                    <a:pt x="2302" y="724"/>
                    <a:pt x="2202" y="857"/>
                    <a:pt x="2135" y="991"/>
                  </a:cubicBezTo>
                  <a:cubicBezTo>
                    <a:pt x="2002" y="1191"/>
                    <a:pt x="1901" y="1358"/>
                    <a:pt x="1735" y="1524"/>
                  </a:cubicBezTo>
                  <a:cubicBezTo>
                    <a:pt x="1704" y="1586"/>
                    <a:pt x="1658" y="1612"/>
                    <a:pt x="1612" y="1612"/>
                  </a:cubicBezTo>
                  <a:cubicBezTo>
                    <a:pt x="1558" y="1612"/>
                    <a:pt x="1504" y="1578"/>
                    <a:pt x="1468" y="1524"/>
                  </a:cubicBezTo>
                  <a:cubicBezTo>
                    <a:pt x="1301" y="1324"/>
                    <a:pt x="1234" y="1091"/>
                    <a:pt x="1201" y="857"/>
                  </a:cubicBezTo>
                  <a:cubicBezTo>
                    <a:pt x="1134" y="590"/>
                    <a:pt x="1001" y="357"/>
                    <a:pt x="834" y="157"/>
                  </a:cubicBezTo>
                  <a:cubicBezTo>
                    <a:pt x="744" y="52"/>
                    <a:pt x="627" y="1"/>
                    <a:pt x="513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8"/>
            <p:cNvSpPr/>
            <p:nvPr/>
          </p:nvSpPr>
          <p:spPr>
            <a:xfrm rot="-432543">
              <a:off x="5203260" y="3976555"/>
              <a:ext cx="173873" cy="106775"/>
            </a:xfrm>
            <a:custGeom>
              <a:avLst/>
              <a:gdLst/>
              <a:ahLst/>
              <a:cxnLst/>
              <a:rect l="l" t="t" r="r" b="b"/>
              <a:pathLst>
                <a:path w="4838" h="2971" extrusionOk="0">
                  <a:moveTo>
                    <a:pt x="386" y="0"/>
                  </a:moveTo>
                  <a:cubicBezTo>
                    <a:pt x="246" y="0"/>
                    <a:pt x="107" y="88"/>
                    <a:pt x="67" y="250"/>
                  </a:cubicBezTo>
                  <a:cubicBezTo>
                    <a:pt x="34" y="383"/>
                    <a:pt x="0" y="484"/>
                    <a:pt x="0" y="617"/>
                  </a:cubicBezTo>
                  <a:cubicBezTo>
                    <a:pt x="0" y="1317"/>
                    <a:pt x="267" y="1985"/>
                    <a:pt x="701" y="2552"/>
                  </a:cubicBezTo>
                  <a:cubicBezTo>
                    <a:pt x="879" y="2834"/>
                    <a:pt x="1176" y="2971"/>
                    <a:pt x="1475" y="2971"/>
                  </a:cubicBezTo>
                  <a:cubicBezTo>
                    <a:pt x="1847" y="2971"/>
                    <a:pt x="2221" y="2759"/>
                    <a:pt x="2369" y="2352"/>
                  </a:cubicBezTo>
                  <a:cubicBezTo>
                    <a:pt x="2402" y="2251"/>
                    <a:pt x="2435" y="2151"/>
                    <a:pt x="2469" y="2051"/>
                  </a:cubicBezTo>
                  <a:cubicBezTo>
                    <a:pt x="2505" y="1941"/>
                    <a:pt x="2522" y="1892"/>
                    <a:pt x="2563" y="1892"/>
                  </a:cubicBezTo>
                  <a:cubicBezTo>
                    <a:pt x="2596" y="1892"/>
                    <a:pt x="2646" y="1925"/>
                    <a:pt x="2736" y="1985"/>
                  </a:cubicBezTo>
                  <a:cubicBezTo>
                    <a:pt x="2969" y="2151"/>
                    <a:pt x="3203" y="2285"/>
                    <a:pt x="3503" y="2385"/>
                  </a:cubicBezTo>
                  <a:cubicBezTo>
                    <a:pt x="3600" y="2424"/>
                    <a:pt x="3703" y="2443"/>
                    <a:pt x="3805" y="2443"/>
                  </a:cubicBezTo>
                  <a:cubicBezTo>
                    <a:pt x="4053" y="2443"/>
                    <a:pt x="4295" y="2331"/>
                    <a:pt x="4437" y="2118"/>
                  </a:cubicBezTo>
                  <a:cubicBezTo>
                    <a:pt x="4737" y="1718"/>
                    <a:pt x="4837" y="1151"/>
                    <a:pt x="4637" y="684"/>
                  </a:cubicBezTo>
                  <a:cubicBezTo>
                    <a:pt x="4570" y="584"/>
                    <a:pt x="4504" y="484"/>
                    <a:pt x="4437" y="417"/>
                  </a:cubicBezTo>
                  <a:cubicBezTo>
                    <a:pt x="4362" y="357"/>
                    <a:pt x="4273" y="324"/>
                    <a:pt x="4187" y="324"/>
                  </a:cubicBezTo>
                  <a:cubicBezTo>
                    <a:pt x="4080" y="324"/>
                    <a:pt x="3977" y="373"/>
                    <a:pt x="3903" y="484"/>
                  </a:cubicBezTo>
                  <a:cubicBezTo>
                    <a:pt x="3803" y="617"/>
                    <a:pt x="3736" y="784"/>
                    <a:pt x="3670" y="951"/>
                  </a:cubicBezTo>
                  <a:cubicBezTo>
                    <a:pt x="3628" y="1055"/>
                    <a:pt x="3573" y="1107"/>
                    <a:pt x="3505" y="1107"/>
                  </a:cubicBezTo>
                  <a:cubicBezTo>
                    <a:pt x="3465" y="1107"/>
                    <a:pt x="3419" y="1088"/>
                    <a:pt x="3369" y="1051"/>
                  </a:cubicBezTo>
                  <a:cubicBezTo>
                    <a:pt x="3103" y="817"/>
                    <a:pt x="2902" y="584"/>
                    <a:pt x="2636" y="350"/>
                  </a:cubicBezTo>
                  <a:cubicBezTo>
                    <a:pt x="2470" y="210"/>
                    <a:pt x="2310" y="143"/>
                    <a:pt x="2163" y="143"/>
                  </a:cubicBezTo>
                  <a:cubicBezTo>
                    <a:pt x="1926" y="143"/>
                    <a:pt x="1725" y="320"/>
                    <a:pt x="1601" y="650"/>
                  </a:cubicBezTo>
                  <a:cubicBezTo>
                    <a:pt x="1535" y="951"/>
                    <a:pt x="1501" y="1284"/>
                    <a:pt x="1468" y="1584"/>
                  </a:cubicBezTo>
                  <a:cubicBezTo>
                    <a:pt x="1468" y="1651"/>
                    <a:pt x="1501" y="1718"/>
                    <a:pt x="1401" y="1718"/>
                  </a:cubicBezTo>
                  <a:cubicBezTo>
                    <a:pt x="1335" y="1718"/>
                    <a:pt x="1301" y="1684"/>
                    <a:pt x="1301" y="1651"/>
                  </a:cubicBezTo>
                  <a:cubicBezTo>
                    <a:pt x="1101" y="1317"/>
                    <a:pt x="968" y="951"/>
                    <a:pt x="868" y="584"/>
                  </a:cubicBezTo>
                  <a:cubicBezTo>
                    <a:pt x="834" y="417"/>
                    <a:pt x="768" y="250"/>
                    <a:pt x="634" y="117"/>
                  </a:cubicBezTo>
                  <a:cubicBezTo>
                    <a:pt x="568" y="38"/>
                    <a:pt x="477" y="0"/>
                    <a:pt x="386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8"/>
            <p:cNvSpPr/>
            <p:nvPr/>
          </p:nvSpPr>
          <p:spPr>
            <a:xfrm rot="-432543">
              <a:off x="4937136" y="3212234"/>
              <a:ext cx="130711" cy="143900"/>
            </a:xfrm>
            <a:custGeom>
              <a:avLst/>
              <a:gdLst/>
              <a:ahLst/>
              <a:cxnLst/>
              <a:rect l="l" t="t" r="r" b="b"/>
              <a:pathLst>
                <a:path w="3637" h="4004" extrusionOk="0">
                  <a:moveTo>
                    <a:pt x="3100" y="0"/>
                  </a:moveTo>
                  <a:cubicBezTo>
                    <a:pt x="2935" y="0"/>
                    <a:pt x="2774" y="65"/>
                    <a:pt x="2636" y="175"/>
                  </a:cubicBezTo>
                  <a:cubicBezTo>
                    <a:pt x="1468" y="843"/>
                    <a:pt x="768" y="1943"/>
                    <a:pt x="134" y="3111"/>
                  </a:cubicBezTo>
                  <a:cubicBezTo>
                    <a:pt x="134" y="3178"/>
                    <a:pt x="101" y="3244"/>
                    <a:pt x="67" y="3311"/>
                  </a:cubicBezTo>
                  <a:cubicBezTo>
                    <a:pt x="1" y="3578"/>
                    <a:pt x="134" y="3845"/>
                    <a:pt x="401" y="3978"/>
                  </a:cubicBezTo>
                  <a:cubicBezTo>
                    <a:pt x="453" y="3995"/>
                    <a:pt x="504" y="4004"/>
                    <a:pt x="555" y="4004"/>
                  </a:cubicBezTo>
                  <a:cubicBezTo>
                    <a:pt x="700" y="4004"/>
                    <a:pt x="836" y="3935"/>
                    <a:pt x="935" y="3811"/>
                  </a:cubicBezTo>
                  <a:cubicBezTo>
                    <a:pt x="1068" y="3645"/>
                    <a:pt x="1168" y="3478"/>
                    <a:pt x="1268" y="3311"/>
                  </a:cubicBezTo>
                  <a:cubicBezTo>
                    <a:pt x="1769" y="2377"/>
                    <a:pt x="2436" y="1576"/>
                    <a:pt x="3236" y="876"/>
                  </a:cubicBezTo>
                  <a:cubicBezTo>
                    <a:pt x="3370" y="776"/>
                    <a:pt x="3470" y="676"/>
                    <a:pt x="3536" y="542"/>
                  </a:cubicBezTo>
                  <a:cubicBezTo>
                    <a:pt x="3637" y="276"/>
                    <a:pt x="3470" y="9"/>
                    <a:pt x="3203" y="9"/>
                  </a:cubicBezTo>
                  <a:cubicBezTo>
                    <a:pt x="3169" y="3"/>
                    <a:pt x="3134" y="0"/>
                    <a:pt x="3100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8"/>
            <p:cNvSpPr/>
            <p:nvPr/>
          </p:nvSpPr>
          <p:spPr>
            <a:xfrm rot="-432543">
              <a:off x="3548426" y="4598124"/>
              <a:ext cx="125931" cy="80108"/>
            </a:xfrm>
            <a:custGeom>
              <a:avLst/>
              <a:gdLst/>
              <a:ahLst/>
              <a:cxnLst/>
              <a:rect l="l" t="t" r="r" b="b"/>
              <a:pathLst>
                <a:path w="3504" h="2229" extrusionOk="0">
                  <a:moveTo>
                    <a:pt x="608" y="0"/>
                  </a:moveTo>
                  <a:cubicBezTo>
                    <a:pt x="433" y="0"/>
                    <a:pt x="260" y="98"/>
                    <a:pt x="167" y="260"/>
                  </a:cubicBezTo>
                  <a:cubicBezTo>
                    <a:pt x="1" y="494"/>
                    <a:pt x="67" y="760"/>
                    <a:pt x="267" y="927"/>
                  </a:cubicBezTo>
                  <a:cubicBezTo>
                    <a:pt x="334" y="1027"/>
                    <a:pt x="434" y="1094"/>
                    <a:pt x="501" y="1161"/>
                  </a:cubicBezTo>
                  <a:cubicBezTo>
                    <a:pt x="1201" y="1528"/>
                    <a:pt x="1902" y="1861"/>
                    <a:pt x="2636" y="2128"/>
                  </a:cubicBezTo>
                  <a:cubicBezTo>
                    <a:pt x="2769" y="2161"/>
                    <a:pt x="2903" y="2195"/>
                    <a:pt x="3036" y="2228"/>
                  </a:cubicBezTo>
                  <a:cubicBezTo>
                    <a:pt x="3270" y="2195"/>
                    <a:pt x="3470" y="1995"/>
                    <a:pt x="3503" y="1761"/>
                  </a:cubicBezTo>
                  <a:cubicBezTo>
                    <a:pt x="3470" y="1628"/>
                    <a:pt x="3436" y="1528"/>
                    <a:pt x="3336" y="1461"/>
                  </a:cubicBezTo>
                  <a:cubicBezTo>
                    <a:pt x="3103" y="1227"/>
                    <a:pt x="2836" y="1027"/>
                    <a:pt x="2502" y="894"/>
                  </a:cubicBezTo>
                  <a:cubicBezTo>
                    <a:pt x="2002" y="560"/>
                    <a:pt x="1435" y="293"/>
                    <a:pt x="834" y="60"/>
                  </a:cubicBezTo>
                  <a:cubicBezTo>
                    <a:pt x="763" y="19"/>
                    <a:pt x="685" y="0"/>
                    <a:pt x="60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8"/>
            <p:cNvSpPr/>
            <p:nvPr/>
          </p:nvSpPr>
          <p:spPr>
            <a:xfrm rot="-432543">
              <a:off x="3364276" y="4251542"/>
              <a:ext cx="118707" cy="78275"/>
            </a:xfrm>
            <a:custGeom>
              <a:avLst/>
              <a:gdLst/>
              <a:ahLst/>
              <a:cxnLst/>
              <a:rect l="l" t="t" r="r" b="b"/>
              <a:pathLst>
                <a:path w="3303" h="2178" extrusionOk="0">
                  <a:moveTo>
                    <a:pt x="717" y="1"/>
                  </a:moveTo>
                  <a:cubicBezTo>
                    <a:pt x="678" y="1"/>
                    <a:pt x="639" y="3"/>
                    <a:pt x="601" y="9"/>
                  </a:cubicBezTo>
                  <a:lnTo>
                    <a:pt x="434" y="9"/>
                  </a:lnTo>
                  <a:cubicBezTo>
                    <a:pt x="267" y="42"/>
                    <a:pt x="100" y="142"/>
                    <a:pt x="67" y="343"/>
                  </a:cubicBezTo>
                  <a:cubicBezTo>
                    <a:pt x="0" y="476"/>
                    <a:pt x="67" y="643"/>
                    <a:pt x="200" y="743"/>
                  </a:cubicBezTo>
                  <a:cubicBezTo>
                    <a:pt x="267" y="843"/>
                    <a:pt x="367" y="943"/>
                    <a:pt x="500" y="1010"/>
                  </a:cubicBezTo>
                  <a:cubicBezTo>
                    <a:pt x="1134" y="1410"/>
                    <a:pt x="1801" y="1777"/>
                    <a:pt x="2469" y="2077"/>
                  </a:cubicBezTo>
                  <a:cubicBezTo>
                    <a:pt x="2602" y="2144"/>
                    <a:pt x="2735" y="2177"/>
                    <a:pt x="2869" y="2177"/>
                  </a:cubicBezTo>
                  <a:cubicBezTo>
                    <a:pt x="3036" y="2177"/>
                    <a:pt x="3169" y="2110"/>
                    <a:pt x="3236" y="1944"/>
                  </a:cubicBezTo>
                  <a:cubicBezTo>
                    <a:pt x="3302" y="1844"/>
                    <a:pt x="3302" y="1677"/>
                    <a:pt x="3202" y="1577"/>
                  </a:cubicBezTo>
                  <a:cubicBezTo>
                    <a:pt x="3102" y="1410"/>
                    <a:pt x="2936" y="1277"/>
                    <a:pt x="2802" y="1143"/>
                  </a:cubicBezTo>
                  <a:cubicBezTo>
                    <a:pt x="2302" y="810"/>
                    <a:pt x="1801" y="509"/>
                    <a:pt x="1268" y="209"/>
                  </a:cubicBezTo>
                  <a:cubicBezTo>
                    <a:pt x="1101" y="70"/>
                    <a:pt x="911" y="1"/>
                    <a:pt x="717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8"/>
            <p:cNvSpPr/>
            <p:nvPr/>
          </p:nvSpPr>
          <p:spPr>
            <a:xfrm rot="-432543">
              <a:off x="5012792" y="3277941"/>
              <a:ext cx="83954" cy="84421"/>
            </a:xfrm>
            <a:custGeom>
              <a:avLst/>
              <a:gdLst/>
              <a:ahLst/>
              <a:cxnLst/>
              <a:rect l="l" t="t" r="r" b="b"/>
              <a:pathLst>
                <a:path w="2336" h="2349" extrusionOk="0">
                  <a:moveTo>
                    <a:pt x="1878" y="1"/>
                  </a:moveTo>
                  <a:cubicBezTo>
                    <a:pt x="1853" y="1"/>
                    <a:pt x="1828" y="3"/>
                    <a:pt x="1802" y="7"/>
                  </a:cubicBezTo>
                  <a:cubicBezTo>
                    <a:pt x="1568" y="7"/>
                    <a:pt x="1368" y="107"/>
                    <a:pt x="1202" y="241"/>
                  </a:cubicBezTo>
                  <a:cubicBezTo>
                    <a:pt x="768" y="574"/>
                    <a:pt x="401" y="974"/>
                    <a:pt x="134" y="1441"/>
                  </a:cubicBezTo>
                  <a:cubicBezTo>
                    <a:pt x="67" y="1575"/>
                    <a:pt x="34" y="1708"/>
                    <a:pt x="34" y="1842"/>
                  </a:cubicBezTo>
                  <a:cubicBezTo>
                    <a:pt x="1" y="2075"/>
                    <a:pt x="201" y="2309"/>
                    <a:pt x="468" y="2342"/>
                  </a:cubicBezTo>
                  <a:cubicBezTo>
                    <a:pt x="490" y="2346"/>
                    <a:pt x="512" y="2349"/>
                    <a:pt x="535" y="2349"/>
                  </a:cubicBezTo>
                  <a:cubicBezTo>
                    <a:pt x="685" y="2349"/>
                    <a:pt x="848" y="2258"/>
                    <a:pt x="935" y="2142"/>
                  </a:cubicBezTo>
                  <a:cubicBezTo>
                    <a:pt x="1368" y="1675"/>
                    <a:pt x="1769" y="1175"/>
                    <a:pt x="2202" y="674"/>
                  </a:cubicBezTo>
                  <a:cubicBezTo>
                    <a:pt x="2302" y="574"/>
                    <a:pt x="2336" y="374"/>
                    <a:pt x="2236" y="241"/>
                  </a:cubicBezTo>
                  <a:cubicBezTo>
                    <a:pt x="2178" y="95"/>
                    <a:pt x="2044" y="1"/>
                    <a:pt x="187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68"/>
            <p:cNvSpPr/>
            <p:nvPr/>
          </p:nvSpPr>
          <p:spPr>
            <a:xfrm rot="-432543">
              <a:off x="5362984" y="3474392"/>
              <a:ext cx="181061" cy="235796"/>
            </a:xfrm>
            <a:custGeom>
              <a:avLst/>
              <a:gdLst/>
              <a:ahLst/>
              <a:cxnLst/>
              <a:rect l="l" t="t" r="r" b="b"/>
              <a:pathLst>
                <a:path w="5038" h="6561" extrusionOk="0">
                  <a:moveTo>
                    <a:pt x="3136" y="1347"/>
                  </a:moveTo>
                  <a:cubicBezTo>
                    <a:pt x="3237" y="1381"/>
                    <a:pt x="3303" y="1447"/>
                    <a:pt x="3303" y="1514"/>
                  </a:cubicBezTo>
                  <a:cubicBezTo>
                    <a:pt x="3337" y="1614"/>
                    <a:pt x="3337" y="1681"/>
                    <a:pt x="3337" y="1814"/>
                  </a:cubicBezTo>
                  <a:cubicBezTo>
                    <a:pt x="3303" y="2014"/>
                    <a:pt x="3237" y="2281"/>
                    <a:pt x="3170" y="2481"/>
                  </a:cubicBezTo>
                  <a:cubicBezTo>
                    <a:pt x="3136" y="2548"/>
                    <a:pt x="3103" y="2581"/>
                    <a:pt x="3036" y="2615"/>
                  </a:cubicBezTo>
                  <a:cubicBezTo>
                    <a:pt x="2936" y="2615"/>
                    <a:pt x="2870" y="2548"/>
                    <a:pt x="2836" y="2481"/>
                  </a:cubicBezTo>
                  <a:cubicBezTo>
                    <a:pt x="2669" y="2148"/>
                    <a:pt x="2736" y="1714"/>
                    <a:pt x="2970" y="1414"/>
                  </a:cubicBezTo>
                  <a:cubicBezTo>
                    <a:pt x="3003" y="1381"/>
                    <a:pt x="3070" y="1347"/>
                    <a:pt x="3136" y="1347"/>
                  </a:cubicBezTo>
                  <a:close/>
                  <a:moveTo>
                    <a:pt x="4276" y="0"/>
                  </a:moveTo>
                  <a:cubicBezTo>
                    <a:pt x="3887" y="0"/>
                    <a:pt x="3512" y="38"/>
                    <a:pt x="3136" y="113"/>
                  </a:cubicBezTo>
                  <a:cubicBezTo>
                    <a:pt x="2102" y="447"/>
                    <a:pt x="1102" y="914"/>
                    <a:pt x="234" y="1547"/>
                  </a:cubicBezTo>
                  <a:cubicBezTo>
                    <a:pt x="68" y="1614"/>
                    <a:pt x="1" y="1814"/>
                    <a:pt x="101" y="1948"/>
                  </a:cubicBezTo>
                  <a:cubicBezTo>
                    <a:pt x="134" y="2048"/>
                    <a:pt x="168" y="2114"/>
                    <a:pt x="201" y="2215"/>
                  </a:cubicBezTo>
                  <a:cubicBezTo>
                    <a:pt x="835" y="3249"/>
                    <a:pt x="1302" y="4383"/>
                    <a:pt x="1869" y="5450"/>
                  </a:cubicBezTo>
                  <a:lnTo>
                    <a:pt x="2269" y="6184"/>
                  </a:lnTo>
                  <a:cubicBezTo>
                    <a:pt x="2303" y="6284"/>
                    <a:pt x="2403" y="6384"/>
                    <a:pt x="2536" y="6451"/>
                  </a:cubicBezTo>
                  <a:cubicBezTo>
                    <a:pt x="2673" y="6528"/>
                    <a:pt x="2842" y="6561"/>
                    <a:pt x="3023" y="6561"/>
                  </a:cubicBezTo>
                  <a:cubicBezTo>
                    <a:pt x="3547" y="6561"/>
                    <a:pt x="4164" y="6282"/>
                    <a:pt x="4337" y="5984"/>
                  </a:cubicBezTo>
                  <a:cubicBezTo>
                    <a:pt x="4404" y="5817"/>
                    <a:pt x="4437" y="5650"/>
                    <a:pt x="4437" y="5484"/>
                  </a:cubicBezTo>
                  <a:lnTo>
                    <a:pt x="4437" y="4149"/>
                  </a:lnTo>
                  <a:cubicBezTo>
                    <a:pt x="4404" y="3415"/>
                    <a:pt x="4437" y="2648"/>
                    <a:pt x="4571" y="1948"/>
                  </a:cubicBezTo>
                  <a:cubicBezTo>
                    <a:pt x="4704" y="1447"/>
                    <a:pt x="4804" y="947"/>
                    <a:pt x="4938" y="447"/>
                  </a:cubicBezTo>
                  <a:cubicBezTo>
                    <a:pt x="5038" y="246"/>
                    <a:pt x="4871" y="13"/>
                    <a:pt x="4671" y="13"/>
                  </a:cubicBezTo>
                  <a:cubicBezTo>
                    <a:pt x="4537" y="5"/>
                    <a:pt x="4406" y="0"/>
                    <a:pt x="4276" y="0"/>
                  </a:cubicBezTo>
                  <a:close/>
                </a:path>
              </a:pathLst>
            </a:custGeom>
            <a:solidFill>
              <a:srgbClr val="F2D1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68"/>
            <p:cNvSpPr/>
            <p:nvPr/>
          </p:nvSpPr>
          <p:spPr>
            <a:xfrm rot="-432543">
              <a:off x="5367124" y="3519730"/>
              <a:ext cx="158276" cy="192526"/>
            </a:xfrm>
            <a:custGeom>
              <a:avLst/>
              <a:gdLst/>
              <a:ahLst/>
              <a:cxnLst/>
              <a:rect l="l" t="t" r="r" b="b"/>
              <a:pathLst>
                <a:path w="4404" h="5357" extrusionOk="0">
                  <a:moveTo>
                    <a:pt x="830" y="1"/>
                  </a:moveTo>
                  <a:cubicBezTo>
                    <a:pt x="668" y="1"/>
                    <a:pt x="490" y="100"/>
                    <a:pt x="200" y="283"/>
                  </a:cubicBezTo>
                  <a:cubicBezTo>
                    <a:pt x="167" y="316"/>
                    <a:pt x="134" y="350"/>
                    <a:pt x="100" y="383"/>
                  </a:cubicBezTo>
                  <a:cubicBezTo>
                    <a:pt x="0" y="450"/>
                    <a:pt x="0" y="583"/>
                    <a:pt x="34" y="683"/>
                  </a:cubicBezTo>
                  <a:cubicBezTo>
                    <a:pt x="67" y="783"/>
                    <a:pt x="100" y="883"/>
                    <a:pt x="167" y="984"/>
                  </a:cubicBezTo>
                  <a:cubicBezTo>
                    <a:pt x="667" y="1817"/>
                    <a:pt x="1034" y="2685"/>
                    <a:pt x="1501" y="3519"/>
                  </a:cubicBezTo>
                  <a:cubicBezTo>
                    <a:pt x="1735" y="3986"/>
                    <a:pt x="1968" y="4453"/>
                    <a:pt x="2202" y="4920"/>
                  </a:cubicBezTo>
                  <a:cubicBezTo>
                    <a:pt x="2356" y="5167"/>
                    <a:pt x="2626" y="5357"/>
                    <a:pt x="2956" y="5357"/>
                  </a:cubicBezTo>
                  <a:cubicBezTo>
                    <a:pt x="2982" y="5357"/>
                    <a:pt x="3009" y="5356"/>
                    <a:pt x="3036" y="5353"/>
                  </a:cubicBezTo>
                  <a:cubicBezTo>
                    <a:pt x="3336" y="5320"/>
                    <a:pt x="3636" y="5220"/>
                    <a:pt x="3903" y="5120"/>
                  </a:cubicBezTo>
                  <a:cubicBezTo>
                    <a:pt x="4070" y="5020"/>
                    <a:pt x="4203" y="4886"/>
                    <a:pt x="4303" y="4753"/>
                  </a:cubicBezTo>
                  <a:cubicBezTo>
                    <a:pt x="4403" y="4586"/>
                    <a:pt x="4403" y="4419"/>
                    <a:pt x="4237" y="4353"/>
                  </a:cubicBezTo>
                  <a:cubicBezTo>
                    <a:pt x="3803" y="4119"/>
                    <a:pt x="3503" y="3752"/>
                    <a:pt x="3303" y="3319"/>
                  </a:cubicBezTo>
                  <a:cubicBezTo>
                    <a:pt x="3236" y="3218"/>
                    <a:pt x="3169" y="3085"/>
                    <a:pt x="3136" y="2985"/>
                  </a:cubicBezTo>
                  <a:cubicBezTo>
                    <a:pt x="2902" y="2551"/>
                    <a:pt x="2702" y="2151"/>
                    <a:pt x="2469" y="1717"/>
                  </a:cubicBezTo>
                  <a:cubicBezTo>
                    <a:pt x="2202" y="1250"/>
                    <a:pt x="1902" y="817"/>
                    <a:pt x="1501" y="450"/>
                  </a:cubicBezTo>
                  <a:cubicBezTo>
                    <a:pt x="1193" y="142"/>
                    <a:pt x="1023" y="1"/>
                    <a:pt x="830" y="1"/>
                  </a:cubicBezTo>
                  <a:close/>
                </a:path>
              </a:pathLst>
            </a:custGeom>
            <a:solidFill>
              <a:srgbClr val="D69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8"/>
            <p:cNvSpPr/>
            <p:nvPr/>
          </p:nvSpPr>
          <p:spPr>
            <a:xfrm rot="-432543">
              <a:off x="5322361" y="3251897"/>
              <a:ext cx="115221" cy="101169"/>
            </a:xfrm>
            <a:custGeom>
              <a:avLst/>
              <a:gdLst/>
              <a:ahLst/>
              <a:cxnLst/>
              <a:rect l="l" t="t" r="r" b="b"/>
              <a:pathLst>
                <a:path w="3206" h="2815" extrusionOk="0">
                  <a:moveTo>
                    <a:pt x="1389" y="0"/>
                  </a:moveTo>
                  <a:cubicBezTo>
                    <a:pt x="1253" y="0"/>
                    <a:pt x="1136" y="69"/>
                    <a:pt x="1037" y="193"/>
                  </a:cubicBezTo>
                  <a:cubicBezTo>
                    <a:pt x="1" y="1134"/>
                    <a:pt x="708" y="2815"/>
                    <a:pt x="2046" y="2815"/>
                  </a:cubicBezTo>
                  <a:cubicBezTo>
                    <a:pt x="2130" y="2815"/>
                    <a:pt x="2216" y="2808"/>
                    <a:pt x="2304" y="2794"/>
                  </a:cubicBezTo>
                  <a:cubicBezTo>
                    <a:pt x="2538" y="2794"/>
                    <a:pt x="2771" y="2694"/>
                    <a:pt x="2972" y="2561"/>
                  </a:cubicBezTo>
                  <a:cubicBezTo>
                    <a:pt x="3138" y="2461"/>
                    <a:pt x="3205" y="2261"/>
                    <a:pt x="3172" y="2094"/>
                  </a:cubicBezTo>
                  <a:cubicBezTo>
                    <a:pt x="3138" y="1894"/>
                    <a:pt x="2972" y="1760"/>
                    <a:pt x="2771" y="1727"/>
                  </a:cubicBezTo>
                  <a:lnTo>
                    <a:pt x="2138" y="1727"/>
                  </a:lnTo>
                  <a:cubicBezTo>
                    <a:pt x="1671" y="1727"/>
                    <a:pt x="1471" y="1493"/>
                    <a:pt x="1604" y="1060"/>
                  </a:cubicBezTo>
                  <a:cubicBezTo>
                    <a:pt x="1637" y="860"/>
                    <a:pt x="1737" y="693"/>
                    <a:pt x="1804" y="493"/>
                  </a:cubicBezTo>
                  <a:cubicBezTo>
                    <a:pt x="1837" y="293"/>
                    <a:pt x="1737" y="59"/>
                    <a:pt x="1537" y="26"/>
                  </a:cubicBezTo>
                  <a:cubicBezTo>
                    <a:pt x="1486" y="9"/>
                    <a:pt x="1436" y="0"/>
                    <a:pt x="1389" y="0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8"/>
            <p:cNvSpPr/>
            <p:nvPr/>
          </p:nvSpPr>
          <p:spPr>
            <a:xfrm rot="-432543">
              <a:off x="5446949" y="3512167"/>
              <a:ext cx="39605" cy="63684"/>
            </a:xfrm>
            <a:custGeom>
              <a:avLst/>
              <a:gdLst/>
              <a:ahLst/>
              <a:cxnLst/>
              <a:rect l="l" t="t" r="r" b="b"/>
              <a:pathLst>
                <a:path w="1102" h="1772" extrusionOk="0">
                  <a:moveTo>
                    <a:pt x="630" y="1"/>
                  </a:moveTo>
                  <a:cubicBezTo>
                    <a:pt x="422" y="1"/>
                    <a:pt x="227" y="130"/>
                    <a:pt x="167" y="339"/>
                  </a:cubicBezTo>
                  <a:cubicBezTo>
                    <a:pt x="67" y="539"/>
                    <a:pt x="34" y="773"/>
                    <a:pt x="34" y="1006"/>
                  </a:cubicBezTo>
                  <a:cubicBezTo>
                    <a:pt x="1" y="1240"/>
                    <a:pt x="67" y="1473"/>
                    <a:pt x="234" y="1640"/>
                  </a:cubicBezTo>
                  <a:cubicBezTo>
                    <a:pt x="323" y="1729"/>
                    <a:pt x="431" y="1772"/>
                    <a:pt x="536" y="1772"/>
                  </a:cubicBezTo>
                  <a:cubicBezTo>
                    <a:pt x="667" y="1772"/>
                    <a:pt x="794" y="1704"/>
                    <a:pt x="868" y="1574"/>
                  </a:cubicBezTo>
                  <a:cubicBezTo>
                    <a:pt x="1001" y="1207"/>
                    <a:pt x="1101" y="840"/>
                    <a:pt x="1101" y="473"/>
                  </a:cubicBezTo>
                  <a:cubicBezTo>
                    <a:pt x="1101" y="239"/>
                    <a:pt x="935" y="39"/>
                    <a:pt x="701" y="6"/>
                  </a:cubicBezTo>
                  <a:cubicBezTo>
                    <a:pt x="677" y="2"/>
                    <a:pt x="654" y="1"/>
                    <a:pt x="630" y="1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8"/>
            <p:cNvSpPr/>
            <p:nvPr/>
          </p:nvSpPr>
          <p:spPr>
            <a:xfrm>
              <a:off x="3865575" y="3524784"/>
              <a:ext cx="1002125" cy="596900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95" name="Google Shape;4095;p68"/>
            <p:cNvSpPr/>
            <p:nvPr/>
          </p:nvSpPr>
          <p:spPr>
            <a:xfrm rot="-620901">
              <a:off x="3837864" y="3724245"/>
              <a:ext cx="885348" cy="527344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96" name="Google Shape;4096;p68"/>
            <p:cNvSpPr/>
            <p:nvPr/>
          </p:nvSpPr>
          <p:spPr>
            <a:xfrm rot="-1166654">
              <a:off x="4087670" y="4085823"/>
              <a:ext cx="530731" cy="278081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097" name="Google Shape;4097;p68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8" name="Google Shape;4098;p68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9" name="Google Shape;4099;p68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0" name="Google Shape;4100;p68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62651" y="525792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1651;p39"/>
          <p:cNvSpPr txBox="1">
            <a:spLocks/>
          </p:cNvSpPr>
          <p:nvPr/>
        </p:nvSpPr>
        <p:spPr>
          <a:xfrm>
            <a:off x="2955144" y="1956718"/>
            <a:ext cx="3104869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1719915357.8720665_ytshorts.savetube.me">
            <a:hlinkClick r:id="" action="ppaction://media"/>
            <a:extLst>
              <a:ext uri="{FF2B5EF4-FFF2-40B4-BE49-F238E27FC236}">
                <a16:creationId xmlns:a16="http://schemas.microsoft.com/office/drawing/2014/main" id="{76EF74A4-D098-ED22-77B3-0F2F3EB1A6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423" y="739037"/>
            <a:ext cx="6862872" cy="3860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53"/>
          <p:cNvSpPr txBox="1">
            <a:spLocks noGrp="1"/>
          </p:cNvSpPr>
          <p:nvPr>
            <p:ph type="title"/>
          </p:nvPr>
        </p:nvSpPr>
        <p:spPr>
          <a:xfrm>
            <a:off x="495412" y="2904713"/>
            <a:ext cx="3865575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2275" name="Google Shape;2275;p53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6" name="Google Shape;4075;p68"/>
          <p:cNvGrpSpPr/>
          <p:nvPr/>
        </p:nvGrpSpPr>
        <p:grpSpPr>
          <a:xfrm>
            <a:off x="4203647" y="2771879"/>
            <a:ext cx="3531147" cy="2444777"/>
            <a:chOff x="2775176" y="3037174"/>
            <a:chExt cx="2941152" cy="2036296"/>
          </a:xfrm>
        </p:grpSpPr>
        <p:sp>
          <p:nvSpPr>
            <p:cNvPr id="7" name="Google Shape;4076;p68"/>
            <p:cNvSpPr/>
            <p:nvPr/>
          </p:nvSpPr>
          <p:spPr>
            <a:xfrm rot="-432543">
              <a:off x="2871279" y="3202919"/>
              <a:ext cx="2748946" cy="1704807"/>
            </a:xfrm>
            <a:custGeom>
              <a:avLst/>
              <a:gdLst/>
              <a:ahLst/>
              <a:cxnLst/>
              <a:rect l="l" t="t" r="r" b="b"/>
              <a:pathLst>
                <a:path w="76489" h="47436" extrusionOk="0">
                  <a:moveTo>
                    <a:pt x="72018" y="5817"/>
                  </a:moveTo>
                  <a:cubicBezTo>
                    <a:pt x="72085" y="5850"/>
                    <a:pt x="72118" y="5917"/>
                    <a:pt x="72118" y="5984"/>
                  </a:cubicBezTo>
                  <a:cubicBezTo>
                    <a:pt x="72085" y="6151"/>
                    <a:pt x="72018" y="6317"/>
                    <a:pt x="71985" y="6484"/>
                  </a:cubicBezTo>
                  <a:cubicBezTo>
                    <a:pt x="71796" y="6987"/>
                    <a:pt x="72171" y="7490"/>
                    <a:pt x="72662" y="7490"/>
                  </a:cubicBezTo>
                  <a:cubicBezTo>
                    <a:pt x="72691" y="7490"/>
                    <a:pt x="72722" y="7489"/>
                    <a:pt x="72752" y="7485"/>
                  </a:cubicBezTo>
                  <a:cubicBezTo>
                    <a:pt x="72885" y="7485"/>
                    <a:pt x="73019" y="7485"/>
                    <a:pt x="73152" y="7451"/>
                  </a:cubicBezTo>
                  <a:cubicBezTo>
                    <a:pt x="73177" y="7443"/>
                    <a:pt x="73204" y="7439"/>
                    <a:pt x="73232" y="7439"/>
                  </a:cubicBezTo>
                  <a:cubicBezTo>
                    <a:pt x="73315" y="7439"/>
                    <a:pt x="73403" y="7476"/>
                    <a:pt x="73453" y="7552"/>
                  </a:cubicBezTo>
                  <a:cubicBezTo>
                    <a:pt x="73553" y="7618"/>
                    <a:pt x="73553" y="7752"/>
                    <a:pt x="73453" y="7818"/>
                  </a:cubicBezTo>
                  <a:cubicBezTo>
                    <a:pt x="73252" y="7985"/>
                    <a:pt x="72986" y="8052"/>
                    <a:pt x="72719" y="8052"/>
                  </a:cubicBezTo>
                  <a:cubicBezTo>
                    <a:pt x="72698" y="8053"/>
                    <a:pt x="72677" y="8053"/>
                    <a:pt x="72657" y="8053"/>
                  </a:cubicBezTo>
                  <a:cubicBezTo>
                    <a:pt x="71985" y="8053"/>
                    <a:pt x="71450" y="7532"/>
                    <a:pt x="71418" y="6884"/>
                  </a:cubicBezTo>
                  <a:cubicBezTo>
                    <a:pt x="71384" y="6451"/>
                    <a:pt x="71551" y="6050"/>
                    <a:pt x="71885" y="5817"/>
                  </a:cubicBezTo>
                  <a:close/>
                  <a:moveTo>
                    <a:pt x="67198" y="1"/>
                  </a:moveTo>
                  <a:cubicBezTo>
                    <a:pt x="67082" y="1"/>
                    <a:pt x="66966" y="5"/>
                    <a:pt x="66848" y="13"/>
                  </a:cubicBezTo>
                  <a:cubicBezTo>
                    <a:pt x="64413" y="346"/>
                    <a:pt x="62211" y="1614"/>
                    <a:pt x="60677" y="3549"/>
                  </a:cubicBezTo>
                  <a:cubicBezTo>
                    <a:pt x="59609" y="4850"/>
                    <a:pt x="58809" y="6351"/>
                    <a:pt x="58208" y="7918"/>
                  </a:cubicBezTo>
                  <a:cubicBezTo>
                    <a:pt x="57641" y="9420"/>
                    <a:pt x="57341" y="11021"/>
                    <a:pt x="57374" y="12622"/>
                  </a:cubicBezTo>
                  <a:lnTo>
                    <a:pt x="57374" y="13156"/>
                  </a:lnTo>
                  <a:cubicBezTo>
                    <a:pt x="57374" y="14290"/>
                    <a:pt x="57541" y="15424"/>
                    <a:pt x="57875" y="16525"/>
                  </a:cubicBezTo>
                  <a:cubicBezTo>
                    <a:pt x="58408" y="18526"/>
                    <a:pt x="59276" y="20427"/>
                    <a:pt x="60410" y="22195"/>
                  </a:cubicBezTo>
                  <a:cubicBezTo>
                    <a:pt x="61110" y="23296"/>
                    <a:pt x="61844" y="24364"/>
                    <a:pt x="62545" y="25464"/>
                  </a:cubicBezTo>
                  <a:cubicBezTo>
                    <a:pt x="63179" y="26398"/>
                    <a:pt x="63612" y="27466"/>
                    <a:pt x="63779" y="28600"/>
                  </a:cubicBezTo>
                  <a:cubicBezTo>
                    <a:pt x="63879" y="29300"/>
                    <a:pt x="63746" y="30001"/>
                    <a:pt x="63379" y="30601"/>
                  </a:cubicBezTo>
                  <a:cubicBezTo>
                    <a:pt x="63121" y="31139"/>
                    <a:pt x="62585" y="31431"/>
                    <a:pt x="62035" y="31431"/>
                  </a:cubicBezTo>
                  <a:cubicBezTo>
                    <a:pt x="61800" y="31431"/>
                    <a:pt x="61563" y="31378"/>
                    <a:pt x="61344" y="31269"/>
                  </a:cubicBezTo>
                  <a:cubicBezTo>
                    <a:pt x="60710" y="30968"/>
                    <a:pt x="60143" y="30535"/>
                    <a:pt x="59676" y="30034"/>
                  </a:cubicBezTo>
                  <a:cubicBezTo>
                    <a:pt x="58575" y="28900"/>
                    <a:pt x="57575" y="27666"/>
                    <a:pt x="56707" y="26332"/>
                  </a:cubicBezTo>
                  <a:cubicBezTo>
                    <a:pt x="55006" y="23730"/>
                    <a:pt x="53438" y="21028"/>
                    <a:pt x="51804" y="18393"/>
                  </a:cubicBezTo>
                  <a:cubicBezTo>
                    <a:pt x="50770" y="16725"/>
                    <a:pt x="49736" y="15057"/>
                    <a:pt x="48568" y="13489"/>
                  </a:cubicBezTo>
                  <a:cubicBezTo>
                    <a:pt x="48001" y="12722"/>
                    <a:pt x="47434" y="11988"/>
                    <a:pt x="46800" y="11321"/>
                  </a:cubicBezTo>
                  <a:cubicBezTo>
                    <a:pt x="46300" y="10821"/>
                    <a:pt x="45799" y="10287"/>
                    <a:pt x="45366" y="9720"/>
                  </a:cubicBezTo>
                  <a:cubicBezTo>
                    <a:pt x="45299" y="9653"/>
                    <a:pt x="45199" y="9553"/>
                    <a:pt x="45099" y="9486"/>
                  </a:cubicBezTo>
                  <a:cubicBezTo>
                    <a:pt x="44565" y="9019"/>
                    <a:pt x="43998" y="8519"/>
                    <a:pt x="43431" y="8052"/>
                  </a:cubicBezTo>
                  <a:cubicBezTo>
                    <a:pt x="42230" y="7018"/>
                    <a:pt x="40963" y="6084"/>
                    <a:pt x="39595" y="5283"/>
                  </a:cubicBezTo>
                  <a:cubicBezTo>
                    <a:pt x="38661" y="4716"/>
                    <a:pt x="37660" y="4283"/>
                    <a:pt x="36660" y="3816"/>
                  </a:cubicBezTo>
                  <a:cubicBezTo>
                    <a:pt x="34958" y="3015"/>
                    <a:pt x="33190" y="2314"/>
                    <a:pt x="31389" y="1714"/>
                  </a:cubicBezTo>
                  <a:cubicBezTo>
                    <a:pt x="29309" y="1011"/>
                    <a:pt x="27089" y="672"/>
                    <a:pt x="24883" y="672"/>
                  </a:cubicBezTo>
                  <a:cubicBezTo>
                    <a:pt x="24683" y="672"/>
                    <a:pt x="24484" y="674"/>
                    <a:pt x="24284" y="680"/>
                  </a:cubicBezTo>
                  <a:cubicBezTo>
                    <a:pt x="23917" y="713"/>
                    <a:pt x="23517" y="747"/>
                    <a:pt x="23150" y="847"/>
                  </a:cubicBezTo>
                  <a:cubicBezTo>
                    <a:pt x="22950" y="880"/>
                    <a:pt x="22750" y="980"/>
                    <a:pt x="22550" y="1114"/>
                  </a:cubicBezTo>
                  <a:cubicBezTo>
                    <a:pt x="22249" y="1214"/>
                    <a:pt x="22116" y="1614"/>
                    <a:pt x="22283" y="1881"/>
                  </a:cubicBezTo>
                  <a:cubicBezTo>
                    <a:pt x="22383" y="2081"/>
                    <a:pt x="22516" y="2281"/>
                    <a:pt x="22650" y="2448"/>
                  </a:cubicBezTo>
                  <a:cubicBezTo>
                    <a:pt x="22983" y="2748"/>
                    <a:pt x="23350" y="3015"/>
                    <a:pt x="23750" y="3215"/>
                  </a:cubicBezTo>
                  <a:cubicBezTo>
                    <a:pt x="25418" y="4082"/>
                    <a:pt x="27186" y="4750"/>
                    <a:pt x="29021" y="5150"/>
                  </a:cubicBezTo>
                  <a:cubicBezTo>
                    <a:pt x="29154" y="5183"/>
                    <a:pt x="29254" y="5250"/>
                    <a:pt x="29388" y="5317"/>
                  </a:cubicBezTo>
                  <a:cubicBezTo>
                    <a:pt x="29421" y="5350"/>
                    <a:pt x="29454" y="5417"/>
                    <a:pt x="29421" y="5483"/>
                  </a:cubicBezTo>
                  <a:cubicBezTo>
                    <a:pt x="29421" y="5517"/>
                    <a:pt x="29388" y="5550"/>
                    <a:pt x="29321" y="5583"/>
                  </a:cubicBezTo>
                  <a:cubicBezTo>
                    <a:pt x="29221" y="5617"/>
                    <a:pt x="29113" y="5633"/>
                    <a:pt x="29004" y="5633"/>
                  </a:cubicBezTo>
                  <a:cubicBezTo>
                    <a:pt x="28896" y="5633"/>
                    <a:pt x="28787" y="5617"/>
                    <a:pt x="28687" y="5583"/>
                  </a:cubicBezTo>
                  <a:cubicBezTo>
                    <a:pt x="27787" y="5450"/>
                    <a:pt x="26919" y="5317"/>
                    <a:pt x="26052" y="5183"/>
                  </a:cubicBezTo>
                  <a:cubicBezTo>
                    <a:pt x="24704" y="4919"/>
                    <a:pt x="23381" y="4810"/>
                    <a:pt x="22039" y="4810"/>
                  </a:cubicBezTo>
                  <a:cubicBezTo>
                    <a:pt x="21854" y="4810"/>
                    <a:pt x="21668" y="4812"/>
                    <a:pt x="21482" y="4816"/>
                  </a:cubicBezTo>
                  <a:cubicBezTo>
                    <a:pt x="21305" y="4811"/>
                    <a:pt x="21127" y="4808"/>
                    <a:pt x="20950" y="4808"/>
                  </a:cubicBezTo>
                  <a:cubicBezTo>
                    <a:pt x="20093" y="4808"/>
                    <a:pt x="19237" y="4872"/>
                    <a:pt x="18380" y="4983"/>
                  </a:cubicBezTo>
                  <a:cubicBezTo>
                    <a:pt x="17779" y="5050"/>
                    <a:pt x="17212" y="5183"/>
                    <a:pt x="16645" y="5350"/>
                  </a:cubicBezTo>
                  <a:cubicBezTo>
                    <a:pt x="16445" y="5417"/>
                    <a:pt x="16278" y="5483"/>
                    <a:pt x="16145" y="5583"/>
                  </a:cubicBezTo>
                  <a:cubicBezTo>
                    <a:pt x="15611" y="5850"/>
                    <a:pt x="15545" y="6184"/>
                    <a:pt x="16012" y="6618"/>
                  </a:cubicBezTo>
                  <a:cubicBezTo>
                    <a:pt x="16212" y="6784"/>
                    <a:pt x="16445" y="6951"/>
                    <a:pt x="16679" y="7051"/>
                  </a:cubicBezTo>
                  <a:cubicBezTo>
                    <a:pt x="17446" y="7451"/>
                    <a:pt x="18213" y="7752"/>
                    <a:pt x="19047" y="7985"/>
                  </a:cubicBezTo>
                  <a:cubicBezTo>
                    <a:pt x="20048" y="8252"/>
                    <a:pt x="21082" y="8486"/>
                    <a:pt x="22116" y="8686"/>
                  </a:cubicBezTo>
                  <a:cubicBezTo>
                    <a:pt x="23517" y="8953"/>
                    <a:pt x="24951" y="9153"/>
                    <a:pt x="26386" y="9319"/>
                  </a:cubicBezTo>
                  <a:cubicBezTo>
                    <a:pt x="26786" y="9353"/>
                    <a:pt x="27153" y="9420"/>
                    <a:pt x="27520" y="9486"/>
                  </a:cubicBezTo>
                  <a:cubicBezTo>
                    <a:pt x="27620" y="9486"/>
                    <a:pt x="27687" y="9553"/>
                    <a:pt x="27687" y="9653"/>
                  </a:cubicBezTo>
                  <a:cubicBezTo>
                    <a:pt x="27720" y="9786"/>
                    <a:pt x="27620" y="9887"/>
                    <a:pt x="27520" y="9887"/>
                  </a:cubicBezTo>
                  <a:cubicBezTo>
                    <a:pt x="27453" y="9903"/>
                    <a:pt x="27386" y="9912"/>
                    <a:pt x="27320" y="9912"/>
                  </a:cubicBezTo>
                  <a:cubicBezTo>
                    <a:pt x="27253" y="9912"/>
                    <a:pt x="27186" y="9903"/>
                    <a:pt x="27119" y="9887"/>
                  </a:cubicBezTo>
                  <a:cubicBezTo>
                    <a:pt x="26352" y="9786"/>
                    <a:pt x="25552" y="9720"/>
                    <a:pt x="24784" y="9686"/>
                  </a:cubicBezTo>
                  <a:cubicBezTo>
                    <a:pt x="23617" y="9586"/>
                    <a:pt x="22483" y="9520"/>
                    <a:pt x="21315" y="9520"/>
                  </a:cubicBezTo>
                  <a:lnTo>
                    <a:pt x="21115" y="9520"/>
                  </a:lnTo>
                  <a:cubicBezTo>
                    <a:pt x="20114" y="9520"/>
                    <a:pt x="19114" y="9586"/>
                    <a:pt x="18113" y="9720"/>
                  </a:cubicBezTo>
                  <a:cubicBezTo>
                    <a:pt x="17646" y="9753"/>
                    <a:pt x="17179" y="9853"/>
                    <a:pt x="16745" y="9987"/>
                  </a:cubicBezTo>
                  <a:cubicBezTo>
                    <a:pt x="16512" y="10053"/>
                    <a:pt x="16212" y="10153"/>
                    <a:pt x="16212" y="10420"/>
                  </a:cubicBezTo>
                  <a:cubicBezTo>
                    <a:pt x="16212" y="10687"/>
                    <a:pt x="16412" y="10854"/>
                    <a:pt x="16612" y="10987"/>
                  </a:cubicBezTo>
                  <a:cubicBezTo>
                    <a:pt x="17112" y="11354"/>
                    <a:pt x="17646" y="11621"/>
                    <a:pt x="18213" y="11821"/>
                  </a:cubicBezTo>
                  <a:cubicBezTo>
                    <a:pt x="19114" y="12155"/>
                    <a:pt x="20014" y="12422"/>
                    <a:pt x="20948" y="12655"/>
                  </a:cubicBezTo>
                  <a:cubicBezTo>
                    <a:pt x="22383" y="12989"/>
                    <a:pt x="23817" y="13222"/>
                    <a:pt x="25251" y="13422"/>
                  </a:cubicBezTo>
                  <a:cubicBezTo>
                    <a:pt x="25819" y="13522"/>
                    <a:pt x="26419" y="13623"/>
                    <a:pt x="27019" y="13723"/>
                  </a:cubicBezTo>
                  <a:cubicBezTo>
                    <a:pt x="27220" y="13756"/>
                    <a:pt x="27453" y="13823"/>
                    <a:pt x="27653" y="13889"/>
                  </a:cubicBezTo>
                  <a:cubicBezTo>
                    <a:pt x="27720" y="13923"/>
                    <a:pt x="27787" y="13956"/>
                    <a:pt x="27787" y="14023"/>
                  </a:cubicBezTo>
                  <a:cubicBezTo>
                    <a:pt x="27787" y="14123"/>
                    <a:pt x="27720" y="14190"/>
                    <a:pt x="27620" y="14190"/>
                  </a:cubicBezTo>
                  <a:cubicBezTo>
                    <a:pt x="27586" y="14223"/>
                    <a:pt x="27520" y="14223"/>
                    <a:pt x="27486" y="14223"/>
                  </a:cubicBezTo>
                  <a:cubicBezTo>
                    <a:pt x="26919" y="14223"/>
                    <a:pt x="26319" y="14223"/>
                    <a:pt x="25752" y="14156"/>
                  </a:cubicBezTo>
                  <a:cubicBezTo>
                    <a:pt x="24951" y="14056"/>
                    <a:pt x="24117" y="14023"/>
                    <a:pt x="23283" y="13989"/>
                  </a:cubicBezTo>
                  <a:cubicBezTo>
                    <a:pt x="22810" y="13950"/>
                    <a:pt x="22336" y="13931"/>
                    <a:pt x="21862" y="13931"/>
                  </a:cubicBezTo>
                  <a:cubicBezTo>
                    <a:pt x="21135" y="13931"/>
                    <a:pt x="20408" y="13975"/>
                    <a:pt x="19681" y="14056"/>
                  </a:cubicBezTo>
                  <a:cubicBezTo>
                    <a:pt x="19247" y="14123"/>
                    <a:pt x="18814" y="14223"/>
                    <a:pt x="18380" y="14356"/>
                  </a:cubicBezTo>
                  <a:cubicBezTo>
                    <a:pt x="17913" y="14523"/>
                    <a:pt x="17880" y="14823"/>
                    <a:pt x="18213" y="15190"/>
                  </a:cubicBezTo>
                  <a:cubicBezTo>
                    <a:pt x="18313" y="15290"/>
                    <a:pt x="18413" y="15357"/>
                    <a:pt x="18513" y="15424"/>
                  </a:cubicBezTo>
                  <a:cubicBezTo>
                    <a:pt x="19414" y="16091"/>
                    <a:pt x="20415" y="16625"/>
                    <a:pt x="21449" y="17058"/>
                  </a:cubicBezTo>
                  <a:cubicBezTo>
                    <a:pt x="23183" y="17792"/>
                    <a:pt x="24985" y="18259"/>
                    <a:pt x="26853" y="18526"/>
                  </a:cubicBezTo>
                  <a:cubicBezTo>
                    <a:pt x="27820" y="18659"/>
                    <a:pt x="28754" y="18860"/>
                    <a:pt x="29688" y="19093"/>
                  </a:cubicBezTo>
                  <a:cubicBezTo>
                    <a:pt x="29855" y="19126"/>
                    <a:pt x="30022" y="19193"/>
                    <a:pt x="30155" y="19293"/>
                  </a:cubicBezTo>
                  <a:cubicBezTo>
                    <a:pt x="30188" y="19327"/>
                    <a:pt x="30222" y="19360"/>
                    <a:pt x="30222" y="19393"/>
                  </a:cubicBezTo>
                  <a:cubicBezTo>
                    <a:pt x="30222" y="19460"/>
                    <a:pt x="30188" y="19493"/>
                    <a:pt x="30155" y="19493"/>
                  </a:cubicBezTo>
                  <a:cubicBezTo>
                    <a:pt x="30055" y="19560"/>
                    <a:pt x="29988" y="19560"/>
                    <a:pt x="29888" y="19560"/>
                  </a:cubicBezTo>
                  <a:cubicBezTo>
                    <a:pt x="29388" y="19560"/>
                    <a:pt x="28887" y="19560"/>
                    <a:pt x="28354" y="19527"/>
                  </a:cubicBezTo>
                  <a:cubicBezTo>
                    <a:pt x="27486" y="19460"/>
                    <a:pt x="26652" y="19393"/>
                    <a:pt x="25819" y="19327"/>
                  </a:cubicBezTo>
                  <a:cubicBezTo>
                    <a:pt x="25718" y="19317"/>
                    <a:pt x="25618" y="19313"/>
                    <a:pt x="25518" y="19313"/>
                  </a:cubicBezTo>
                  <a:cubicBezTo>
                    <a:pt x="24917" y="19313"/>
                    <a:pt x="24313" y="19460"/>
                    <a:pt x="23684" y="19460"/>
                  </a:cubicBezTo>
                  <a:cubicBezTo>
                    <a:pt x="23417" y="19460"/>
                    <a:pt x="23117" y="19560"/>
                    <a:pt x="22850" y="19694"/>
                  </a:cubicBezTo>
                  <a:cubicBezTo>
                    <a:pt x="22550" y="19860"/>
                    <a:pt x="22516" y="20094"/>
                    <a:pt x="22716" y="20327"/>
                  </a:cubicBezTo>
                  <a:cubicBezTo>
                    <a:pt x="22816" y="20461"/>
                    <a:pt x="22950" y="20561"/>
                    <a:pt x="23083" y="20661"/>
                  </a:cubicBezTo>
                  <a:cubicBezTo>
                    <a:pt x="23951" y="21295"/>
                    <a:pt x="24918" y="21828"/>
                    <a:pt x="25919" y="22262"/>
                  </a:cubicBezTo>
                  <a:cubicBezTo>
                    <a:pt x="27620" y="22929"/>
                    <a:pt x="29388" y="23363"/>
                    <a:pt x="31189" y="23496"/>
                  </a:cubicBezTo>
                  <a:cubicBezTo>
                    <a:pt x="31423" y="23530"/>
                    <a:pt x="31656" y="23596"/>
                    <a:pt x="31890" y="23630"/>
                  </a:cubicBezTo>
                  <a:cubicBezTo>
                    <a:pt x="31990" y="23663"/>
                    <a:pt x="32090" y="23663"/>
                    <a:pt x="32090" y="23796"/>
                  </a:cubicBezTo>
                  <a:cubicBezTo>
                    <a:pt x="32090" y="23930"/>
                    <a:pt x="31956" y="23997"/>
                    <a:pt x="31856" y="23997"/>
                  </a:cubicBezTo>
                  <a:lnTo>
                    <a:pt x="31723" y="23997"/>
                  </a:lnTo>
                  <a:cubicBezTo>
                    <a:pt x="30922" y="23997"/>
                    <a:pt x="30122" y="23997"/>
                    <a:pt x="29321" y="24063"/>
                  </a:cubicBezTo>
                  <a:cubicBezTo>
                    <a:pt x="28654" y="24130"/>
                    <a:pt x="27987" y="24163"/>
                    <a:pt x="27320" y="24263"/>
                  </a:cubicBezTo>
                  <a:cubicBezTo>
                    <a:pt x="26986" y="24297"/>
                    <a:pt x="26652" y="24397"/>
                    <a:pt x="26386" y="24564"/>
                  </a:cubicBezTo>
                  <a:cubicBezTo>
                    <a:pt x="26085" y="24664"/>
                    <a:pt x="25985" y="25031"/>
                    <a:pt x="26185" y="25298"/>
                  </a:cubicBezTo>
                  <a:cubicBezTo>
                    <a:pt x="26319" y="25564"/>
                    <a:pt x="26552" y="25798"/>
                    <a:pt x="26786" y="25998"/>
                  </a:cubicBezTo>
                  <a:cubicBezTo>
                    <a:pt x="27887" y="26932"/>
                    <a:pt x="29088" y="27733"/>
                    <a:pt x="30355" y="28433"/>
                  </a:cubicBezTo>
                  <a:cubicBezTo>
                    <a:pt x="33357" y="30101"/>
                    <a:pt x="36593" y="30968"/>
                    <a:pt x="39929" y="31635"/>
                  </a:cubicBezTo>
                  <a:cubicBezTo>
                    <a:pt x="41430" y="31902"/>
                    <a:pt x="42964" y="32069"/>
                    <a:pt x="44499" y="32136"/>
                  </a:cubicBezTo>
                  <a:cubicBezTo>
                    <a:pt x="44890" y="32178"/>
                    <a:pt x="45281" y="32196"/>
                    <a:pt x="45672" y="32196"/>
                  </a:cubicBezTo>
                  <a:cubicBezTo>
                    <a:pt x="46215" y="32196"/>
                    <a:pt x="46758" y="32161"/>
                    <a:pt x="47301" y="32102"/>
                  </a:cubicBezTo>
                  <a:cubicBezTo>
                    <a:pt x="47367" y="32102"/>
                    <a:pt x="47434" y="32102"/>
                    <a:pt x="47467" y="32169"/>
                  </a:cubicBezTo>
                  <a:cubicBezTo>
                    <a:pt x="47534" y="32236"/>
                    <a:pt x="47467" y="32303"/>
                    <a:pt x="47401" y="32336"/>
                  </a:cubicBezTo>
                  <a:cubicBezTo>
                    <a:pt x="47067" y="32536"/>
                    <a:pt x="46700" y="32703"/>
                    <a:pt x="46300" y="32770"/>
                  </a:cubicBezTo>
                  <a:cubicBezTo>
                    <a:pt x="45701" y="32898"/>
                    <a:pt x="45089" y="32958"/>
                    <a:pt x="44471" y="32958"/>
                  </a:cubicBezTo>
                  <a:cubicBezTo>
                    <a:pt x="44125" y="32958"/>
                    <a:pt x="43778" y="32939"/>
                    <a:pt x="43431" y="32903"/>
                  </a:cubicBezTo>
                  <a:cubicBezTo>
                    <a:pt x="42464" y="32803"/>
                    <a:pt x="41530" y="32836"/>
                    <a:pt x="40562" y="32703"/>
                  </a:cubicBezTo>
                  <a:cubicBezTo>
                    <a:pt x="39695" y="32569"/>
                    <a:pt x="38794" y="32503"/>
                    <a:pt x="37927" y="32336"/>
                  </a:cubicBezTo>
                  <a:cubicBezTo>
                    <a:pt x="36259" y="32036"/>
                    <a:pt x="34591" y="31602"/>
                    <a:pt x="33024" y="31002"/>
                  </a:cubicBezTo>
                  <a:cubicBezTo>
                    <a:pt x="31256" y="30401"/>
                    <a:pt x="29588" y="29601"/>
                    <a:pt x="28020" y="28633"/>
                  </a:cubicBezTo>
                  <a:cubicBezTo>
                    <a:pt x="27286" y="28166"/>
                    <a:pt x="26619" y="27633"/>
                    <a:pt x="26085" y="26999"/>
                  </a:cubicBezTo>
                  <a:cubicBezTo>
                    <a:pt x="25752" y="26665"/>
                    <a:pt x="25485" y="26232"/>
                    <a:pt x="25352" y="25798"/>
                  </a:cubicBezTo>
                  <a:cubicBezTo>
                    <a:pt x="25085" y="25198"/>
                    <a:pt x="25318" y="24497"/>
                    <a:pt x="25885" y="24163"/>
                  </a:cubicBezTo>
                  <a:cubicBezTo>
                    <a:pt x="25985" y="24097"/>
                    <a:pt x="26085" y="24063"/>
                    <a:pt x="26185" y="23997"/>
                  </a:cubicBezTo>
                  <a:cubicBezTo>
                    <a:pt x="26286" y="23963"/>
                    <a:pt x="26386" y="23897"/>
                    <a:pt x="26352" y="23763"/>
                  </a:cubicBezTo>
                  <a:cubicBezTo>
                    <a:pt x="26352" y="23630"/>
                    <a:pt x="26219" y="23596"/>
                    <a:pt x="26119" y="23530"/>
                  </a:cubicBezTo>
                  <a:lnTo>
                    <a:pt x="25718" y="23363"/>
                  </a:lnTo>
                  <a:cubicBezTo>
                    <a:pt x="25452" y="23196"/>
                    <a:pt x="25151" y="23063"/>
                    <a:pt x="24851" y="22996"/>
                  </a:cubicBezTo>
                  <a:cubicBezTo>
                    <a:pt x="24518" y="22996"/>
                    <a:pt x="24184" y="23063"/>
                    <a:pt x="23884" y="23163"/>
                  </a:cubicBezTo>
                  <a:cubicBezTo>
                    <a:pt x="22950" y="23363"/>
                    <a:pt x="21982" y="23530"/>
                    <a:pt x="21048" y="23596"/>
                  </a:cubicBezTo>
                  <a:cubicBezTo>
                    <a:pt x="20114" y="23663"/>
                    <a:pt x="19180" y="23796"/>
                    <a:pt x="18246" y="23796"/>
                  </a:cubicBezTo>
                  <a:cubicBezTo>
                    <a:pt x="17389" y="23810"/>
                    <a:pt x="16531" y="23824"/>
                    <a:pt x="15675" y="23824"/>
                  </a:cubicBezTo>
                  <a:cubicBezTo>
                    <a:pt x="14435" y="23824"/>
                    <a:pt x="13199" y="23795"/>
                    <a:pt x="11975" y="23696"/>
                  </a:cubicBezTo>
                  <a:cubicBezTo>
                    <a:pt x="11892" y="23689"/>
                    <a:pt x="11809" y="23686"/>
                    <a:pt x="11726" y="23686"/>
                  </a:cubicBezTo>
                  <a:cubicBezTo>
                    <a:pt x="11579" y="23686"/>
                    <a:pt x="11432" y="23694"/>
                    <a:pt x="11290" y="23694"/>
                  </a:cubicBezTo>
                  <a:cubicBezTo>
                    <a:pt x="11159" y="23694"/>
                    <a:pt x="11031" y="23688"/>
                    <a:pt x="10908" y="23663"/>
                  </a:cubicBezTo>
                  <a:cubicBezTo>
                    <a:pt x="10041" y="23530"/>
                    <a:pt x="9207" y="23530"/>
                    <a:pt x="8373" y="23463"/>
                  </a:cubicBezTo>
                  <a:cubicBezTo>
                    <a:pt x="7305" y="23363"/>
                    <a:pt x="6238" y="23263"/>
                    <a:pt x="5170" y="23129"/>
                  </a:cubicBezTo>
                  <a:cubicBezTo>
                    <a:pt x="3769" y="22929"/>
                    <a:pt x="2335" y="22696"/>
                    <a:pt x="967" y="22395"/>
                  </a:cubicBezTo>
                  <a:cubicBezTo>
                    <a:pt x="701" y="22329"/>
                    <a:pt x="467" y="22295"/>
                    <a:pt x="234" y="22262"/>
                  </a:cubicBezTo>
                  <a:cubicBezTo>
                    <a:pt x="100" y="22262"/>
                    <a:pt x="0" y="22429"/>
                    <a:pt x="33" y="22562"/>
                  </a:cubicBezTo>
                  <a:cubicBezTo>
                    <a:pt x="100" y="22696"/>
                    <a:pt x="167" y="22829"/>
                    <a:pt x="300" y="22929"/>
                  </a:cubicBezTo>
                  <a:cubicBezTo>
                    <a:pt x="1334" y="23963"/>
                    <a:pt x="2302" y="25064"/>
                    <a:pt x="3403" y="26065"/>
                  </a:cubicBezTo>
                  <a:cubicBezTo>
                    <a:pt x="4437" y="26999"/>
                    <a:pt x="5537" y="27833"/>
                    <a:pt x="6672" y="28633"/>
                  </a:cubicBezTo>
                  <a:cubicBezTo>
                    <a:pt x="7939" y="29567"/>
                    <a:pt x="9273" y="30435"/>
                    <a:pt x="10641" y="31202"/>
                  </a:cubicBezTo>
                  <a:cubicBezTo>
                    <a:pt x="12009" y="31936"/>
                    <a:pt x="13410" y="32569"/>
                    <a:pt x="14877" y="33070"/>
                  </a:cubicBezTo>
                  <a:cubicBezTo>
                    <a:pt x="15044" y="33103"/>
                    <a:pt x="15244" y="33137"/>
                    <a:pt x="15344" y="33270"/>
                  </a:cubicBezTo>
                  <a:cubicBezTo>
                    <a:pt x="15378" y="33337"/>
                    <a:pt x="15411" y="33403"/>
                    <a:pt x="15411" y="33470"/>
                  </a:cubicBezTo>
                  <a:cubicBezTo>
                    <a:pt x="15411" y="33537"/>
                    <a:pt x="15344" y="33570"/>
                    <a:pt x="15278" y="33570"/>
                  </a:cubicBezTo>
                  <a:cubicBezTo>
                    <a:pt x="15214" y="33596"/>
                    <a:pt x="15145" y="33607"/>
                    <a:pt x="15076" y="33607"/>
                  </a:cubicBezTo>
                  <a:cubicBezTo>
                    <a:pt x="14963" y="33607"/>
                    <a:pt x="14847" y="33578"/>
                    <a:pt x="14744" y="33537"/>
                  </a:cubicBezTo>
                  <a:cubicBezTo>
                    <a:pt x="13109" y="33070"/>
                    <a:pt x="11475" y="32603"/>
                    <a:pt x="9807" y="32136"/>
                  </a:cubicBezTo>
                  <a:cubicBezTo>
                    <a:pt x="8206" y="31669"/>
                    <a:pt x="6571" y="31269"/>
                    <a:pt x="4904" y="30968"/>
                  </a:cubicBezTo>
                  <a:cubicBezTo>
                    <a:pt x="4591" y="30929"/>
                    <a:pt x="4278" y="30913"/>
                    <a:pt x="3966" y="30913"/>
                  </a:cubicBezTo>
                  <a:cubicBezTo>
                    <a:pt x="3745" y="30913"/>
                    <a:pt x="3524" y="30921"/>
                    <a:pt x="3302" y="30935"/>
                  </a:cubicBezTo>
                  <a:cubicBezTo>
                    <a:pt x="2969" y="30935"/>
                    <a:pt x="2835" y="31168"/>
                    <a:pt x="2969" y="31469"/>
                  </a:cubicBezTo>
                  <a:cubicBezTo>
                    <a:pt x="3002" y="31635"/>
                    <a:pt x="3102" y="31802"/>
                    <a:pt x="3202" y="31969"/>
                  </a:cubicBezTo>
                  <a:cubicBezTo>
                    <a:pt x="3636" y="32670"/>
                    <a:pt x="4136" y="33337"/>
                    <a:pt x="4703" y="33904"/>
                  </a:cubicBezTo>
                  <a:cubicBezTo>
                    <a:pt x="5637" y="34838"/>
                    <a:pt x="6638" y="35705"/>
                    <a:pt x="7739" y="36439"/>
                  </a:cubicBezTo>
                  <a:cubicBezTo>
                    <a:pt x="9207" y="37540"/>
                    <a:pt x="10708" y="38540"/>
                    <a:pt x="12309" y="39441"/>
                  </a:cubicBezTo>
                  <a:cubicBezTo>
                    <a:pt x="14744" y="40842"/>
                    <a:pt x="17246" y="42076"/>
                    <a:pt x="19814" y="43177"/>
                  </a:cubicBezTo>
                  <a:cubicBezTo>
                    <a:pt x="23283" y="44645"/>
                    <a:pt x="26919" y="45712"/>
                    <a:pt x="30622" y="46379"/>
                  </a:cubicBezTo>
                  <a:cubicBezTo>
                    <a:pt x="32523" y="46746"/>
                    <a:pt x="34458" y="47013"/>
                    <a:pt x="36393" y="47180"/>
                  </a:cubicBezTo>
                  <a:cubicBezTo>
                    <a:pt x="37794" y="47313"/>
                    <a:pt x="39128" y="47380"/>
                    <a:pt x="40596" y="47413"/>
                  </a:cubicBezTo>
                  <a:cubicBezTo>
                    <a:pt x="40929" y="47429"/>
                    <a:pt x="41264" y="47435"/>
                    <a:pt x="41600" y="47435"/>
                  </a:cubicBezTo>
                  <a:cubicBezTo>
                    <a:pt x="42711" y="47435"/>
                    <a:pt x="43831" y="47365"/>
                    <a:pt x="44932" y="47313"/>
                  </a:cubicBezTo>
                  <a:cubicBezTo>
                    <a:pt x="46300" y="47213"/>
                    <a:pt x="47634" y="47080"/>
                    <a:pt x="49002" y="46913"/>
                  </a:cubicBezTo>
                  <a:cubicBezTo>
                    <a:pt x="50703" y="46713"/>
                    <a:pt x="52438" y="46446"/>
                    <a:pt x="54139" y="46046"/>
                  </a:cubicBezTo>
                  <a:cubicBezTo>
                    <a:pt x="56941" y="45379"/>
                    <a:pt x="59709" y="44445"/>
                    <a:pt x="62311" y="43177"/>
                  </a:cubicBezTo>
                  <a:cubicBezTo>
                    <a:pt x="65213" y="41876"/>
                    <a:pt x="67815" y="40041"/>
                    <a:pt x="69983" y="37773"/>
                  </a:cubicBezTo>
                  <a:cubicBezTo>
                    <a:pt x="70417" y="37306"/>
                    <a:pt x="70784" y="36806"/>
                    <a:pt x="71151" y="36305"/>
                  </a:cubicBezTo>
                  <a:cubicBezTo>
                    <a:pt x="71851" y="35371"/>
                    <a:pt x="72052" y="34271"/>
                    <a:pt x="72152" y="33170"/>
                  </a:cubicBezTo>
                  <a:cubicBezTo>
                    <a:pt x="72252" y="31769"/>
                    <a:pt x="72052" y="30368"/>
                    <a:pt x="71585" y="29067"/>
                  </a:cubicBezTo>
                  <a:cubicBezTo>
                    <a:pt x="70851" y="27032"/>
                    <a:pt x="69917" y="25031"/>
                    <a:pt x="68783" y="23163"/>
                  </a:cubicBezTo>
                  <a:cubicBezTo>
                    <a:pt x="67882" y="21662"/>
                    <a:pt x="66848" y="20261"/>
                    <a:pt x="66014" y="18726"/>
                  </a:cubicBezTo>
                  <a:cubicBezTo>
                    <a:pt x="65447" y="17725"/>
                    <a:pt x="64980" y="16658"/>
                    <a:pt x="64613" y="15557"/>
                  </a:cubicBezTo>
                  <a:cubicBezTo>
                    <a:pt x="64279" y="14323"/>
                    <a:pt x="63979" y="13089"/>
                    <a:pt x="64279" y="11788"/>
                  </a:cubicBezTo>
                  <a:cubicBezTo>
                    <a:pt x="64446" y="10587"/>
                    <a:pt x="65080" y="9453"/>
                    <a:pt x="66014" y="8652"/>
                  </a:cubicBezTo>
                  <a:cubicBezTo>
                    <a:pt x="66181" y="8519"/>
                    <a:pt x="66281" y="8319"/>
                    <a:pt x="66281" y="8085"/>
                  </a:cubicBezTo>
                  <a:cubicBezTo>
                    <a:pt x="66247" y="7618"/>
                    <a:pt x="66281" y="7151"/>
                    <a:pt x="66314" y="6684"/>
                  </a:cubicBezTo>
                  <a:cubicBezTo>
                    <a:pt x="66314" y="6451"/>
                    <a:pt x="66381" y="6251"/>
                    <a:pt x="66514" y="6050"/>
                  </a:cubicBezTo>
                  <a:cubicBezTo>
                    <a:pt x="66748" y="6251"/>
                    <a:pt x="66614" y="6451"/>
                    <a:pt x="66614" y="6651"/>
                  </a:cubicBezTo>
                  <a:cubicBezTo>
                    <a:pt x="66648" y="6951"/>
                    <a:pt x="66648" y="7251"/>
                    <a:pt x="66614" y="7518"/>
                  </a:cubicBezTo>
                  <a:cubicBezTo>
                    <a:pt x="66614" y="8052"/>
                    <a:pt x="66648" y="8586"/>
                    <a:pt x="66748" y="9119"/>
                  </a:cubicBezTo>
                  <a:cubicBezTo>
                    <a:pt x="66981" y="10120"/>
                    <a:pt x="67415" y="11021"/>
                    <a:pt x="68049" y="11788"/>
                  </a:cubicBezTo>
                  <a:cubicBezTo>
                    <a:pt x="68416" y="12222"/>
                    <a:pt x="68816" y="12555"/>
                    <a:pt x="69316" y="12789"/>
                  </a:cubicBezTo>
                  <a:cubicBezTo>
                    <a:pt x="69427" y="12852"/>
                    <a:pt x="69552" y="12885"/>
                    <a:pt x="69678" y="12885"/>
                  </a:cubicBezTo>
                  <a:cubicBezTo>
                    <a:pt x="69818" y="12885"/>
                    <a:pt x="69960" y="12843"/>
                    <a:pt x="70083" y="12755"/>
                  </a:cubicBezTo>
                  <a:cubicBezTo>
                    <a:pt x="70317" y="12588"/>
                    <a:pt x="70550" y="12388"/>
                    <a:pt x="70751" y="12222"/>
                  </a:cubicBezTo>
                  <a:cubicBezTo>
                    <a:pt x="71184" y="11821"/>
                    <a:pt x="71551" y="11354"/>
                    <a:pt x="71885" y="10887"/>
                  </a:cubicBezTo>
                  <a:cubicBezTo>
                    <a:pt x="72252" y="10420"/>
                    <a:pt x="72485" y="9887"/>
                    <a:pt x="72819" y="9420"/>
                  </a:cubicBezTo>
                  <a:cubicBezTo>
                    <a:pt x="72895" y="9267"/>
                    <a:pt x="72993" y="9169"/>
                    <a:pt x="73119" y="9169"/>
                  </a:cubicBezTo>
                  <a:cubicBezTo>
                    <a:pt x="73214" y="9169"/>
                    <a:pt x="73324" y="9224"/>
                    <a:pt x="73453" y="9353"/>
                  </a:cubicBezTo>
                  <a:cubicBezTo>
                    <a:pt x="73519" y="9453"/>
                    <a:pt x="73586" y="9553"/>
                    <a:pt x="73653" y="9620"/>
                  </a:cubicBezTo>
                  <a:cubicBezTo>
                    <a:pt x="73920" y="10053"/>
                    <a:pt x="74220" y="10420"/>
                    <a:pt x="74620" y="10754"/>
                  </a:cubicBezTo>
                  <a:cubicBezTo>
                    <a:pt x="74854" y="10954"/>
                    <a:pt x="75087" y="11154"/>
                    <a:pt x="75354" y="11321"/>
                  </a:cubicBezTo>
                  <a:cubicBezTo>
                    <a:pt x="75432" y="11365"/>
                    <a:pt x="75502" y="11388"/>
                    <a:pt x="75566" y="11388"/>
                  </a:cubicBezTo>
                  <a:cubicBezTo>
                    <a:pt x="75695" y="11388"/>
                    <a:pt x="75799" y="11299"/>
                    <a:pt x="75888" y="11121"/>
                  </a:cubicBezTo>
                  <a:cubicBezTo>
                    <a:pt x="75921" y="11021"/>
                    <a:pt x="75954" y="10921"/>
                    <a:pt x="75988" y="10821"/>
                  </a:cubicBezTo>
                  <a:cubicBezTo>
                    <a:pt x="76154" y="10253"/>
                    <a:pt x="76288" y="9686"/>
                    <a:pt x="76355" y="9119"/>
                  </a:cubicBezTo>
                  <a:cubicBezTo>
                    <a:pt x="76488" y="8285"/>
                    <a:pt x="76421" y="7418"/>
                    <a:pt x="76121" y="6618"/>
                  </a:cubicBezTo>
                  <a:cubicBezTo>
                    <a:pt x="75854" y="5817"/>
                    <a:pt x="75487" y="5050"/>
                    <a:pt x="75054" y="4316"/>
                  </a:cubicBezTo>
                  <a:cubicBezTo>
                    <a:pt x="74653" y="3682"/>
                    <a:pt x="74153" y="3082"/>
                    <a:pt x="73586" y="2581"/>
                  </a:cubicBezTo>
                  <a:cubicBezTo>
                    <a:pt x="72085" y="1314"/>
                    <a:pt x="70250" y="480"/>
                    <a:pt x="68316" y="146"/>
                  </a:cubicBezTo>
                  <a:cubicBezTo>
                    <a:pt x="67933" y="44"/>
                    <a:pt x="67571" y="1"/>
                    <a:pt x="67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77;p68"/>
            <p:cNvSpPr/>
            <p:nvPr/>
          </p:nvSpPr>
          <p:spPr>
            <a:xfrm rot="-432543">
              <a:off x="3887541" y="3520259"/>
              <a:ext cx="806833" cy="676913"/>
            </a:xfrm>
            <a:custGeom>
              <a:avLst/>
              <a:gdLst/>
              <a:ahLst/>
              <a:cxnLst/>
              <a:rect l="l" t="t" r="r" b="b"/>
              <a:pathLst>
                <a:path w="22450" h="18835" extrusionOk="0">
                  <a:moveTo>
                    <a:pt x="1306" y="0"/>
                  </a:moveTo>
                  <a:cubicBezTo>
                    <a:pt x="1019" y="0"/>
                    <a:pt x="745" y="96"/>
                    <a:pt x="534" y="254"/>
                  </a:cubicBezTo>
                  <a:cubicBezTo>
                    <a:pt x="134" y="488"/>
                    <a:pt x="0" y="955"/>
                    <a:pt x="167" y="1355"/>
                  </a:cubicBezTo>
                  <a:cubicBezTo>
                    <a:pt x="267" y="1588"/>
                    <a:pt x="400" y="1755"/>
                    <a:pt x="601" y="1889"/>
                  </a:cubicBezTo>
                  <a:cubicBezTo>
                    <a:pt x="834" y="2089"/>
                    <a:pt x="1101" y="2256"/>
                    <a:pt x="1401" y="2356"/>
                  </a:cubicBezTo>
                  <a:cubicBezTo>
                    <a:pt x="2168" y="2656"/>
                    <a:pt x="2936" y="2923"/>
                    <a:pt x="3703" y="3290"/>
                  </a:cubicBezTo>
                  <a:cubicBezTo>
                    <a:pt x="5170" y="3990"/>
                    <a:pt x="6571" y="4791"/>
                    <a:pt x="7939" y="5691"/>
                  </a:cubicBezTo>
                  <a:cubicBezTo>
                    <a:pt x="9173" y="6592"/>
                    <a:pt x="10441" y="7459"/>
                    <a:pt x="11642" y="8460"/>
                  </a:cubicBezTo>
                  <a:cubicBezTo>
                    <a:pt x="13143" y="9728"/>
                    <a:pt x="14611" y="11028"/>
                    <a:pt x="16012" y="12396"/>
                  </a:cubicBezTo>
                  <a:cubicBezTo>
                    <a:pt x="16879" y="13230"/>
                    <a:pt x="17713" y="14064"/>
                    <a:pt x="18547" y="14998"/>
                  </a:cubicBezTo>
                  <a:cubicBezTo>
                    <a:pt x="19347" y="15899"/>
                    <a:pt x="20215" y="16833"/>
                    <a:pt x="20982" y="17833"/>
                  </a:cubicBezTo>
                  <a:cubicBezTo>
                    <a:pt x="21182" y="18134"/>
                    <a:pt x="21449" y="18400"/>
                    <a:pt x="21716" y="18701"/>
                  </a:cubicBezTo>
                  <a:cubicBezTo>
                    <a:pt x="21782" y="18790"/>
                    <a:pt x="21894" y="18834"/>
                    <a:pt x="22010" y="18834"/>
                  </a:cubicBezTo>
                  <a:cubicBezTo>
                    <a:pt x="22068" y="18834"/>
                    <a:pt x="22127" y="18823"/>
                    <a:pt x="22183" y="18801"/>
                  </a:cubicBezTo>
                  <a:cubicBezTo>
                    <a:pt x="22383" y="18734"/>
                    <a:pt x="22449" y="18567"/>
                    <a:pt x="22449" y="18167"/>
                  </a:cubicBezTo>
                  <a:cubicBezTo>
                    <a:pt x="22416" y="17933"/>
                    <a:pt x="22316" y="17700"/>
                    <a:pt x="22183" y="17500"/>
                  </a:cubicBezTo>
                  <a:cubicBezTo>
                    <a:pt x="21782" y="16833"/>
                    <a:pt x="21349" y="16166"/>
                    <a:pt x="20915" y="15532"/>
                  </a:cubicBezTo>
                  <a:cubicBezTo>
                    <a:pt x="19514" y="13530"/>
                    <a:pt x="17946" y="11629"/>
                    <a:pt x="16212" y="9861"/>
                  </a:cubicBezTo>
                  <a:cubicBezTo>
                    <a:pt x="15511" y="9094"/>
                    <a:pt x="14744" y="8393"/>
                    <a:pt x="13943" y="7693"/>
                  </a:cubicBezTo>
                  <a:cubicBezTo>
                    <a:pt x="13410" y="7259"/>
                    <a:pt x="12909" y="6725"/>
                    <a:pt x="12342" y="6292"/>
                  </a:cubicBezTo>
                  <a:cubicBezTo>
                    <a:pt x="10574" y="4891"/>
                    <a:pt x="8740" y="3590"/>
                    <a:pt x="6772" y="2456"/>
                  </a:cubicBezTo>
                  <a:cubicBezTo>
                    <a:pt x="5704" y="1855"/>
                    <a:pt x="4637" y="1155"/>
                    <a:pt x="3503" y="654"/>
                  </a:cubicBezTo>
                  <a:cubicBezTo>
                    <a:pt x="2869" y="354"/>
                    <a:pt x="2202" y="121"/>
                    <a:pt x="1535" y="21"/>
                  </a:cubicBezTo>
                  <a:cubicBezTo>
                    <a:pt x="1458" y="7"/>
                    <a:pt x="1381" y="0"/>
                    <a:pt x="1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78;p68"/>
            <p:cNvSpPr/>
            <p:nvPr/>
          </p:nvSpPr>
          <p:spPr>
            <a:xfrm rot="-432543">
              <a:off x="3942909" y="3361105"/>
              <a:ext cx="800867" cy="763382"/>
            </a:xfrm>
            <a:custGeom>
              <a:avLst/>
              <a:gdLst/>
              <a:ahLst/>
              <a:cxnLst/>
              <a:rect l="l" t="t" r="r" b="b"/>
              <a:pathLst>
                <a:path w="22284" h="21241" extrusionOk="0">
                  <a:moveTo>
                    <a:pt x="1440" y="1"/>
                  </a:moveTo>
                  <a:cubicBezTo>
                    <a:pt x="1035" y="1"/>
                    <a:pt x="615" y="195"/>
                    <a:pt x="368" y="505"/>
                  </a:cubicBezTo>
                  <a:cubicBezTo>
                    <a:pt x="1" y="905"/>
                    <a:pt x="34" y="1539"/>
                    <a:pt x="501" y="1839"/>
                  </a:cubicBezTo>
                  <a:cubicBezTo>
                    <a:pt x="668" y="1939"/>
                    <a:pt x="835" y="2039"/>
                    <a:pt x="1035" y="2106"/>
                  </a:cubicBezTo>
                  <a:cubicBezTo>
                    <a:pt x="3170" y="3040"/>
                    <a:pt x="5238" y="4141"/>
                    <a:pt x="7173" y="5441"/>
                  </a:cubicBezTo>
                  <a:cubicBezTo>
                    <a:pt x="8740" y="6476"/>
                    <a:pt x="10208" y="7576"/>
                    <a:pt x="11609" y="8777"/>
                  </a:cubicBezTo>
                  <a:cubicBezTo>
                    <a:pt x="12777" y="9745"/>
                    <a:pt x="13877" y="10779"/>
                    <a:pt x="14945" y="11879"/>
                  </a:cubicBezTo>
                  <a:cubicBezTo>
                    <a:pt x="15345" y="12280"/>
                    <a:pt x="15712" y="12680"/>
                    <a:pt x="16079" y="13114"/>
                  </a:cubicBezTo>
                  <a:cubicBezTo>
                    <a:pt x="16846" y="13881"/>
                    <a:pt x="17547" y="14715"/>
                    <a:pt x="18214" y="15615"/>
                  </a:cubicBezTo>
                  <a:cubicBezTo>
                    <a:pt x="19381" y="17116"/>
                    <a:pt x="20415" y="18751"/>
                    <a:pt x="21249" y="20486"/>
                  </a:cubicBezTo>
                  <a:cubicBezTo>
                    <a:pt x="21349" y="20686"/>
                    <a:pt x="21449" y="20886"/>
                    <a:pt x="21583" y="21053"/>
                  </a:cubicBezTo>
                  <a:cubicBezTo>
                    <a:pt x="21687" y="21157"/>
                    <a:pt x="21791" y="21241"/>
                    <a:pt x="21911" y="21241"/>
                  </a:cubicBezTo>
                  <a:cubicBezTo>
                    <a:pt x="21945" y="21241"/>
                    <a:pt x="21980" y="21234"/>
                    <a:pt x="22017" y="21219"/>
                  </a:cubicBezTo>
                  <a:cubicBezTo>
                    <a:pt x="22150" y="21153"/>
                    <a:pt x="22250" y="20986"/>
                    <a:pt x="22250" y="20853"/>
                  </a:cubicBezTo>
                  <a:cubicBezTo>
                    <a:pt x="22283" y="20619"/>
                    <a:pt x="22250" y="20386"/>
                    <a:pt x="22183" y="20185"/>
                  </a:cubicBezTo>
                  <a:cubicBezTo>
                    <a:pt x="21616" y="18384"/>
                    <a:pt x="20749" y="16649"/>
                    <a:pt x="19648" y="15115"/>
                  </a:cubicBezTo>
                  <a:cubicBezTo>
                    <a:pt x="19048" y="14248"/>
                    <a:pt x="18414" y="13414"/>
                    <a:pt x="17747" y="12613"/>
                  </a:cubicBezTo>
                  <a:cubicBezTo>
                    <a:pt x="16846" y="11546"/>
                    <a:pt x="15946" y="10445"/>
                    <a:pt x="14945" y="9444"/>
                  </a:cubicBezTo>
                  <a:cubicBezTo>
                    <a:pt x="13510" y="8010"/>
                    <a:pt x="12076" y="6509"/>
                    <a:pt x="10508" y="5175"/>
                  </a:cubicBezTo>
                  <a:cubicBezTo>
                    <a:pt x="10041" y="4774"/>
                    <a:pt x="9574" y="4341"/>
                    <a:pt x="9074" y="3974"/>
                  </a:cubicBezTo>
                  <a:cubicBezTo>
                    <a:pt x="7640" y="2906"/>
                    <a:pt x="6105" y="1906"/>
                    <a:pt x="4537" y="1038"/>
                  </a:cubicBezTo>
                  <a:cubicBezTo>
                    <a:pt x="3770" y="638"/>
                    <a:pt x="2936" y="338"/>
                    <a:pt x="2102" y="104"/>
                  </a:cubicBezTo>
                  <a:cubicBezTo>
                    <a:pt x="1936" y="38"/>
                    <a:pt x="1735" y="4"/>
                    <a:pt x="1535" y="4"/>
                  </a:cubicBezTo>
                  <a:cubicBezTo>
                    <a:pt x="1504" y="2"/>
                    <a:pt x="1472" y="1"/>
                    <a:pt x="14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79;p68"/>
            <p:cNvSpPr/>
            <p:nvPr/>
          </p:nvSpPr>
          <p:spPr>
            <a:xfrm rot="-432543">
              <a:off x="3928848" y="3723348"/>
              <a:ext cx="706131" cy="529167"/>
            </a:xfrm>
            <a:custGeom>
              <a:avLst/>
              <a:gdLst/>
              <a:ahLst/>
              <a:cxnLst/>
              <a:rect l="l" t="t" r="r" b="b"/>
              <a:pathLst>
                <a:path w="19648" h="14724" extrusionOk="0">
                  <a:moveTo>
                    <a:pt x="1026" y="0"/>
                  </a:moveTo>
                  <a:cubicBezTo>
                    <a:pt x="838" y="0"/>
                    <a:pt x="646" y="45"/>
                    <a:pt x="468" y="134"/>
                  </a:cubicBezTo>
                  <a:cubicBezTo>
                    <a:pt x="201" y="267"/>
                    <a:pt x="1" y="567"/>
                    <a:pt x="1" y="868"/>
                  </a:cubicBezTo>
                  <a:cubicBezTo>
                    <a:pt x="1" y="1168"/>
                    <a:pt x="101" y="1435"/>
                    <a:pt x="301" y="1668"/>
                  </a:cubicBezTo>
                  <a:cubicBezTo>
                    <a:pt x="434" y="1835"/>
                    <a:pt x="601" y="1968"/>
                    <a:pt x="801" y="2068"/>
                  </a:cubicBezTo>
                  <a:cubicBezTo>
                    <a:pt x="1302" y="2369"/>
                    <a:pt x="1769" y="2669"/>
                    <a:pt x="2302" y="2936"/>
                  </a:cubicBezTo>
                  <a:cubicBezTo>
                    <a:pt x="3637" y="3603"/>
                    <a:pt x="4971" y="4270"/>
                    <a:pt x="6238" y="5037"/>
                  </a:cubicBezTo>
                  <a:cubicBezTo>
                    <a:pt x="8040" y="6105"/>
                    <a:pt x="9808" y="7239"/>
                    <a:pt x="11509" y="8473"/>
                  </a:cubicBezTo>
                  <a:cubicBezTo>
                    <a:pt x="12776" y="9407"/>
                    <a:pt x="14044" y="10374"/>
                    <a:pt x="15245" y="11408"/>
                  </a:cubicBezTo>
                  <a:cubicBezTo>
                    <a:pt x="16012" y="12042"/>
                    <a:pt x="16813" y="12676"/>
                    <a:pt x="17513" y="13377"/>
                  </a:cubicBezTo>
                  <a:cubicBezTo>
                    <a:pt x="17880" y="13710"/>
                    <a:pt x="18247" y="14044"/>
                    <a:pt x="18614" y="14377"/>
                  </a:cubicBezTo>
                  <a:cubicBezTo>
                    <a:pt x="18747" y="14477"/>
                    <a:pt x="18881" y="14577"/>
                    <a:pt x="19014" y="14677"/>
                  </a:cubicBezTo>
                  <a:cubicBezTo>
                    <a:pt x="19074" y="14707"/>
                    <a:pt x="19141" y="14724"/>
                    <a:pt x="19208" y="14724"/>
                  </a:cubicBezTo>
                  <a:cubicBezTo>
                    <a:pt x="19291" y="14724"/>
                    <a:pt x="19374" y="14699"/>
                    <a:pt x="19448" y="14644"/>
                  </a:cubicBezTo>
                  <a:cubicBezTo>
                    <a:pt x="19581" y="14511"/>
                    <a:pt x="19648" y="14311"/>
                    <a:pt x="19548" y="14144"/>
                  </a:cubicBezTo>
                  <a:cubicBezTo>
                    <a:pt x="19448" y="13977"/>
                    <a:pt x="19348" y="13810"/>
                    <a:pt x="19214" y="13643"/>
                  </a:cubicBezTo>
                  <a:cubicBezTo>
                    <a:pt x="18881" y="13243"/>
                    <a:pt x="18547" y="12809"/>
                    <a:pt x="18180" y="12443"/>
                  </a:cubicBezTo>
                  <a:cubicBezTo>
                    <a:pt x="16979" y="11208"/>
                    <a:pt x="15779" y="9974"/>
                    <a:pt x="14511" y="8840"/>
                  </a:cubicBezTo>
                  <a:cubicBezTo>
                    <a:pt x="13077" y="7572"/>
                    <a:pt x="11609" y="6338"/>
                    <a:pt x="10074" y="5171"/>
                  </a:cubicBezTo>
                  <a:cubicBezTo>
                    <a:pt x="7973" y="3503"/>
                    <a:pt x="5738" y="2035"/>
                    <a:pt x="3370" y="801"/>
                  </a:cubicBezTo>
                  <a:cubicBezTo>
                    <a:pt x="2703" y="434"/>
                    <a:pt x="2035" y="167"/>
                    <a:pt x="1302" y="34"/>
                  </a:cubicBezTo>
                  <a:cubicBezTo>
                    <a:pt x="1213" y="11"/>
                    <a:pt x="1120" y="0"/>
                    <a:pt x="1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80;p68"/>
            <p:cNvSpPr/>
            <p:nvPr/>
          </p:nvSpPr>
          <p:spPr>
            <a:xfrm rot="-432543">
              <a:off x="4063129" y="4021548"/>
              <a:ext cx="462788" cy="256030"/>
            </a:xfrm>
            <a:custGeom>
              <a:avLst/>
              <a:gdLst/>
              <a:ahLst/>
              <a:cxnLst/>
              <a:rect l="l" t="t" r="r" b="b"/>
              <a:pathLst>
                <a:path w="12877" h="7124" extrusionOk="0">
                  <a:moveTo>
                    <a:pt x="1201" y="0"/>
                  </a:moveTo>
                  <a:cubicBezTo>
                    <a:pt x="1001" y="0"/>
                    <a:pt x="834" y="34"/>
                    <a:pt x="634" y="100"/>
                  </a:cubicBezTo>
                  <a:cubicBezTo>
                    <a:pt x="201" y="234"/>
                    <a:pt x="1" y="734"/>
                    <a:pt x="201" y="1134"/>
                  </a:cubicBezTo>
                  <a:cubicBezTo>
                    <a:pt x="334" y="1368"/>
                    <a:pt x="501" y="1535"/>
                    <a:pt x="734" y="1635"/>
                  </a:cubicBezTo>
                  <a:cubicBezTo>
                    <a:pt x="1301" y="1935"/>
                    <a:pt x="1902" y="2168"/>
                    <a:pt x="2536" y="2369"/>
                  </a:cubicBezTo>
                  <a:cubicBezTo>
                    <a:pt x="3403" y="2669"/>
                    <a:pt x="4304" y="3002"/>
                    <a:pt x="5171" y="3336"/>
                  </a:cubicBezTo>
                  <a:cubicBezTo>
                    <a:pt x="6739" y="3970"/>
                    <a:pt x="8273" y="4670"/>
                    <a:pt x="9741" y="5504"/>
                  </a:cubicBezTo>
                  <a:cubicBezTo>
                    <a:pt x="10575" y="5971"/>
                    <a:pt x="11342" y="6472"/>
                    <a:pt x="12143" y="7005"/>
                  </a:cubicBezTo>
                  <a:cubicBezTo>
                    <a:pt x="12255" y="7080"/>
                    <a:pt x="12346" y="7124"/>
                    <a:pt x="12428" y="7124"/>
                  </a:cubicBezTo>
                  <a:cubicBezTo>
                    <a:pt x="12493" y="7124"/>
                    <a:pt x="12551" y="7097"/>
                    <a:pt x="12610" y="7039"/>
                  </a:cubicBezTo>
                  <a:cubicBezTo>
                    <a:pt x="12810" y="6905"/>
                    <a:pt x="12876" y="6672"/>
                    <a:pt x="12776" y="6472"/>
                  </a:cubicBezTo>
                  <a:cubicBezTo>
                    <a:pt x="12710" y="6338"/>
                    <a:pt x="12610" y="6238"/>
                    <a:pt x="12543" y="6138"/>
                  </a:cubicBezTo>
                  <a:cubicBezTo>
                    <a:pt x="12243" y="5838"/>
                    <a:pt x="11909" y="5538"/>
                    <a:pt x="11575" y="5304"/>
                  </a:cubicBezTo>
                  <a:cubicBezTo>
                    <a:pt x="9974" y="4070"/>
                    <a:pt x="8306" y="2969"/>
                    <a:pt x="6572" y="2002"/>
                  </a:cubicBezTo>
                  <a:cubicBezTo>
                    <a:pt x="5271" y="1268"/>
                    <a:pt x="3870" y="667"/>
                    <a:pt x="2469" y="234"/>
                  </a:cubicBezTo>
                  <a:cubicBezTo>
                    <a:pt x="2035" y="134"/>
                    <a:pt x="1635" y="34"/>
                    <a:pt x="1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081;p68"/>
            <p:cNvSpPr/>
            <p:nvPr/>
          </p:nvSpPr>
          <p:spPr>
            <a:xfrm rot="-432543">
              <a:off x="5061572" y="4310253"/>
              <a:ext cx="337684" cy="169309"/>
            </a:xfrm>
            <a:custGeom>
              <a:avLst/>
              <a:gdLst/>
              <a:ahLst/>
              <a:cxnLst/>
              <a:rect l="l" t="t" r="r" b="b"/>
              <a:pathLst>
                <a:path w="9396" h="4711" extrusionOk="0">
                  <a:moveTo>
                    <a:pt x="1146" y="1"/>
                  </a:moveTo>
                  <a:cubicBezTo>
                    <a:pt x="1098" y="1"/>
                    <a:pt x="1049" y="9"/>
                    <a:pt x="1001" y="27"/>
                  </a:cubicBezTo>
                  <a:cubicBezTo>
                    <a:pt x="901" y="127"/>
                    <a:pt x="801" y="194"/>
                    <a:pt x="701" y="294"/>
                  </a:cubicBezTo>
                  <a:cubicBezTo>
                    <a:pt x="101" y="928"/>
                    <a:pt x="1" y="1895"/>
                    <a:pt x="468" y="2662"/>
                  </a:cubicBezTo>
                  <a:cubicBezTo>
                    <a:pt x="673" y="3098"/>
                    <a:pt x="1094" y="3376"/>
                    <a:pt x="1550" y="3376"/>
                  </a:cubicBezTo>
                  <a:cubicBezTo>
                    <a:pt x="1688" y="3376"/>
                    <a:pt x="1829" y="3350"/>
                    <a:pt x="1969" y="3296"/>
                  </a:cubicBezTo>
                  <a:cubicBezTo>
                    <a:pt x="2135" y="3263"/>
                    <a:pt x="2269" y="3196"/>
                    <a:pt x="2402" y="3129"/>
                  </a:cubicBezTo>
                  <a:cubicBezTo>
                    <a:pt x="2587" y="3068"/>
                    <a:pt x="2715" y="2892"/>
                    <a:pt x="2892" y="2892"/>
                  </a:cubicBezTo>
                  <a:cubicBezTo>
                    <a:pt x="2906" y="2892"/>
                    <a:pt x="2921" y="2893"/>
                    <a:pt x="2936" y="2896"/>
                  </a:cubicBezTo>
                  <a:cubicBezTo>
                    <a:pt x="3170" y="2962"/>
                    <a:pt x="3103" y="3229"/>
                    <a:pt x="3203" y="3429"/>
                  </a:cubicBezTo>
                  <a:cubicBezTo>
                    <a:pt x="3303" y="3696"/>
                    <a:pt x="3503" y="3963"/>
                    <a:pt x="3737" y="4163"/>
                  </a:cubicBezTo>
                  <a:cubicBezTo>
                    <a:pt x="3939" y="4325"/>
                    <a:pt x="4190" y="4413"/>
                    <a:pt x="4445" y="4413"/>
                  </a:cubicBezTo>
                  <a:cubicBezTo>
                    <a:pt x="4611" y="4413"/>
                    <a:pt x="4780" y="4376"/>
                    <a:pt x="4937" y="4297"/>
                  </a:cubicBezTo>
                  <a:cubicBezTo>
                    <a:pt x="5038" y="4230"/>
                    <a:pt x="5171" y="4163"/>
                    <a:pt x="5271" y="4097"/>
                  </a:cubicBezTo>
                  <a:cubicBezTo>
                    <a:pt x="5438" y="3996"/>
                    <a:pt x="5638" y="3763"/>
                    <a:pt x="5805" y="3763"/>
                  </a:cubicBezTo>
                  <a:cubicBezTo>
                    <a:pt x="5817" y="3761"/>
                    <a:pt x="5829" y="3761"/>
                    <a:pt x="5841" y="3761"/>
                  </a:cubicBezTo>
                  <a:cubicBezTo>
                    <a:pt x="6078" y="3761"/>
                    <a:pt x="6146" y="4071"/>
                    <a:pt x="6305" y="4230"/>
                  </a:cubicBezTo>
                  <a:cubicBezTo>
                    <a:pt x="6544" y="4469"/>
                    <a:pt x="6782" y="4707"/>
                    <a:pt x="7117" y="4707"/>
                  </a:cubicBezTo>
                  <a:cubicBezTo>
                    <a:pt x="7156" y="4707"/>
                    <a:pt x="7197" y="4704"/>
                    <a:pt x="7239" y="4697"/>
                  </a:cubicBezTo>
                  <a:cubicBezTo>
                    <a:pt x="7293" y="4706"/>
                    <a:pt x="7346" y="4710"/>
                    <a:pt x="7399" y="4710"/>
                  </a:cubicBezTo>
                  <a:cubicBezTo>
                    <a:pt x="7544" y="4710"/>
                    <a:pt x="7684" y="4679"/>
                    <a:pt x="7806" y="4630"/>
                  </a:cubicBezTo>
                  <a:cubicBezTo>
                    <a:pt x="8373" y="4363"/>
                    <a:pt x="8840" y="3996"/>
                    <a:pt x="9207" y="3496"/>
                  </a:cubicBezTo>
                  <a:cubicBezTo>
                    <a:pt x="9241" y="3396"/>
                    <a:pt x="9307" y="3296"/>
                    <a:pt x="9307" y="3196"/>
                  </a:cubicBezTo>
                  <a:cubicBezTo>
                    <a:pt x="9395" y="2903"/>
                    <a:pt x="9175" y="2611"/>
                    <a:pt x="8894" y="2611"/>
                  </a:cubicBezTo>
                  <a:cubicBezTo>
                    <a:pt x="8855" y="2611"/>
                    <a:pt x="8815" y="2617"/>
                    <a:pt x="8774" y="2629"/>
                  </a:cubicBezTo>
                  <a:cubicBezTo>
                    <a:pt x="8573" y="2662"/>
                    <a:pt x="8407" y="2762"/>
                    <a:pt x="8273" y="2862"/>
                  </a:cubicBezTo>
                  <a:cubicBezTo>
                    <a:pt x="8073" y="3029"/>
                    <a:pt x="7873" y="3196"/>
                    <a:pt x="7673" y="3363"/>
                  </a:cubicBezTo>
                  <a:cubicBezTo>
                    <a:pt x="7590" y="3434"/>
                    <a:pt x="7491" y="3467"/>
                    <a:pt x="7395" y="3467"/>
                  </a:cubicBezTo>
                  <a:cubicBezTo>
                    <a:pt x="7221" y="3467"/>
                    <a:pt x="7061" y="3356"/>
                    <a:pt x="7039" y="3163"/>
                  </a:cubicBezTo>
                  <a:cubicBezTo>
                    <a:pt x="6939" y="2962"/>
                    <a:pt x="6939" y="2729"/>
                    <a:pt x="6872" y="2495"/>
                  </a:cubicBezTo>
                  <a:cubicBezTo>
                    <a:pt x="6807" y="2172"/>
                    <a:pt x="6519" y="1973"/>
                    <a:pt x="6224" y="1973"/>
                  </a:cubicBezTo>
                  <a:cubicBezTo>
                    <a:pt x="6064" y="1973"/>
                    <a:pt x="5901" y="2032"/>
                    <a:pt x="5771" y="2162"/>
                  </a:cubicBezTo>
                  <a:cubicBezTo>
                    <a:pt x="5571" y="2362"/>
                    <a:pt x="5404" y="2562"/>
                    <a:pt x="5204" y="2729"/>
                  </a:cubicBezTo>
                  <a:cubicBezTo>
                    <a:pt x="5038" y="2896"/>
                    <a:pt x="4837" y="3062"/>
                    <a:pt x="4637" y="3196"/>
                  </a:cubicBezTo>
                  <a:cubicBezTo>
                    <a:pt x="4593" y="3218"/>
                    <a:pt x="4545" y="3229"/>
                    <a:pt x="4499" y="3229"/>
                  </a:cubicBezTo>
                  <a:cubicBezTo>
                    <a:pt x="4407" y="3229"/>
                    <a:pt x="4326" y="3185"/>
                    <a:pt x="4304" y="3096"/>
                  </a:cubicBezTo>
                  <a:cubicBezTo>
                    <a:pt x="4204" y="2896"/>
                    <a:pt x="4170" y="2696"/>
                    <a:pt x="4204" y="2495"/>
                  </a:cubicBezTo>
                  <a:cubicBezTo>
                    <a:pt x="4204" y="2229"/>
                    <a:pt x="4137" y="1962"/>
                    <a:pt x="4037" y="1728"/>
                  </a:cubicBezTo>
                  <a:cubicBezTo>
                    <a:pt x="3914" y="1458"/>
                    <a:pt x="3665" y="1296"/>
                    <a:pt x="3409" y="1296"/>
                  </a:cubicBezTo>
                  <a:cubicBezTo>
                    <a:pt x="3317" y="1296"/>
                    <a:pt x="3224" y="1317"/>
                    <a:pt x="3136" y="1361"/>
                  </a:cubicBezTo>
                  <a:cubicBezTo>
                    <a:pt x="3003" y="1461"/>
                    <a:pt x="2836" y="1528"/>
                    <a:pt x="2703" y="1595"/>
                  </a:cubicBezTo>
                  <a:lnTo>
                    <a:pt x="1702" y="2128"/>
                  </a:lnTo>
                  <a:cubicBezTo>
                    <a:pt x="1659" y="2161"/>
                    <a:pt x="1620" y="2175"/>
                    <a:pt x="1584" y="2175"/>
                  </a:cubicBezTo>
                  <a:cubicBezTo>
                    <a:pt x="1508" y="2175"/>
                    <a:pt x="1447" y="2108"/>
                    <a:pt x="1402" y="1995"/>
                  </a:cubicBezTo>
                  <a:cubicBezTo>
                    <a:pt x="1235" y="1661"/>
                    <a:pt x="1235" y="1261"/>
                    <a:pt x="1402" y="894"/>
                  </a:cubicBezTo>
                  <a:cubicBezTo>
                    <a:pt x="1468" y="761"/>
                    <a:pt x="1502" y="594"/>
                    <a:pt x="1568" y="394"/>
                  </a:cubicBezTo>
                  <a:cubicBezTo>
                    <a:pt x="1568" y="175"/>
                    <a:pt x="1366" y="1"/>
                    <a:pt x="1146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82;p68"/>
            <p:cNvSpPr/>
            <p:nvPr/>
          </p:nvSpPr>
          <p:spPr>
            <a:xfrm rot="-432543">
              <a:off x="3153970" y="4234252"/>
              <a:ext cx="344081" cy="193424"/>
            </a:xfrm>
            <a:custGeom>
              <a:avLst/>
              <a:gdLst/>
              <a:ahLst/>
              <a:cxnLst/>
              <a:rect l="l" t="t" r="r" b="b"/>
              <a:pathLst>
                <a:path w="9574" h="5382" extrusionOk="0">
                  <a:moveTo>
                    <a:pt x="688" y="1"/>
                  </a:moveTo>
                  <a:cubicBezTo>
                    <a:pt x="486" y="1"/>
                    <a:pt x="290" y="100"/>
                    <a:pt x="167" y="273"/>
                  </a:cubicBezTo>
                  <a:cubicBezTo>
                    <a:pt x="0" y="473"/>
                    <a:pt x="34" y="807"/>
                    <a:pt x="267" y="973"/>
                  </a:cubicBezTo>
                  <a:cubicBezTo>
                    <a:pt x="467" y="1207"/>
                    <a:pt x="701" y="1407"/>
                    <a:pt x="968" y="1574"/>
                  </a:cubicBezTo>
                  <a:cubicBezTo>
                    <a:pt x="1968" y="2241"/>
                    <a:pt x="2969" y="2875"/>
                    <a:pt x="4003" y="3442"/>
                  </a:cubicBezTo>
                  <a:cubicBezTo>
                    <a:pt x="5304" y="4142"/>
                    <a:pt x="6672" y="4743"/>
                    <a:pt x="8106" y="5210"/>
                  </a:cubicBezTo>
                  <a:cubicBezTo>
                    <a:pt x="8373" y="5276"/>
                    <a:pt x="8673" y="5343"/>
                    <a:pt x="8873" y="5377"/>
                  </a:cubicBezTo>
                  <a:cubicBezTo>
                    <a:pt x="8911" y="5380"/>
                    <a:pt x="8947" y="5382"/>
                    <a:pt x="8981" y="5382"/>
                  </a:cubicBezTo>
                  <a:cubicBezTo>
                    <a:pt x="9274" y="5382"/>
                    <a:pt x="9417" y="5256"/>
                    <a:pt x="9507" y="5076"/>
                  </a:cubicBezTo>
                  <a:cubicBezTo>
                    <a:pt x="9574" y="4843"/>
                    <a:pt x="9474" y="4609"/>
                    <a:pt x="9273" y="4509"/>
                  </a:cubicBezTo>
                  <a:cubicBezTo>
                    <a:pt x="9173" y="4443"/>
                    <a:pt x="9107" y="4409"/>
                    <a:pt x="9040" y="4376"/>
                  </a:cubicBezTo>
                  <a:lnTo>
                    <a:pt x="7739" y="3809"/>
                  </a:lnTo>
                  <a:cubicBezTo>
                    <a:pt x="5971" y="3042"/>
                    <a:pt x="4270" y="2141"/>
                    <a:pt x="2669" y="1107"/>
                  </a:cubicBezTo>
                  <a:cubicBezTo>
                    <a:pt x="2168" y="807"/>
                    <a:pt x="1668" y="506"/>
                    <a:pt x="1201" y="206"/>
                  </a:cubicBezTo>
                  <a:cubicBezTo>
                    <a:pt x="1101" y="139"/>
                    <a:pt x="1001" y="106"/>
                    <a:pt x="901" y="39"/>
                  </a:cubicBezTo>
                  <a:cubicBezTo>
                    <a:pt x="831" y="13"/>
                    <a:pt x="759" y="1"/>
                    <a:pt x="68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083;p68"/>
            <p:cNvSpPr/>
            <p:nvPr/>
          </p:nvSpPr>
          <p:spPr>
            <a:xfrm rot="-432543">
              <a:off x="3368467" y="4599989"/>
              <a:ext cx="345303" cy="197845"/>
            </a:xfrm>
            <a:custGeom>
              <a:avLst/>
              <a:gdLst/>
              <a:ahLst/>
              <a:cxnLst/>
              <a:rect l="l" t="t" r="r" b="b"/>
              <a:pathLst>
                <a:path w="9608" h="5505" extrusionOk="0">
                  <a:moveTo>
                    <a:pt x="668" y="0"/>
                  </a:moveTo>
                  <a:cubicBezTo>
                    <a:pt x="234" y="0"/>
                    <a:pt x="1" y="367"/>
                    <a:pt x="268" y="734"/>
                  </a:cubicBezTo>
                  <a:cubicBezTo>
                    <a:pt x="401" y="967"/>
                    <a:pt x="568" y="1134"/>
                    <a:pt x="801" y="1301"/>
                  </a:cubicBezTo>
                  <a:cubicBezTo>
                    <a:pt x="1469" y="1801"/>
                    <a:pt x="2169" y="2202"/>
                    <a:pt x="2870" y="2635"/>
                  </a:cubicBezTo>
                  <a:cubicBezTo>
                    <a:pt x="4037" y="3302"/>
                    <a:pt x="5271" y="3903"/>
                    <a:pt x="6505" y="4503"/>
                  </a:cubicBezTo>
                  <a:cubicBezTo>
                    <a:pt x="7239" y="4870"/>
                    <a:pt x="8007" y="5170"/>
                    <a:pt x="8774" y="5404"/>
                  </a:cubicBezTo>
                  <a:cubicBezTo>
                    <a:pt x="8907" y="5437"/>
                    <a:pt x="9007" y="5471"/>
                    <a:pt x="9107" y="5504"/>
                  </a:cubicBezTo>
                  <a:cubicBezTo>
                    <a:pt x="9307" y="5504"/>
                    <a:pt x="9474" y="5437"/>
                    <a:pt x="9541" y="5271"/>
                  </a:cubicBezTo>
                  <a:cubicBezTo>
                    <a:pt x="9608" y="5104"/>
                    <a:pt x="9574" y="4937"/>
                    <a:pt x="9474" y="4837"/>
                  </a:cubicBezTo>
                  <a:cubicBezTo>
                    <a:pt x="9274" y="4637"/>
                    <a:pt x="9007" y="4470"/>
                    <a:pt x="8740" y="4337"/>
                  </a:cubicBezTo>
                  <a:cubicBezTo>
                    <a:pt x="8007" y="3970"/>
                    <a:pt x="7239" y="3569"/>
                    <a:pt x="6505" y="3202"/>
                  </a:cubicBezTo>
                  <a:cubicBezTo>
                    <a:pt x="6038" y="2969"/>
                    <a:pt x="5605" y="2702"/>
                    <a:pt x="5138" y="2469"/>
                  </a:cubicBezTo>
                  <a:cubicBezTo>
                    <a:pt x="4404" y="2068"/>
                    <a:pt x="3703" y="1668"/>
                    <a:pt x="3003" y="1234"/>
                  </a:cubicBezTo>
                  <a:cubicBezTo>
                    <a:pt x="2436" y="867"/>
                    <a:pt x="1869" y="534"/>
                    <a:pt x="1302" y="200"/>
                  </a:cubicBezTo>
                  <a:cubicBezTo>
                    <a:pt x="1102" y="67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84;p68"/>
            <p:cNvSpPr/>
            <p:nvPr/>
          </p:nvSpPr>
          <p:spPr>
            <a:xfrm rot="-432543">
              <a:off x="5234190" y="4174312"/>
              <a:ext cx="229004" cy="101097"/>
            </a:xfrm>
            <a:custGeom>
              <a:avLst/>
              <a:gdLst/>
              <a:ahLst/>
              <a:cxnLst/>
              <a:rect l="l" t="t" r="r" b="b"/>
              <a:pathLst>
                <a:path w="6372" h="2813" extrusionOk="0">
                  <a:moveTo>
                    <a:pt x="513" y="1"/>
                  </a:moveTo>
                  <a:cubicBezTo>
                    <a:pt x="374" y="1"/>
                    <a:pt x="240" y="77"/>
                    <a:pt x="167" y="223"/>
                  </a:cubicBezTo>
                  <a:cubicBezTo>
                    <a:pt x="67" y="323"/>
                    <a:pt x="0" y="490"/>
                    <a:pt x="33" y="657"/>
                  </a:cubicBezTo>
                  <a:cubicBezTo>
                    <a:pt x="33" y="1291"/>
                    <a:pt x="234" y="1891"/>
                    <a:pt x="634" y="2392"/>
                  </a:cubicBezTo>
                  <a:cubicBezTo>
                    <a:pt x="874" y="2668"/>
                    <a:pt x="1226" y="2813"/>
                    <a:pt x="1578" y="2813"/>
                  </a:cubicBezTo>
                  <a:cubicBezTo>
                    <a:pt x="1862" y="2813"/>
                    <a:pt x="2145" y="2719"/>
                    <a:pt x="2368" y="2525"/>
                  </a:cubicBezTo>
                  <a:cubicBezTo>
                    <a:pt x="2569" y="2358"/>
                    <a:pt x="2735" y="2125"/>
                    <a:pt x="2902" y="1891"/>
                  </a:cubicBezTo>
                  <a:cubicBezTo>
                    <a:pt x="2919" y="1858"/>
                    <a:pt x="2952" y="1841"/>
                    <a:pt x="2990" y="1841"/>
                  </a:cubicBezTo>
                  <a:cubicBezTo>
                    <a:pt x="3027" y="1841"/>
                    <a:pt x="3069" y="1858"/>
                    <a:pt x="3102" y="1891"/>
                  </a:cubicBezTo>
                  <a:cubicBezTo>
                    <a:pt x="3369" y="2158"/>
                    <a:pt x="3669" y="2392"/>
                    <a:pt x="4003" y="2592"/>
                  </a:cubicBezTo>
                  <a:cubicBezTo>
                    <a:pt x="4170" y="2731"/>
                    <a:pt x="4383" y="2800"/>
                    <a:pt x="4623" y="2800"/>
                  </a:cubicBezTo>
                  <a:cubicBezTo>
                    <a:pt x="4671" y="2800"/>
                    <a:pt x="4720" y="2797"/>
                    <a:pt x="4770" y="2792"/>
                  </a:cubicBezTo>
                  <a:cubicBezTo>
                    <a:pt x="4804" y="2792"/>
                    <a:pt x="4837" y="2759"/>
                    <a:pt x="4904" y="2759"/>
                  </a:cubicBezTo>
                  <a:cubicBezTo>
                    <a:pt x="5571" y="2625"/>
                    <a:pt x="6371" y="1524"/>
                    <a:pt x="6305" y="824"/>
                  </a:cubicBezTo>
                  <a:cubicBezTo>
                    <a:pt x="6280" y="556"/>
                    <a:pt x="6044" y="378"/>
                    <a:pt x="5801" y="378"/>
                  </a:cubicBezTo>
                  <a:cubicBezTo>
                    <a:pt x="5710" y="378"/>
                    <a:pt x="5619" y="403"/>
                    <a:pt x="5537" y="457"/>
                  </a:cubicBezTo>
                  <a:cubicBezTo>
                    <a:pt x="5371" y="524"/>
                    <a:pt x="5271" y="657"/>
                    <a:pt x="5170" y="824"/>
                  </a:cubicBezTo>
                  <a:cubicBezTo>
                    <a:pt x="5070" y="991"/>
                    <a:pt x="4970" y="1191"/>
                    <a:pt x="4870" y="1358"/>
                  </a:cubicBezTo>
                  <a:cubicBezTo>
                    <a:pt x="4831" y="1455"/>
                    <a:pt x="4736" y="1507"/>
                    <a:pt x="4637" y="1507"/>
                  </a:cubicBezTo>
                  <a:cubicBezTo>
                    <a:pt x="4565" y="1507"/>
                    <a:pt x="4492" y="1480"/>
                    <a:pt x="4437" y="1424"/>
                  </a:cubicBezTo>
                  <a:cubicBezTo>
                    <a:pt x="4170" y="1257"/>
                    <a:pt x="3970" y="1057"/>
                    <a:pt x="3803" y="824"/>
                  </a:cubicBezTo>
                  <a:cubicBezTo>
                    <a:pt x="3703" y="690"/>
                    <a:pt x="3569" y="524"/>
                    <a:pt x="3469" y="424"/>
                  </a:cubicBezTo>
                  <a:cubicBezTo>
                    <a:pt x="3326" y="251"/>
                    <a:pt x="3132" y="171"/>
                    <a:pt x="2943" y="171"/>
                  </a:cubicBezTo>
                  <a:cubicBezTo>
                    <a:pt x="2693" y="171"/>
                    <a:pt x="2449" y="310"/>
                    <a:pt x="2335" y="557"/>
                  </a:cubicBezTo>
                  <a:cubicBezTo>
                    <a:pt x="2302" y="724"/>
                    <a:pt x="2202" y="857"/>
                    <a:pt x="2135" y="991"/>
                  </a:cubicBezTo>
                  <a:cubicBezTo>
                    <a:pt x="2002" y="1191"/>
                    <a:pt x="1901" y="1358"/>
                    <a:pt x="1735" y="1524"/>
                  </a:cubicBezTo>
                  <a:cubicBezTo>
                    <a:pt x="1704" y="1586"/>
                    <a:pt x="1658" y="1612"/>
                    <a:pt x="1612" y="1612"/>
                  </a:cubicBezTo>
                  <a:cubicBezTo>
                    <a:pt x="1558" y="1612"/>
                    <a:pt x="1504" y="1578"/>
                    <a:pt x="1468" y="1524"/>
                  </a:cubicBezTo>
                  <a:cubicBezTo>
                    <a:pt x="1301" y="1324"/>
                    <a:pt x="1234" y="1091"/>
                    <a:pt x="1201" y="857"/>
                  </a:cubicBezTo>
                  <a:cubicBezTo>
                    <a:pt x="1134" y="590"/>
                    <a:pt x="1001" y="357"/>
                    <a:pt x="834" y="157"/>
                  </a:cubicBezTo>
                  <a:cubicBezTo>
                    <a:pt x="744" y="52"/>
                    <a:pt x="627" y="1"/>
                    <a:pt x="513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085;p68"/>
            <p:cNvSpPr/>
            <p:nvPr/>
          </p:nvSpPr>
          <p:spPr>
            <a:xfrm rot="-432543">
              <a:off x="5203260" y="3976555"/>
              <a:ext cx="173873" cy="106775"/>
            </a:xfrm>
            <a:custGeom>
              <a:avLst/>
              <a:gdLst/>
              <a:ahLst/>
              <a:cxnLst/>
              <a:rect l="l" t="t" r="r" b="b"/>
              <a:pathLst>
                <a:path w="4838" h="2971" extrusionOk="0">
                  <a:moveTo>
                    <a:pt x="386" y="0"/>
                  </a:moveTo>
                  <a:cubicBezTo>
                    <a:pt x="246" y="0"/>
                    <a:pt x="107" y="88"/>
                    <a:pt x="67" y="250"/>
                  </a:cubicBezTo>
                  <a:cubicBezTo>
                    <a:pt x="34" y="383"/>
                    <a:pt x="0" y="484"/>
                    <a:pt x="0" y="617"/>
                  </a:cubicBezTo>
                  <a:cubicBezTo>
                    <a:pt x="0" y="1317"/>
                    <a:pt x="267" y="1985"/>
                    <a:pt x="701" y="2552"/>
                  </a:cubicBezTo>
                  <a:cubicBezTo>
                    <a:pt x="879" y="2834"/>
                    <a:pt x="1176" y="2971"/>
                    <a:pt x="1475" y="2971"/>
                  </a:cubicBezTo>
                  <a:cubicBezTo>
                    <a:pt x="1847" y="2971"/>
                    <a:pt x="2221" y="2759"/>
                    <a:pt x="2369" y="2352"/>
                  </a:cubicBezTo>
                  <a:cubicBezTo>
                    <a:pt x="2402" y="2251"/>
                    <a:pt x="2435" y="2151"/>
                    <a:pt x="2469" y="2051"/>
                  </a:cubicBezTo>
                  <a:cubicBezTo>
                    <a:pt x="2505" y="1941"/>
                    <a:pt x="2522" y="1892"/>
                    <a:pt x="2563" y="1892"/>
                  </a:cubicBezTo>
                  <a:cubicBezTo>
                    <a:pt x="2596" y="1892"/>
                    <a:pt x="2646" y="1925"/>
                    <a:pt x="2736" y="1985"/>
                  </a:cubicBezTo>
                  <a:cubicBezTo>
                    <a:pt x="2969" y="2151"/>
                    <a:pt x="3203" y="2285"/>
                    <a:pt x="3503" y="2385"/>
                  </a:cubicBezTo>
                  <a:cubicBezTo>
                    <a:pt x="3600" y="2424"/>
                    <a:pt x="3703" y="2443"/>
                    <a:pt x="3805" y="2443"/>
                  </a:cubicBezTo>
                  <a:cubicBezTo>
                    <a:pt x="4053" y="2443"/>
                    <a:pt x="4295" y="2331"/>
                    <a:pt x="4437" y="2118"/>
                  </a:cubicBezTo>
                  <a:cubicBezTo>
                    <a:pt x="4737" y="1718"/>
                    <a:pt x="4837" y="1151"/>
                    <a:pt x="4637" y="684"/>
                  </a:cubicBezTo>
                  <a:cubicBezTo>
                    <a:pt x="4570" y="584"/>
                    <a:pt x="4504" y="484"/>
                    <a:pt x="4437" y="417"/>
                  </a:cubicBezTo>
                  <a:cubicBezTo>
                    <a:pt x="4362" y="357"/>
                    <a:pt x="4273" y="324"/>
                    <a:pt x="4187" y="324"/>
                  </a:cubicBezTo>
                  <a:cubicBezTo>
                    <a:pt x="4080" y="324"/>
                    <a:pt x="3977" y="373"/>
                    <a:pt x="3903" y="484"/>
                  </a:cubicBezTo>
                  <a:cubicBezTo>
                    <a:pt x="3803" y="617"/>
                    <a:pt x="3736" y="784"/>
                    <a:pt x="3670" y="951"/>
                  </a:cubicBezTo>
                  <a:cubicBezTo>
                    <a:pt x="3628" y="1055"/>
                    <a:pt x="3573" y="1107"/>
                    <a:pt x="3505" y="1107"/>
                  </a:cubicBezTo>
                  <a:cubicBezTo>
                    <a:pt x="3465" y="1107"/>
                    <a:pt x="3419" y="1088"/>
                    <a:pt x="3369" y="1051"/>
                  </a:cubicBezTo>
                  <a:cubicBezTo>
                    <a:pt x="3103" y="817"/>
                    <a:pt x="2902" y="584"/>
                    <a:pt x="2636" y="350"/>
                  </a:cubicBezTo>
                  <a:cubicBezTo>
                    <a:pt x="2470" y="210"/>
                    <a:pt x="2310" y="143"/>
                    <a:pt x="2163" y="143"/>
                  </a:cubicBezTo>
                  <a:cubicBezTo>
                    <a:pt x="1926" y="143"/>
                    <a:pt x="1725" y="320"/>
                    <a:pt x="1601" y="650"/>
                  </a:cubicBezTo>
                  <a:cubicBezTo>
                    <a:pt x="1535" y="951"/>
                    <a:pt x="1501" y="1284"/>
                    <a:pt x="1468" y="1584"/>
                  </a:cubicBezTo>
                  <a:cubicBezTo>
                    <a:pt x="1468" y="1651"/>
                    <a:pt x="1501" y="1718"/>
                    <a:pt x="1401" y="1718"/>
                  </a:cubicBezTo>
                  <a:cubicBezTo>
                    <a:pt x="1335" y="1718"/>
                    <a:pt x="1301" y="1684"/>
                    <a:pt x="1301" y="1651"/>
                  </a:cubicBezTo>
                  <a:cubicBezTo>
                    <a:pt x="1101" y="1317"/>
                    <a:pt x="968" y="951"/>
                    <a:pt x="868" y="584"/>
                  </a:cubicBezTo>
                  <a:cubicBezTo>
                    <a:pt x="834" y="417"/>
                    <a:pt x="768" y="250"/>
                    <a:pt x="634" y="117"/>
                  </a:cubicBezTo>
                  <a:cubicBezTo>
                    <a:pt x="568" y="38"/>
                    <a:pt x="477" y="0"/>
                    <a:pt x="386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086;p68"/>
            <p:cNvSpPr/>
            <p:nvPr/>
          </p:nvSpPr>
          <p:spPr>
            <a:xfrm rot="-432543">
              <a:off x="4937136" y="3212234"/>
              <a:ext cx="130711" cy="143900"/>
            </a:xfrm>
            <a:custGeom>
              <a:avLst/>
              <a:gdLst/>
              <a:ahLst/>
              <a:cxnLst/>
              <a:rect l="l" t="t" r="r" b="b"/>
              <a:pathLst>
                <a:path w="3637" h="4004" extrusionOk="0">
                  <a:moveTo>
                    <a:pt x="3100" y="0"/>
                  </a:moveTo>
                  <a:cubicBezTo>
                    <a:pt x="2935" y="0"/>
                    <a:pt x="2774" y="65"/>
                    <a:pt x="2636" y="175"/>
                  </a:cubicBezTo>
                  <a:cubicBezTo>
                    <a:pt x="1468" y="843"/>
                    <a:pt x="768" y="1943"/>
                    <a:pt x="134" y="3111"/>
                  </a:cubicBezTo>
                  <a:cubicBezTo>
                    <a:pt x="134" y="3178"/>
                    <a:pt x="101" y="3244"/>
                    <a:pt x="67" y="3311"/>
                  </a:cubicBezTo>
                  <a:cubicBezTo>
                    <a:pt x="1" y="3578"/>
                    <a:pt x="134" y="3845"/>
                    <a:pt x="401" y="3978"/>
                  </a:cubicBezTo>
                  <a:cubicBezTo>
                    <a:pt x="453" y="3995"/>
                    <a:pt x="504" y="4004"/>
                    <a:pt x="555" y="4004"/>
                  </a:cubicBezTo>
                  <a:cubicBezTo>
                    <a:pt x="700" y="4004"/>
                    <a:pt x="836" y="3935"/>
                    <a:pt x="935" y="3811"/>
                  </a:cubicBezTo>
                  <a:cubicBezTo>
                    <a:pt x="1068" y="3645"/>
                    <a:pt x="1168" y="3478"/>
                    <a:pt x="1268" y="3311"/>
                  </a:cubicBezTo>
                  <a:cubicBezTo>
                    <a:pt x="1769" y="2377"/>
                    <a:pt x="2436" y="1576"/>
                    <a:pt x="3236" y="876"/>
                  </a:cubicBezTo>
                  <a:cubicBezTo>
                    <a:pt x="3370" y="776"/>
                    <a:pt x="3470" y="676"/>
                    <a:pt x="3536" y="542"/>
                  </a:cubicBezTo>
                  <a:cubicBezTo>
                    <a:pt x="3637" y="276"/>
                    <a:pt x="3470" y="9"/>
                    <a:pt x="3203" y="9"/>
                  </a:cubicBezTo>
                  <a:cubicBezTo>
                    <a:pt x="3169" y="3"/>
                    <a:pt x="3134" y="0"/>
                    <a:pt x="3100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87;p68"/>
            <p:cNvSpPr/>
            <p:nvPr/>
          </p:nvSpPr>
          <p:spPr>
            <a:xfrm rot="-432543">
              <a:off x="3548426" y="4598124"/>
              <a:ext cx="125931" cy="80108"/>
            </a:xfrm>
            <a:custGeom>
              <a:avLst/>
              <a:gdLst/>
              <a:ahLst/>
              <a:cxnLst/>
              <a:rect l="l" t="t" r="r" b="b"/>
              <a:pathLst>
                <a:path w="3504" h="2229" extrusionOk="0">
                  <a:moveTo>
                    <a:pt x="608" y="0"/>
                  </a:moveTo>
                  <a:cubicBezTo>
                    <a:pt x="433" y="0"/>
                    <a:pt x="260" y="98"/>
                    <a:pt x="167" y="260"/>
                  </a:cubicBezTo>
                  <a:cubicBezTo>
                    <a:pt x="1" y="494"/>
                    <a:pt x="67" y="760"/>
                    <a:pt x="267" y="927"/>
                  </a:cubicBezTo>
                  <a:cubicBezTo>
                    <a:pt x="334" y="1027"/>
                    <a:pt x="434" y="1094"/>
                    <a:pt x="501" y="1161"/>
                  </a:cubicBezTo>
                  <a:cubicBezTo>
                    <a:pt x="1201" y="1528"/>
                    <a:pt x="1902" y="1861"/>
                    <a:pt x="2636" y="2128"/>
                  </a:cubicBezTo>
                  <a:cubicBezTo>
                    <a:pt x="2769" y="2161"/>
                    <a:pt x="2903" y="2195"/>
                    <a:pt x="3036" y="2228"/>
                  </a:cubicBezTo>
                  <a:cubicBezTo>
                    <a:pt x="3270" y="2195"/>
                    <a:pt x="3470" y="1995"/>
                    <a:pt x="3503" y="1761"/>
                  </a:cubicBezTo>
                  <a:cubicBezTo>
                    <a:pt x="3470" y="1628"/>
                    <a:pt x="3436" y="1528"/>
                    <a:pt x="3336" y="1461"/>
                  </a:cubicBezTo>
                  <a:cubicBezTo>
                    <a:pt x="3103" y="1227"/>
                    <a:pt x="2836" y="1027"/>
                    <a:pt x="2502" y="894"/>
                  </a:cubicBezTo>
                  <a:cubicBezTo>
                    <a:pt x="2002" y="560"/>
                    <a:pt x="1435" y="293"/>
                    <a:pt x="834" y="60"/>
                  </a:cubicBezTo>
                  <a:cubicBezTo>
                    <a:pt x="763" y="19"/>
                    <a:pt x="685" y="0"/>
                    <a:pt x="60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88;p68"/>
            <p:cNvSpPr/>
            <p:nvPr/>
          </p:nvSpPr>
          <p:spPr>
            <a:xfrm rot="-432543">
              <a:off x="3364276" y="4251542"/>
              <a:ext cx="118707" cy="78275"/>
            </a:xfrm>
            <a:custGeom>
              <a:avLst/>
              <a:gdLst/>
              <a:ahLst/>
              <a:cxnLst/>
              <a:rect l="l" t="t" r="r" b="b"/>
              <a:pathLst>
                <a:path w="3303" h="2178" extrusionOk="0">
                  <a:moveTo>
                    <a:pt x="717" y="1"/>
                  </a:moveTo>
                  <a:cubicBezTo>
                    <a:pt x="678" y="1"/>
                    <a:pt x="639" y="3"/>
                    <a:pt x="601" y="9"/>
                  </a:cubicBezTo>
                  <a:lnTo>
                    <a:pt x="434" y="9"/>
                  </a:lnTo>
                  <a:cubicBezTo>
                    <a:pt x="267" y="42"/>
                    <a:pt x="100" y="142"/>
                    <a:pt x="67" y="343"/>
                  </a:cubicBezTo>
                  <a:cubicBezTo>
                    <a:pt x="0" y="476"/>
                    <a:pt x="67" y="643"/>
                    <a:pt x="200" y="743"/>
                  </a:cubicBezTo>
                  <a:cubicBezTo>
                    <a:pt x="267" y="843"/>
                    <a:pt x="367" y="943"/>
                    <a:pt x="500" y="1010"/>
                  </a:cubicBezTo>
                  <a:cubicBezTo>
                    <a:pt x="1134" y="1410"/>
                    <a:pt x="1801" y="1777"/>
                    <a:pt x="2469" y="2077"/>
                  </a:cubicBezTo>
                  <a:cubicBezTo>
                    <a:pt x="2602" y="2144"/>
                    <a:pt x="2735" y="2177"/>
                    <a:pt x="2869" y="2177"/>
                  </a:cubicBezTo>
                  <a:cubicBezTo>
                    <a:pt x="3036" y="2177"/>
                    <a:pt x="3169" y="2110"/>
                    <a:pt x="3236" y="1944"/>
                  </a:cubicBezTo>
                  <a:cubicBezTo>
                    <a:pt x="3302" y="1844"/>
                    <a:pt x="3302" y="1677"/>
                    <a:pt x="3202" y="1577"/>
                  </a:cubicBezTo>
                  <a:cubicBezTo>
                    <a:pt x="3102" y="1410"/>
                    <a:pt x="2936" y="1277"/>
                    <a:pt x="2802" y="1143"/>
                  </a:cubicBezTo>
                  <a:cubicBezTo>
                    <a:pt x="2302" y="810"/>
                    <a:pt x="1801" y="509"/>
                    <a:pt x="1268" y="209"/>
                  </a:cubicBezTo>
                  <a:cubicBezTo>
                    <a:pt x="1101" y="70"/>
                    <a:pt x="911" y="1"/>
                    <a:pt x="717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089;p68"/>
            <p:cNvSpPr/>
            <p:nvPr/>
          </p:nvSpPr>
          <p:spPr>
            <a:xfrm rot="-432543">
              <a:off x="5012792" y="3277941"/>
              <a:ext cx="83954" cy="84421"/>
            </a:xfrm>
            <a:custGeom>
              <a:avLst/>
              <a:gdLst/>
              <a:ahLst/>
              <a:cxnLst/>
              <a:rect l="l" t="t" r="r" b="b"/>
              <a:pathLst>
                <a:path w="2336" h="2349" extrusionOk="0">
                  <a:moveTo>
                    <a:pt x="1878" y="1"/>
                  </a:moveTo>
                  <a:cubicBezTo>
                    <a:pt x="1853" y="1"/>
                    <a:pt x="1828" y="3"/>
                    <a:pt x="1802" y="7"/>
                  </a:cubicBezTo>
                  <a:cubicBezTo>
                    <a:pt x="1568" y="7"/>
                    <a:pt x="1368" y="107"/>
                    <a:pt x="1202" y="241"/>
                  </a:cubicBezTo>
                  <a:cubicBezTo>
                    <a:pt x="768" y="574"/>
                    <a:pt x="401" y="974"/>
                    <a:pt x="134" y="1441"/>
                  </a:cubicBezTo>
                  <a:cubicBezTo>
                    <a:pt x="67" y="1575"/>
                    <a:pt x="34" y="1708"/>
                    <a:pt x="34" y="1842"/>
                  </a:cubicBezTo>
                  <a:cubicBezTo>
                    <a:pt x="1" y="2075"/>
                    <a:pt x="201" y="2309"/>
                    <a:pt x="468" y="2342"/>
                  </a:cubicBezTo>
                  <a:cubicBezTo>
                    <a:pt x="490" y="2346"/>
                    <a:pt x="512" y="2349"/>
                    <a:pt x="535" y="2349"/>
                  </a:cubicBezTo>
                  <a:cubicBezTo>
                    <a:pt x="685" y="2349"/>
                    <a:pt x="848" y="2258"/>
                    <a:pt x="935" y="2142"/>
                  </a:cubicBezTo>
                  <a:cubicBezTo>
                    <a:pt x="1368" y="1675"/>
                    <a:pt x="1769" y="1175"/>
                    <a:pt x="2202" y="674"/>
                  </a:cubicBezTo>
                  <a:cubicBezTo>
                    <a:pt x="2302" y="574"/>
                    <a:pt x="2336" y="374"/>
                    <a:pt x="2236" y="241"/>
                  </a:cubicBezTo>
                  <a:cubicBezTo>
                    <a:pt x="2178" y="95"/>
                    <a:pt x="2044" y="1"/>
                    <a:pt x="187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90;p68"/>
            <p:cNvSpPr/>
            <p:nvPr/>
          </p:nvSpPr>
          <p:spPr>
            <a:xfrm rot="-432543">
              <a:off x="5362984" y="3474392"/>
              <a:ext cx="181061" cy="235796"/>
            </a:xfrm>
            <a:custGeom>
              <a:avLst/>
              <a:gdLst/>
              <a:ahLst/>
              <a:cxnLst/>
              <a:rect l="l" t="t" r="r" b="b"/>
              <a:pathLst>
                <a:path w="5038" h="6561" extrusionOk="0">
                  <a:moveTo>
                    <a:pt x="3136" y="1347"/>
                  </a:moveTo>
                  <a:cubicBezTo>
                    <a:pt x="3237" y="1381"/>
                    <a:pt x="3303" y="1447"/>
                    <a:pt x="3303" y="1514"/>
                  </a:cubicBezTo>
                  <a:cubicBezTo>
                    <a:pt x="3337" y="1614"/>
                    <a:pt x="3337" y="1681"/>
                    <a:pt x="3337" y="1814"/>
                  </a:cubicBezTo>
                  <a:cubicBezTo>
                    <a:pt x="3303" y="2014"/>
                    <a:pt x="3237" y="2281"/>
                    <a:pt x="3170" y="2481"/>
                  </a:cubicBezTo>
                  <a:cubicBezTo>
                    <a:pt x="3136" y="2548"/>
                    <a:pt x="3103" y="2581"/>
                    <a:pt x="3036" y="2615"/>
                  </a:cubicBezTo>
                  <a:cubicBezTo>
                    <a:pt x="2936" y="2615"/>
                    <a:pt x="2870" y="2548"/>
                    <a:pt x="2836" y="2481"/>
                  </a:cubicBezTo>
                  <a:cubicBezTo>
                    <a:pt x="2669" y="2148"/>
                    <a:pt x="2736" y="1714"/>
                    <a:pt x="2970" y="1414"/>
                  </a:cubicBezTo>
                  <a:cubicBezTo>
                    <a:pt x="3003" y="1381"/>
                    <a:pt x="3070" y="1347"/>
                    <a:pt x="3136" y="1347"/>
                  </a:cubicBezTo>
                  <a:close/>
                  <a:moveTo>
                    <a:pt x="4276" y="0"/>
                  </a:moveTo>
                  <a:cubicBezTo>
                    <a:pt x="3887" y="0"/>
                    <a:pt x="3512" y="38"/>
                    <a:pt x="3136" y="113"/>
                  </a:cubicBezTo>
                  <a:cubicBezTo>
                    <a:pt x="2102" y="447"/>
                    <a:pt x="1102" y="914"/>
                    <a:pt x="234" y="1547"/>
                  </a:cubicBezTo>
                  <a:cubicBezTo>
                    <a:pt x="68" y="1614"/>
                    <a:pt x="1" y="1814"/>
                    <a:pt x="101" y="1948"/>
                  </a:cubicBezTo>
                  <a:cubicBezTo>
                    <a:pt x="134" y="2048"/>
                    <a:pt x="168" y="2114"/>
                    <a:pt x="201" y="2215"/>
                  </a:cubicBezTo>
                  <a:cubicBezTo>
                    <a:pt x="835" y="3249"/>
                    <a:pt x="1302" y="4383"/>
                    <a:pt x="1869" y="5450"/>
                  </a:cubicBezTo>
                  <a:lnTo>
                    <a:pt x="2269" y="6184"/>
                  </a:lnTo>
                  <a:cubicBezTo>
                    <a:pt x="2303" y="6284"/>
                    <a:pt x="2403" y="6384"/>
                    <a:pt x="2536" y="6451"/>
                  </a:cubicBezTo>
                  <a:cubicBezTo>
                    <a:pt x="2673" y="6528"/>
                    <a:pt x="2842" y="6561"/>
                    <a:pt x="3023" y="6561"/>
                  </a:cubicBezTo>
                  <a:cubicBezTo>
                    <a:pt x="3547" y="6561"/>
                    <a:pt x="4164" y="6282"/>
                    <a:pt x="4337" y="5984"/>
                  </a:cubicBezTo>
                  <a:cubicBezTo>
                    <a:pt x="4404" y="5817"/>
                    <a:pt x="4437" y="5650"/>
                    <a:pt x="4437" y="5484"/>
                  </a:cubicBezTo>
                  <a:lnTo>
                    <a:pt x="4437" y="4149"/>
                  </a:lnTo>
                  <a:cubicBezTo>
                    <a:pt x="4404" y="3415"/>
                    <a:pt x="4437" y="2648"/>
                    <a:pt x="4571" y="1948"/>
                  </a:cubicBezTo>
                  <a:cubicBezTo>
                    <a:pt x="4704" y="1447"/>
                    <a:pt x="4804" y="947"/>
                    <a:pt x="4938" y="447"/>
                  </a:cubicBezTo>
                  <a:cubicBezTo>
                    <a:pt x="5038" y="246"/>
                    <a:pt x="4871" y="13"/>
                    <a:pt x="4671" y="13"/>
                  </a:cubicBezTo>
                  <a:cubicBezTo>
                    <a:pt x="4537" y="5"/>
                    <a:pt x="4406" y="0"/>
                    <a:pt x="4276" y="0"/>
                  </a:cubicBezTo>
                  <a:close/>
                </a:path>
              </a:pathLst>
            </a:custGeom>
            <a:solidFill>
              <a:srgbClr val="F2D1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091;p68"/>
            <p:cNvSpPr/>
            <p:nvPr/>
          </p:nvSpPr>
          <p:spPr>
            <a:xfrm rot="-432543">
              <a:off x="5367124" y="3519730"/>
              <a:ext cx="158276" cy="192526"/>
            </a:xfrm>
            <a:custGeom>
              <a:avLst/>
              <a:gdLst/>
              <a:ahLst/>
              <a:cxnLst/>
              <a:rect l="l" t="t" r="r" b="b"/>
              <a:pathLst>
                <a:path w="4404" h="5357" extrusionOk="0">
                  <a:moveTo>
                    <a:pt x="830" y="1"/>
                  </a:moveTo>
                  <a:cubicBezTo>
                    <a:pt x="668" y="1"/>
                    <a:pt x="490" y="100"/>
                    <a:pt x="200" y="283"/>
                  </a:cubicBezTo>
                  <a:cubicBezTo>
                    <a:pt x="167" y="316"/>
                    <a:pt x="134" y="350"/>
                    <a:pt x="100" y="383"/>
                  </a:cubicBezTo>
                  <a:cubicBezTo>
                    <a:pt x="0" y="450"/>
                    <a:pt x="0" y="583"/>
                    <a:pt x="34" y="683"/>
                  </a:cubicBezTo>
                  <a:cubicBezTo>
                    <a:pt x="67" y="783"/>
                    <a:pt x="100" y="883"/>
                    <a:pt x="167" y="984"/>
                  </a:cubicBezTo>
                  <a:cubicBezTo>
                    <a:pt x="667" y="1817"/>
                    <a:pt x="1034" y="2685"/>
                    <a:pt x="1501" y="3519"/>
                  </a:cubicBezTo>
                  <a:cubicBezTo>
                    <a:pt x="1735" y="3986"/>
                    <a:pt x="1968" y="4453"/>
                    <a:pt x="2202" y="4920"/>
                  </a:cubicBezTo>
                  <a:cubicBezTo>
                    <a:pt x="2356" y="5167"/>
                    <a:pt x="2626" y="5357"/>
                    <a:pt x="2956" y="5357"/>
                  </a:cubicBezTo>
                  <a:cubicBezTo>
                    <a:pt x="2982" y="5357"/>
                    <a:pt x="3009" y="5356"/>
                    <a:pt x="3036" y="5353"/>
                  </a:cubicBezTo>
                  <a:cubicBezTo>
                    <a:pt x="3336" y="5320"/>
                    <a:pt x="3636" y="5220"/>
                    <a:pt x="3903" y="5120"/>
                  </a:cubicBezTo>
                  <a:cubicBezTo>
                    <a:pt x="4070" y="5020"/>
                    <a:pt x="4203" y="4886"/>
                    <a:pt x="4303" y="4753"/>
                  </a:cubicBezTo>
                  <a:cubicBezTo>
                    <a:pt x="4403" y="4586"/>
                    <a:pt x="4403" y="4419"/>
                    <a:pt x="4237" y="4353"/>
                  </a:cubicBezTo>
                  <a:cubicBezTo>
                    <a:pt x="3803" y="4119"/>
                    <a:pt x="3503" y="3752"/>
                    <a:pt x="3303" y="3319"/>
                  </a:cubicBezTo>
                  <a:cubicBezTo>
                    <a:pt x="3236" y="3218"/>
                    <a:pt x="3169" y="3085"/>
                    <a:pt x="3136" y="2985"/>
                  </a:cubicBezTo>
                  <a:cubicBezTo>
                    <a:pt x="2902" y="2551"/>
                    <a:pt x="2702" y="2151"/>
                    <a:pt x="2469" y="1717"/>
                  </a:cubicBezTo>
                  <a:cubicBezTo>
                    <a:pt x="2202" y="1250"/>
                    <a:pt x="1902" y="817"/>
                    <a:pt x="1501" y="450"/>
                  </a:cubicBezTo>
                  <a:cubicBezTo>
                    <a:pt x="1193" y="142"/>
                    <a:pt x="1023" y="1"/>
                    <a:pt x="830" y="1"/>
                  </a:cubicBezTo>
                  <a:close/>
                </a:path>
              </a:pathLst>
            </a:custGeom>
            <a:solidFill>
              <a:srgbClr val="D69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092;p68"/>
            <p:cNvSpPr/>
            <p:nvPr/>
          </p:nvSpPr>
          <p:spPr>
            <a:xfrm rot="-432543">
              <a:off x="5322361" y="3251897"/>
              <a:ext cx="115221" cy="101169"/>
            </a:xfrm>
            <a:custGeom>
              <a:avLst/>
              <a:gdLst/>
              <a:ahLst/>
              <a:cxnLst/>
              <a:rect l="l" t="t" r="r" b="b"/>
              <a:pathLst>
                <a:path w="3206" h="2815" extrusionOk="0">
                  <a:moveTo>
                    <a:pt x="1389" y="0"/>
                  </a:moveTo>
                  <a:cubicBezTo>
                    <a:pt x="1253" y="0"/>
                    <a:pt x="1136" y="69"/>
                    <a:pt x="1037" y="193"/>
                  </a:cubicBezTo>
                  <a:cubicBezTo>
                    <a:pt x="1" y="1134"/>
                    <a:pt x="708" y="2815"/>
                    <a:pt x="2046" y="2815"/>
                  </a:cubicBezTo>
                  <a:cubicBezTo>
                    <a:pt x="2130" y="2815"/>
                    <a:pt x="2216" y="2808"/>
                    <a:pt x="2304" y="2794"/>
                  </a:cubicBezTo>
                  <a:cubicBezTo>
                    <a:pt x="2538" y="2794"/>
                    <a:pt x="2771" y="2694"/>
                    <a:pt x="2972" y="2561"/>
                  </a:cubicBezTo>
                  <a:cubicBezTo>
                    <a:pt x="3138" y="2461"/>
                    <a:pt x="3205" y="2261"/>
                    <a:pt x="3172" y="2094"/>
                  </a:cubicBezTo>
                  <a:cubicBezTo>
                    <a:pt x="3138" y="1894"/>
                    <a:pt x="2972" y="1760"/>
                    <a:pt x="2771" y="1727"/>
                  </a:cubicBezTo>
                  <a:lnTo>
                    <a:pt x="2138" y="1727"/>
                  </a:lnTo>
                  <a:cubicBezTo>
                    <a:pt x="1671" y="1727"/>
                    <a:pt x="1471" y="1493"/>
                    <a:pt x="1604" y="1060"/>
                  </a:cubicBezTo>
                  <a:cubicBezTo>
                    <a:pt x="1637" y="860"/>
                    <a:pt x="1737" y="693"/>
                    <a:pt x="1804" y="493"/>
                  </a:cubicBezTo>
                  <a:cubicBezTo>
                    <a:pt x="1837" y="293"/>
                    <a:pt x="1737" y="59"/>
                    <a:pt x="1537" y="26"/>
                  </a:cubicBezTo>
                  <a:cubicBezTo>
                    <a:pt x="1486" y="9"/>
                    <a:pt x="1436" y="0"/>
                    <a:pt x="1389" y="0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093;p68"/>
            <p:cNvSpPr/>
            <p:nvPr/>
          </p:nvSpPr>
          <p:spPr>
            <a:xfrm rot="-432543">
              <a:off x="5446949" y="3512167"/>
              <a:ext cx="39605" cy="63684"/>
            </a:xfrm>
            <a:custGeom>
              <a:avLst/>
              <a:gdLst/>
              <a:ahLst/>
              <a:cxnLst/>
              <a:rect l="l" t="t" r="r" b="b"/>
              <a:pathLst>
                <a:path w="1102" h="1772" extrusionOk="0">
                  <a:moveTo>
                    <a:pt x="630" y="1"/>
                  </a:moveTo>
                  <a:cubicBezTo>
                    <a:pt x="422" y="1"/>
                    <a:pt x="227" y="130"/>
                    <a:pt x="167" y="339"/>
                  </a:cubicBezTo>
                  <a:cubicBezTo>
                    <a:pt x="67" y="539"/>
                    <a:pt x="34" y="773"/>
                    <a:pt x="34" y="1006"/>
                  </a:cubicBezTo>
                  <a:cubicBezTo>
                    <a:pt x="1" y="1240"/>
                    <a:pt x="67" y="1473"/>
                    <a:pt x="234" y="1640"/>
                  </a:cubicBezTo>
                  <a:cubicBezTo>
                    <a:pt x="323" y="1729"/>
                    <a:pt x="431" y="1772"/>
                    <a:pt x="536" y="1772"/>
                  </a:cubicBezTo>
                  <a:cubicBezTo>
                    <a:pt x="667" y="1772"/>
                    <a:pt x="794" y="1704"/>
                    <a:pt x="868" y="1574"/>
                  </a:cubicBezTo>
                  <a:cubicBezTo>
                    <a:pt x="1001" y="1207"/>
                    <a:pt x="1101" y="840"/>
                    <a:pt x="1101" y="473"/>
                  </a:cubicBezTo>
                  <a:cubicBezTo>
                    <a:pt x="1101" y="239"/>
                    <a:pt x="935" y="39"/>
                    <a:pt x="701" y="6"/>
                  </a:cubicBezTo>
                  <a:cubicBezTo>
                    <a:pt x="677" y="2"/>
                    <a:pt x="654" y="1"/>
                    <a:pt x="630" y="1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094;p68"/>
            <p:cNvSpPr/>
            <p:nvPr/>
          </p:nvSpPr>
          <p:spPr>
            <a:xfrm>
              <a:off x="3865575" y="3524784"/>
              <a:ext cx="1002125" cy="596900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Google Shape;4095;p68"/>
            <p:cNvSpPr/>
            <p:nvPr/>
          </p:nvSpPr>
          <p:spPr>
            <a:xfrm rot="-620901">
              <a:off x="3837864" y="3724245"/>
              <a:ext cx="885348" cy="527344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4096;p68"/>
            <p:cNvSpPr/>
            <p:nvPr/>
          </p:nvSpPr>
          <p:spPr>
            <a:xfrm rot="-1166654">
              <a:off x="4087670" y="4085823"/>
              <a:ext cx="530731" cy="278081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8" name="Google Shape;4097;p68"/>
          <p:cNvSpPr/>
          <p:nvPr/>
        </p:nvSpPr>
        <p:spPr>
          <a:xfrm>
            <a:off x="-47493" y="4794630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4097;p68"/>
          <p:cNvSpPr/>
          <p:nvPr/>
        </p:nvSpPr>
        <p:spPr>
          <a:xfrm>
            <a:off x="1276101" y="4794630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4097;p68"/>
          <p:cNvSpPr/>
          <p:nvPr/>
        </p:nvSpPr>
        <p:spPr>
          <a:xfrm>
            <a:off x="2690774" y="4794630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4097;p68"/>
          <p:cNvSpPr/>
          <p:nvPr/>
        </p:nvSpPr>
        <p:spPr>
          <a:xfrm>
            <a:off x="4100710" y="4807765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4097;p68"/>
          <p:cNvSpPr/>
          <p:nvPr/>
        </p:nvSpPr>
        <p:spPr>
          <a:xfrm>
            <a:off x="5671064" y="4798034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4097;p68"/>
          <p:cNvSpPr/>
          <p:nvPr/>
        </p:nvSpPr>
        <p:spPr>
          <a:xfrm>
            <a:off x="7537308" y="4794630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4097;p68"/>
          <p:cNvSpPr/>
          <p:nvPr/>
        </p:nvSpPr>
        <p:spPr>
          <a:xfrm>
            <a:off x="6145902" y="4806845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090372" y="286085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Who are they?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90117" y="4078075"/>
            <a:ext cx="6356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They’re Minh and Lucy.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913457" y="217224"/>
            <a:ext cx="567248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What does Minh have?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174240" y="4054777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He has a dog.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842954" y="29773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Now listen and repeat.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093" y="1009963"/>
            <a:ext cx="3431694" cy="3213494"/>
          </a:xfrm>
          <a:prstGeom prst="rect">
            <a:avLst/>
          </a:prstGeom>
        </p:spPr>
      </p:pic>
      <p:pic>
        <p:nvPicPr>
          <p:cNvPr id="2" name="Track 54">
            <a:hlinkClick r:id="" action="ppaction://media"/>
            <a:extLst>
              <a:ext uri="{FF2B5EF4-FFF2-40B4-BE49-F238E27FC236}">
                <a16:creationId xmlns:a16="http://schemas.microsoft.com/office/drawing/2014/main" id="{62A3C669-518B-D5AA-9FC4-95ADA62B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85" end="17348.1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280" y="4808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070976" y="389275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Who are they?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90117" y="4078075"/>
            <a:ext cx="6356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They’re Mai and Bill.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832176" y="386876"/>
            <a:ext cx="567248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What pets can you see?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330326" y="4014532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 can see (2) cats.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101875" y="378190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Whose cats are they?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330326" y="4112375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 are Bill’s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888861" y="353176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Now listen and repeat.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34" y="1165003"/>
            <a:ext cx="3894518" cy="2947372"/>
          </a:xfrm>
          <a:prstGeom prst="rect">
            <a:avLst/>
          </a:prstGeom>
        </p:spPr>
      </p:pic>
      <p:pic>
        <p:nvPicPr>
          <p:cNvPr id="3" name="Track 54 (mp3cut.net)">
            <a:hlinkClick r:id="" action="ppaction://media"/>
            <a:extLst>
              <a:ext uri="{FF2B5EF4-FFF2-40B4-BE49-F238E27FC236}">
                <a16:creationId xmlns:a16="http://schemas.microsoft.com/office/drawing/2014/main" id="{3DB72AE9-8221-441F-89CC-7763ED942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1289" y="43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9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Rectangle 48"/>
          <p:cNvSpPr/>
          <p:nvPr/>
        </p:nvSpPr>
        <p:spPr>
          <a:xfrm>
            <a:off x="1995354" y="45013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again and repeat.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Track 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164" y="569170"/>
            <a:ext cx="603274" cy="6032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-685" t="5636" r="685" b="-5636"/>
          <a:stretch/>
        </p:blipFill>
        <p:spPr>
          <a:xfrm>
            <a:off x="457692" y="1328460"/>
            <a:ext cx="8349004" cy="3380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748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-285042" y="3948910"/>
            <a:ext cx="1036882" cy="1194590"/>
            <a:chOff x="984958" y="1389759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1" y="1389759"/>
              <a:ext cx="1153077" cy="1827397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Rectangle 48"/>
          <p:cNvSpPr/>
          <p:nvPr/>
        </p:nvSpPr>
        <p:spPr>
          <a:xfrm>
            <a:off x="1649914" y="470454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Work in pairs. Act and say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l="-685" t="5636" r="685" b="-5636"/>
          <a:stretch/>
        </p:blipFill>
        <p:spPr>
          <a:xfrm>
            <a:off x="457692" y="1328460"/>
            <a:ext cx="8349004" cy="3380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653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2537169" y="1564779"/>
            <a:ext cx="4031037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3504223" y="411993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193</Words>
  <Application>Microsoft Office PowerPoint</Application>
  <PresentationFormat>On-screen Show (16:9)</PresentationFormat>
  <Paragraphs>43</Paragraphs>
  <Slides>18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Ubuntu</vt:lpstr>
      <vt:lpstr>.VnCourier New</vt:lpstr>
      <vt:lpstr>Script MT Bold</vt:lpstr>
      <vt:lpstr>Vibur</vt:lpstr>
      <vt:lpstr>Catamaran</vt:lpstr>
      <vt:lpstr>Times New Roman</vt:lpstr>
      <vt:lpstr>Comfortaa</vt:lpstr>
      <vt:lpstr>Wingdings</vt:lpstr>
      <vt:lpstr>Sport Day</vt:lpstr>
      <vt:lpstr>Arial</vt:lpstr>
      <vt:lpstr>Roboto Slab Light</vt:lpstr>
      <vt:lpstr>Work Sans</vt:lpstr>
      <vt:lpstr>Fira Sans Extra Condensed Medium</vt:lpstr>
      <vt:lpstr>Comfortaa Medium</vt:lpstr>
      <vt:lpstr>Learning the Days of the Week by Slidesgo </vt:lpstr>
      <vt:lpstr>My pets Lesson 1 - Period 1</vt:lpstr>
      <vt:lpstr>1</vt:lpstr>
      <vt:lpstr>PowerPoint Presentation</vt:lpstr>
      <vt:lpstr>Look, listen and repeat.</vt:lpstr>
      <vt:lpstr>PowerPoint Presentation</vt:lpstr>
      <vt:lpstr>PowerPoint Presentation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Fun corner and wrap-up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Administrator</cp:lastModifiedBy>
  <cp:revision>42</cp:revision>
  <dcterms:modified xsi:type="dcterms:W3CDTF">2025-03-25T01:20:17Z</dcterms:modified>
</cp:coreProperties>
</file>