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9"/>
  </p:notesMasterIdLst>
  <p:sldIdLst>
    <p:sldId id="352" r:id="rId2"/>
    <p:sldId id="256" r:id="rId3"/>
    <p:sldId id="262" r:id="rId4"/>
    <p:sldId id="356" r:id="rId5"/>
    <p:sldId id="266" r:id="rId6"/>
    <p:sldId id="344" r:id="rId7"/>
    <p:sldId id="272" r:id="rId8"/>
    <p:sldId id="358" r:id="rId9"/>
    <p:sldId id="357" r:id="rId10"/>
    <p:sldId id="359" r:id="rId11"/>
    <p:sldId id="360" r:id="rId12"/>
    <p:sldId id="361" r:id="rId13"/>
    <p:sldId id="362" r:id="rId14"/>
    <p:sldId id="345" r:id="rId15"/>
    <p:sldId id="277" r:id="rId16"/>
    <p:sldId id="312" r:id="rId17"/>
    <p:sldId id="282" r:id="rId18"/>
  </p:sldIdLst>
  <p:sldSz cx="9144000" cy="5143500" type="screen16x9"/>
  <p:notesSz cx="6858000" cy="9144000"/>
  <p:embeddedFontLst>
    <p:embeddedFont>
      <p:font typeface=".VnCourier New" panose="02027200000000000000" pitchFamily="18" charset="0"/>
      <p:regular r:id="rId20"/>
      <p:bold r:id="rId21"/>
      <p:italic r:id="rId22"/>
      <p:boldItalic r:id="rId23"/>
    </p:embeddedFont>
    <p:embeddedFont>
      <p:font typeface=".VnTimeH" panose="020B7200000000000000" pitchFamily="34" charset="0"/>
      <p:regular r:id="rId24"/>
      <p:bold r:id="rId25"/>
      <p:italic r:id="rId26"/>
      <p:boldItalic r:id="rId27"/>
    </p:embeddedFont>
    <p:embeddedFont>
      <p:font typeface="Arial Rounded MT Bold" panose="020F0704030504030204" pitchFamily="34" charset="0"/>
      <p:regular r:id="rId28"/>
    </p:embeddedFont>
    <p:embeddedFont>
      <p:font typeface="Catamaran" panose="020B0604020202020204" charset="0"/>
      <p:regular r:id="rId29"/>
      <p:bold r:id="rId30"/>
    </p:embeddedFont>
    <p:embeddedFont>
      <p:font typeface="Caveat Brush" panose="020B0604020202020204" charset="0"/>
      <p:regular r:id="rId31"/>
    </p:embeddedFont>
    <p:embeddedFont>
      <p:font typeface="Comfortaa" panose="020B0604020202020204" charset="0"/>
      <p:regular r:id="rId32"/>
      <p:bold r:id="rId33"/>
    </p:embeddedFont>
    <p:embeddedFont>
      <p:font typeface="Comfortaa Medium" panose="020B0604020202020204" charset="0"/>
      <p:regular r:id="rId34"/>
      <p:bold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Patrick Hand" panose="020B0604020202020204" charset="0"/>
      <p:regular r:id="rId40"/>
    </p:embeddedFont>
    <p:embeddedFont>
      <p:font typeface="Roboto Slab Light" panose="020B0604020202020204" charset="0"/>
      <p:regular r:id="rId41"/>
      <p:bold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Ubuntu" panose="020B0604020202020204" charset="0"/>
      <p:regular r:id="rId47"/>
      <p:bold r:id="rId48"/>
      <p:italic r:id="rId49"/>
      <p:boldItalic r:id="rId50"/>
    </p:embeddedFont>
    <p:embeddedFont>
      <p:font typeface="Vibur" panose="020B0604020202020204" charset="0"/>
      <p:regular r:id="rId51"/>
    </p:embeddedFont>
    <p:embeddedFont>
      <p:font typeface="Work Sans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1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697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169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7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856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446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91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580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925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05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5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92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9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7750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7509495" y="-1067581"/>
            <a:ext cx="1109640" cy="2575974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2727450" y="537875"/>
            <a:ext cx="36891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78829" y="124939"/>
            <a:ext cx="1290477" cy="820137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63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1" r:id="rId4"/>
    <p:sldLayoutId id="2147483663" r:id="rId5"/>
    <p:sldLayoutId id="2147483678" r:id="rId6"/>
    <p:sldLayoutId id="2147483679" r:id="rId7"/>
    <p:sldLayoutId id="2147483756" r:id="rId8"/>
    <p:sldLayoutId id="21474837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8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409000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cat.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765563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cats.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cats.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1442296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6634007"/>
              <a:gd name="connsiteY0" fmla="*/ 156742 h 940431"/>
              <a:gd name="connsiteX1" fmla="*/ 156742 w 6634007"/>
              <a:gd name="connsiteY1" fmla="*/ 0 h 940431"/>
              <a:gd name="connsiteX2" fmla="*/ 662384 w 6634007"/>
              <a:gd name="connsiteY2" fmla="*/ 0 h 940431"/>
              <a:gd name="connsiteX3" fmla="*/ 1104820 w 6634007"/>
              <a:gd name="connsiteY3" fmla="*/ 0 h 940431"/>
              <a:gd name="connsiteX4" fmla="*/ 1863283 w 6634007"/>
              <a:gd name="connsiteY4" fmla="*/ 0 h 940431"/>
              <a:gd name="connsiteX5" fmla="*/ 2305720 w 6634007"/>
              <a:gd name="connsiteY5" fmla="*/ 0 h 940431"/>
              <a:gd name="connsiteX6" fmla="*/ 2748156 w 6634007"/>
              <a:gd name="connsiteY6" fmla="*/ 0 h 940431"/>
              <a:gd name="connsiteX7" fmla="*/ 3443414 w 6634007"/>
              <a:gd name="connsiteY7" fmla="*/ 0 h 940431"/>
              <a:gd name="connsiteX8" fmla="*/ 4201877 w 6634007"/>
              <a:gd name="connsiteY8" fmla="*/ 0 h 940431"/>
              <a:gd name="connsiteX9" fmla="*/ 4833929 w 6634007"/>
              <a:gd name="connsiteY9" fmla="*/ 0 h 940431"/>
              <a:gd name="connsiteX10" fmla="*/ 5276366 w 6634007"/>
              <a:gd name="connsiteY10" fmla="*/ 0 h 940431"/>
              <a:gd name="connsiteX11" fmla="*/ 6477265 w 6634007"/>
              <a:gd name="connsiteY11" fmla="*/ 0 h 940431"/>
              <a:gd name="connsiteX12" fmla="*/ 6634007 w 6634007"/>
              <a:gd name="connsiteY12" fmla="*/ 156742 h 940431"/>
              <a:gd name="connsiteX13" fmla="*/ 6634007 w 6634007"/>
              <a:gd name="connsiteY13" fmla="*/ 783689 h 940431"/>
              <a:gd name="connsiteX14" fmla="*/ 6477265 w 6634007"/>
              <a:gd name="connsiteY14" fmla="*/ 940431 h 940431"/>
              <a:gd name="connsiteX15" fmla="*/ 5782007 w 6634007"/>
              <a:gd name="connsiteY15" fmla="*/ 940431 h 940431"/>
              <a:gd name="connsiteX16" fmla="*/ 5149955 w 6634007"/>
              <a:gd name="connsiteY16" fmla="*/ 940431 h 940431"/>
              <a:gd name="connsiteX17" fmla="*/ 4454698 w 6634007"/>
              <a:gd name="connsiteY17" fmla="*/ 940431 h 940431"/>
              <a:gd name="connsiteX18" fmla="*/ 3759440 w 6634007"/>
              <a:gd name="connsiteY18" fmla="*/ 940431 h 940431"/>
              <a:gd name="connsiteX19" fmla="*/ 3000977 w 6634007"/>
              <a:gd name="connsiteY19" fmla="*/ 940431 h 940431"/>
              <a:gd name="connsiteX20" fmla="*/ 2558541 w 6634007"/>
              <a:gd name="connsiteY20" fmla="*/ 940431 h 940431"/>
              <a:gd name="connsiteX21" fmla="*/ 1800078 w 6634007"/>
              <a:gd name="connsiteY21" fmla="*/ 940431 h 940431"/>
              <a:gd name="connsiteX22" fmla="*/ 1357641 w 6634007"/>
              <a:gd name="connsiteY22" fmla="*/ 940431 h 940431"/>
              <a:gd name="connsiteX23" fmla="*/ 156742 w 6634007"/>
              <a:gd name="connsiteY23" fmla="*/ 940431 h 940431"/>
              <a:gd name="connsiteX24" fmla="*/ 0 w 6634007"/>
              <a:gd name="connsiteY24" fmla="*/ 783689 h 940431"/>
              <a:gd name="connsiteX25" fmla="*/ 0 w 6634007"/>
              <a:gd name="connsiteY25" fmla="*/ 156742 h 9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007" h="940431" fill="none" extrusionOk="0">
                <a:moveTo>
                  <a:pt x="0" y="156742"/>
                </a:moveTo>
                <a:cubicBezTo>
                  <a:pt x="-3072" y="72855"/>
                  <a:pt x="75290" y="14576"/>
                  <a:pt x="156742" y="0"/>
                </a:cubicBezTo>
                <a:cubicBezTo>
                  <a:pt x="341418" y="5308"/>
                  <a:pt x="417432" y="-19469"/>
                  <a:pt x="662384" y="0"/>
                </a:cubicBezTo>
                <a:cubicBezTo>
                  <a:pt x="907336" y="19469"/>
                  <a:pt x="921332" y="7490"/>
                  <a:pt x="1104820" y="0"/>
                </a:cubicBezTo>
                <a:cubicBezTo>
                  <a:pt x="1288308" y="-7490"/>
                  <a:pt x="1688374" y="-5580"/>
                  <a:pt x="1863283" y="0"/>
                </a:cubicBezTo>
                <a:cubicBezTo>
                  <a:pt x="2038192" y="5580"/>
                  <a:pt x="2089689" y="-6070"/>
                  <a:pt x="2305720" y="0"/>
                </a:cubicBezTo>
                <a:cubicBezTo>
                  <a:pt x="2521751" y="6070"/>
                  <a:pt x="2564468" y="-13408"/>
                  <a:pt x="2748156" y="0"/>
                </a:cubicBezTo>
                <a:cubicBezTo>
                  <a:pt x="2931844" y="13408"/>
                  <a:pt x="3228951" y="29065"/>
                  <a:pt x="3443414" y="0"/>
                </a:cubicBezTo>
                <a:cubicBezTo>
                  <a:pt x="3657877" y="-29065"/>
                  <a:pt x="3904731" y="27071"/>
                  <a:pt x="4201877" y="0"/>
                </a:cubicBezTo>
                <a:cubicBezTo>
                  <a:pt x="4499023" y="-27071"/>
                  <a:pt x="4559968" y="-7791"/>
                  <a:pt x="4833929" y="0"/>
                </a:cubicBezTo>
                <a:cubicBezTo>
                  <a:pt x="5107890" y="7791"/>
                  <a:pt x="5183488" y="8718"/>
                  <a:pt x="5276366" y="0"/>
                </a:cubicBezTo>
                <a:cubicBezTo>
                  <a:pt x="5369244" y="-8718"/>
                  <a:pt x="5924499" y="45577"/>
                  <a:pt x="6477265" y="0"/>
                </a:cubicBezTo>
                <a:cubicBezTo>
                  <a:pt x="6562074" y="1773"/>
                  <a:pt x="6650980" y="77386"/>
                  <a:pt x="6634007" y="156742"/>
                </a:cubicBezTo>
                <a:cubicBezTo>
                  <a:pt x="6619272" y="345590"/>
                  <a:pt x="6664174" y="479082"/>
                  <a:pt x="6634007" y="783689"/>
                </a:cubicBezTo>
                <a:cubicBezTo>
                  <a:pt x="6620653" y="873004"/>
                  <a:pt x="6564424" y="932632"/>
                  <a:pt x="6477265" y="940431"/>
                </a:cubicBezTo>
                <a:cubicBezTo>
                  <a:pt x="6165450" y="952028"/>
                  <a:pt x="6030500" y="960948"/>
                  <a:pt x="5782007" y="940431"/>
                </a:cubicBezTo>
                <a:cubicBezTo>
                  <a:pt x="5533514" y="919914"/>
                  <a:pt x="5357153" y="968818"/>
                  <a:pt x="5149955" y="940431"/>
                </a:cubicBezTo>
                <a:cubicBezTo>
                  <a:pt x="4942757" y="912044"/>
                  <a:pt x="4736898" y="974833"/>
                  <a:pt x="4454698" y="940431"/>
                </a:cubicBezTo>
                <a:cubicBezTo>
                  <a:pt x="4172498" y="906029"/>
                  <a:pt x="4084928" y="959038"/>
                  <a:pt x="3759440" y="940431"/>
                </a:cubicBezTo>
                <a:cubicBezTo>
                  <a:pt x="3433952" y="921824"/>
                  <a:pt x="3236410" y="954238"/>
                  <a:pt x="3000977" y="940431"/>
                </a:cubicBezTo>
                <a:cubicBezTo>
                  <a:pt x="2765544" y="926624"/>
                  <a:pt x="2653233" y="930982"/>
                  <a:pt x="2558541" y="940431"/>
                </a:cubicBezTo>
                <a:cubicBezTo>
                  <a:pt x="2463849" y="949880"/>
                  <a:pt x="2177577" y="953524"/>
                  <a:pt x="1800078" y="940431"/>
                </a:cubicBezTo>
                <a:cubicBezTo>
                  <a:pt x="1422579" y="927338"/>
                  <a:pt x="1501254" y="955249"/>
                  <a:pt x="1357641" y="940431"/>
                </a:cubicBezTo>
                <a:cubicBezTo>
                  <a:pt x="1214028" y="925613"/>
                  <a:pt x="517028" y="947481"/>
                  <a:pt x="156742" y="940431"/>
                </a:cubicBezTo>
                <a:cubicBezTo>
                  <a:pt x="76995" y="943650"/>
                  <a:pt x="14663" y="871046"/>
                  <a:pt x="0" y="783689"/>
                </a:cubicBezTo>
                <a:cubicBezTo>
                  <a:pt x="21264" y="514315"/>
                  <a:pt x="-22812" y="285035"/>
                  <a:pt x="0" y="156742"/>
                </a:cubicBezTo>
                <a:close/>
              </a:path>
              <a:path w="6634007" h="940431" stroke="0" extrusionOk="0">
                <a:moveTo>
                  <a:pt x="0" y="156742"/>
                </a:moveTo>
                <a:cubicBezTo>
                  <a:pt x="6496" y="68541"/>
                  <a:pt x="77772" y="6079"/>
                  <a:pt x="156742" y="0"/>
                </a:cubicBezTo>
                <a:cubicBezTo>
                  <a:pt x="332732" y="-1935"/>
                  <a:pt x="445388" y="15580"/>
                  <a:pt x="662384" y="0"/>
                </a:cubicBezTo>
                <a:cubicBezTo>
                  <a:pt x="879380" y="-15580"/>
                  <a:pt x="973287" y="-572"/>
                  <a:pt x="1104820" y="0"/>
                </a:cubicBezTo>
                <a:cubicBezTo>
                  <a:pt x="1236353" y="572"/>
                  <a:pt x="1511137" y="5716"/>
                  <a:pt x="1800078" y="0"/>
                </a:cubicBezTo>
                <a:cubicBezTo>
                  <a:pt x="2089019" y="-5716"/>
                  <a:pt x="2141413" y="20086"/>
                  <a:pt x="2305720" y="0"/>
                </a:cubicBezTo>
                <a:cubicBezTo>
                  <a:pt x="2470027" y="-20086"/>
                  <a:pt x="2763238" y="-17780"/>
                  <a:pt x="3064183" y="0"/>
                </a:cubicBezTo>
                <a:cubicBezTo>
                  <a:pt x="3365128" y="17780"/>
                  <a:pt x="3365249" y="22057"/>
                  <a:pt x="3633030" y="0"/>
                </a:cubicBezTo>
                <a:cubicBezTo>
                  <a:pt x="3900811" y="-22057"/>
                  <a:pt x="3985429" y="-4823"/>
                  <a:pt x="4328287" y="0"/>
                </a:cubicBezTo>
                <a:cubicBezTo>
                  <a:pt x="4671145" y="4823"/>
                  <a:pt x="4677511" y="-21135"/>
                  <a:pt x="4833929" y="0"/>
                </a:cubicBezTo>
                <a:cubicBezTo>
                  <a:pt x="4990347" y="21135"/>
                  <a:pt x="5120642" y="-20271"/>
                  <a:pt x="5402776" y="0"/>
                </a:cubicBezTo>
                <a:cubicBezTo>
                  <a:pt x="5684910" y="20271"/>
                  <a:pt x="6258914" y="41940"/>
                  <a:pt x="6477265" y="0"/>
                </a:cubicBezTo>
                <a:cubicBezTo>
                  <a:pt x="6561337" y="-2331"/>
                  <a:pt x="6641638" y="65109"/>
                  <a:pt x="6634007" y="156742"/>
                </a:cubicBezTo>
                <a:cubicBezTo>
                  <a:pt x="6648176" y="408349"/>
                  <a:pt x="6605786" y="613137"/>
                  <a:pt x="6634007" y="783689"/>
                </a:cubicBezTo>
                <a:cubicBezTo>
                  <a:pt x="6653154" y="873794"/>
                  <a:pt x="6556827" y="944556"/>
                  <a:pt x="6477265" y="940431"/>
                </a:cubicBezTo>
                <a:cubicBezTo>
                  <a:pt x="6334969" y="960082"/>
                  <a:pt x="6138380" y="965657"/>
                  <a:pt x="5971623" y="940431"/>
                </a:cubicBezTo>
                <a:cubicBezTo>
                  <a:pt x="5804866" y="915205"/>
                  <a:pt x="5577042" y="908827"/>
                  <a:pt x="5276366" y="940431"/>
                </a:cubicBezTo>
                <a:cubicBezTo>
                  <a:pt x="4975690" y="972035"/>
                  <a:pt x="4784353" y="935041"/>
                  <a:pt x="4644313" y="940431"/>
                </a:cubicBezTo>
                <a:cubicBezTo>
                  <a:pt x="4504273" y="945821"/>
                  <a:pt x="4252753" y="955270"/>
                  <a:pt x="4138671" y="940431"/>
                </a:cubicBezTo>
                <a:cubicBezTo>
                  <a:pt x="4024589" y="925592"/>
                  <a:pt x="3726690" y="954519"/>
                  <a:pt x="3569824" y="940431"/>
                </a:cubicBezTo>
                <a:cubicBezTo>
                  <a:pt x="3412958" y="926343"/>
                  <a:pt x="3145880" y="964668"/>
                  <a:pt x="3000977" y="940431"/>
                </a:cubicBezTo>
                <a:cubicBezTo>
                  <a:pt x="2856074" y="916194"/>
                  <a:pt x="2732894" y="919284"/>
                  <a:pt x="2495336" y="940431"/>
                </a:cubicBezTo>
                <a:cubicBezTo>
                  <a:pt x="2257778" y="961578"/>
                  <a:pt x="2157219" y="958894"/>
                  <a:pt x="1989694" y="940431"/>
                </a:cubicBezTo>
                <a:cubicBezTo>
                  <a:pt x="1822169" y="921968"/>
                  <a:pt x="1678783" y="937738"/>
                  <a:pt x="1420847" y="940431"/>
                </a:cubicBezTo>
                <a:cubicBezTo>
                  <a:pt x="1162911" y="943124"/>
                  <a:pt x="574487" y="946019"/>
                  <a:pt x="156742" y="940431"/>
                </a:cubicBezTo>
                <a:cubicBezTo>
                  <a:pt x="66217" y="934964"/>
                  <a:pt x="-11613" y="868883"/>
                  <a:pt x="0" y="783689"/>
                </a:cubicBezTo>
                <a:cubicBezTo>
                  <a:pt x="13574" y="533438"/>
                  <a:pt x="3010" y="359035"/>
                  <a:pt x="0" y="1567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cats 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1" y="1045129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04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parrot.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73904" y="2757370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parrots.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40951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parrots.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597" y="4071839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6634007"/>
              <a:gd name="connsiteY0" fmla="*/ 156742 h 940431"/>
              <a:gd name="connsiteX1" fmla="*/ 156742 w 6634007"/>
              <a:gd name="connsiteY1" fmla="*/ 0 h 940431"/>
              <a:gd name="connsiteX2" fmla="*/ 662384 w 6634007"/>
              <a:gd name="connsiteY2" fmla="*/ 0 h 940431"/>
              <a:gd name="connsiteX3" fmla="*/ 1104820 w 6634007"/>
              <a:gd name="connsiteY3" fmla="*/ 0 h 940431"/>
              <a:gd name="connsiteX4" fmla="*/ 1863283 w 6634007"/>
              <a:gd name="connsiteY4" fmla="*/ 0 h 940431"/>
              <a:gd name="connsiteX5" fmla="*/ 2305720 w 6634007"/>
              <a:gd name="connsiteY5" fmla="*/ 0 h 940431"/>
              <a:gd name="connsiteX6" fmla="*/ 2748156 w 6634007"/>
              <a:gd name="connsiteY6" fmla="*/ 0 h 940431"/>
              <a:gd name="connsiteX7" fmla="*/ 3443414 w 6634007"/>
              <a:gd name="connsiteY7" fmla="*/ 0 h 940431"/>
              <a:gd name="connsiteX8" fmla="*/ 4201877 w 6634007"/>
              <a:gd name="connsiteY8" fmla="*/ 0 h 940431"/>
              <a:gd name="connsiteX9" fmla="*/ 4833929 w 6634007"/>
              <a:gd name="connsiteY9" fmla="*/ 0 h 940431"/>
              <a:gd name="connsiteX10" fmla="*/ 5276366 w 6634007"/>
              <a:gd name="connsiteY10" fmla="*/ 0 h 940431"/>
              <a:gd name="connsiteX11" fmla="*/ 6477265 w 6634007"/>
              <a:gd name="connsiteY11" fmla="*/ 0 h 940431"/>
              <a:gd name="connsiteX12" fmla="*/ 6634007 w 6634007"/>
              <a:gd name="connsiteY12" fmla="*/ 156742 h 940431"/>
              <a:gd name="connsiteX13" fmla="*/ 6634007 w 6634007"/>
              <a:gd name="connsiteY13" fmla="*/ 783689 h 940431"/>
              <a:gd name="connsiteX14" fmla="*/ 6477265 w 6634007"/>
              <a:gd name="connsiteY14" fmla="*/ 940431 h 940431"/>
              <a:gd name="connsiteX15" fmla="*/ 5782007 w 6634007"/>
              <a:gd name="connsiteY15" fmla="*/ 940431 h 940431"/>
              <a:gd name="connsiteX16" fmla="*/ 5149955 w 6634007"/>
              <a:gd name="connsiteY16" fmla="*/ 940431 h 940431"/>
              <a:gd name="connsiteX17" fmla="*/ 4454698 w 6634007"/>
              <a:gd name="connsiteY17" fmla="*/ 940431 h 940431"/>
              <a:gd name="connsiteX18" fmla="*/ 3759440 w 6634007"/>
              <a:gd name="connsiteY18" fmla="*/ 940431 h 940431"/>
              <a:gd name="connsiteX19" fmla="*/ 3000977 w 6634007"/>
              <a:gd name="connsiteY19" fmla="*/ 940431 h 940431"/>
              <a:gd name="connsiteX20" fmla="*/ 2558541 w 6634007"/>
              <a:gd name="connsiteY20" fmla="*/ 940431 h 940431"/>
              <a:gd name="connsiteX21" fmla="*/ 1800078 w 6634007"/>
              <a:gd name="connsiteY21" fmla="*/ 940431 h 940431"/>
              <a:gd name="connsiteX22" fmla="*/ 1357641 w 6634007"/>
              <a:gd name="connsiteY22" fmla="*/ 940431 h 940431"/>
              <a:gd name="connsiteX23" fmla="*/ 156742 w 6634007"/>
              <a:gd name="connsiteY23" fmla="*/ 940431 h 940431"/>
              <a:gd name="connsiteX24" fmla="*/ 0 w 6634007"/>
              <a:gd name="connsiteY24" fmla="*/ 783689 h 940431"/>
              <a:gd name="connsiteX25" fmla="*/ 0 w 6634007"/>
              <a:gd name="connsiteY25" fmla="*/ 156742 h 9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007" h="940431" fill="none" extrusionOk="0">
                <a:moveTo>
                  <a:pt x="0" y="156742"/>
                </a:moveTo>
                <a:cubicBezTo>
                  <a:pt x="-3072" y="72855"/>
                  <a:pt x="75290" y="14576"/>
                  <a:pt x="156742" y="0"/>
                </a:cubicBezTo>
                <a:cubicBezTo>
                  <a:pt x="341418" y="5308"/>
                  <a:pt x="417432" y="-19469"/>
                  <a:pt x="662384" y="0"/>
                </a:cubicBezTo>
                <a:cubicBezTo>
                  <a:pt x="907336" y="19469"/>
                  <a:pt x="921332" y="7490"/>
                  <a:pt x="1104820" y="0"/>
                </a:cubicBezTo>
                <a:cubicBezTo>
                  <a:pt x="1288308" y="-7490"/>
                  <a:pt x="1688374" y="-5580"/>
                  <a:pt x="1863283" y="0"/>
                </a:cubicBezTo>
                <a:cubicBezTo>
                  <a:pt x="2038192" y="5580"/>
                  <a:pt x="2089689" y="-6070"/>
                  <a:pt x="2305720" y="0"/>
                </a:cubicBezTo>
                <a:cubicBezTo>
                  <a:pt x="2521751" y="6070"/>
                  <a:pt x="2564468" y="-13408"/>
                  <a:pt x="2748156" y="0"/>
                </a:cubicBezTo>
                <a:cubicBezTo>
                  <a:pt x="2931844" y="13408"/>
                  <a:pt x="3228951" y="29065"/>
                  <a:pt x="3443414" y="0"/>
                </a:cubicBezTo>
                <a:cubicBezTo>
                  <a:pt x="3657877" y="-29065"/>
                  <a:pt x="3904731" y="27071"/>
                  <a:pt x="4201877" y="0"/>
                </a:cubicBezTo>
                <a:cubicBezTo>
                  <a:pt x="4499023" y="-27071"/>
                  <a:pt x="4559968" y="-7791"/>
                  <a:pt x="4833929" y="0"/>
                </a:cubicBezTo>
                <a:cubicBezTo>
                  <a:pt x="5107890" y="7791"/>
                  <a:pt x="5183488" y="8718"/>
                  <a:pt x="5276366" y="0"/>
                </a:cubicBezTo>
                <a:cubicBezTo>
                  <a:pt x="5369244" y="-8718"/>
                  <a:pt x="5924499" y="45577"/>
                  <a:pt x="6477265" y="0"/>
                </a:cubicBezTo>
                <a:cubicBezTo>
                  <a:pt x="6562074" y="1773"/>
                  <a:pt x="6650980" y="77386"/>
                  <a:pt x="6634007" y="156742"/>
                </a:cubicBezTo>
                <a:cubicBezTo>
                  <a:pt x="6619272" y="345590"/>
                  <a:pt x="6664174" y="479082"/>
                  <a:pt x="6634007" y="783689"/>
                </a:cubicBezTo>
                <a:cubicBezTo>
                  <a:pt x="6620653" y="873004"/>
                  <a:pt x="6564424" y="932632"/>
                  <a:pt x="6477265" y="940431"/>
                </a:cubicBezTo>
                <a:cubicBezTo>
                  <a:pt x="6165450" y="952028"/>
                  <a:pt x="6030500" y="960948"/>
                  <a:pt x="5782007" y="940431"/>
                </a:cubicBezTo>
                <a:cubicBezTo>
                  <a:pt x="5533514" y="919914"/>
                  <a:pt x="5357153" y="968818"/>
                  <a:pt x="5149955" y="940431"/>
                </a:cubicBezTo>
                <a:cubicBezTo>
                  <a:pt x="4942757" y="912044"/>
                  <a:pt x="4736898" y="974833"/>
                  <a:pt x="4454698" y="940431"/>
                </a:cubicBezTo>
                <a:cubicBezTo>
                  <a:pt x="4172498" y="906029"/>
                  <a:pt x="4084928" y="959038"/>
                  <a:pt x="3759440" y="940431"/>
                </a:cubicBezTo>
                <a:cubicBezTo>
                  <a:pt x="3433952" y="921824"/>
                  <a:pt x="3236410" y="954238"/>
                  <a:pt x="3000977" y="940431"/>
                </a:cubicBezTo>
                <a:cubicBezTo>
                  <a:pt x="2765544" y="926624"/>
                  <a:pt x="2653233" y="930982"/>
                  <a:pt x="2558541" y="940431"/>
                </a:cubicBezTo>
                <a:cubicBezTo>
                  <a:pt x="2463849" y="949880"/>
                  <a:pt x="2177577" y="953524"/>
                  <a:pt x="1800078" y="940431"/>
                </a:cubicBezTo>
                <a:cubicBezTo>
                  <a:pt x="1422579" y="927338"/>
                  <a:pt x="1501254" y="955249"/>
                  <a:pt x="1357641" y="940431"/>
                </a:cubicBezTo>
                <a:cubicBezTo>
                  <a:pt x="1214028" y="925613"/>
                  <a:pt x="517028" y="947481"/>
                  <a:pt x="156742" y="940431"/>
                </a:cubicBezTo>
                <a:cubicBezTo>
                  <a:pt x="76995" y="943650"/>
                  <a:pt x="14663" y="871046"/>
                  <a:pt x="0" y="783689"/>
                </a:cubicBezTo>
                <a:cubicBezTo>
                  <a:pt x="21264" y="514315"/>
                  <a:pt x="-22812" y="285035"/>
                  <a:pt x="0" y="156742"/>
                </a:cubicBezTo>
                <a:close/>
              </a:path>
              <a:path w="6634007" h="940431" stroke="0" extrusionOk="0">
                <a:moveTo>
                  <a:pt x="0" y="156742"/>
                </a:moveTo>
                <a:cubicBezTo>
                  <a:pt x="6496" y="68541"/>
                  <a:pt x="77772" y="6079"/>
                  <a:pt x="156742" y="0"/>
                </a:cubicBezTo>
                <a:cubicBezTo>
                  <a:pt x="332732" y="-1935"/>
                  <a:pt x="445388" y="15580"/>
                  <a:pt x="662384" y="0"/>
                </a:cubicBezTo>
                <a:cubicBezTo>
                  <a:pt x="879380" y="-15580"/>
                  <a:pt x="973287" y="-572"/>
                  <a:pt x="1104820" y="0"/>
                </a:cubicBezTo>
                <a:cubicBezTo>
                  <a:pt x="1236353" y="572"/>
                  <a:pt x="1511137" y="5716"/>
                  <a:pt x="1800078" y="0"/>
                </a:cubicBezTo>
                <a:cubicBezTo>
                  <a:pt x="2089019" y="-5716"/>
                  <a:pt x="2141413" y="20086"/>
                  <a:pt x="2305720" y="0"/>
                </a:cubicBezTo>
                <a:cubicBezTo>
                  <a:pt x="2470027" y="-20086"/>
                  <a:pt x="2763238" y="-17780"/>
                  <a:pt x="3064183" y="0"/>
                </a:cubicBezTo>
                <a:cubicBezTo>
                  <a:pt x="3365128" y="17780"/>
                  <a:pt x="3365249" y="22057"/>
                  <a:pt x="3633030" y="0"/>
                </a:cubicBezTo>
                <a:cubicBezTo>
                  <a:pt x="3900811" y="-22057"/>
                  <a:pt x="3985429" y="-4823"/>
                  <a:pt x="4328287" y="0"/>
                </a:cubicBezTo>
                <a:cubicBezTo>
                  <a:pt x="4671145" y="4823"/>
                  <a:pt x="4677511" y="-21135"/>
                  <a:pt x="4833929" y="0"/>
                </a:cubicBezTo>
                <a:cubicBezTo>
                  <a:pt x="4990347" y="21135"/>
                  <a:pt x="5120642" y="-20271"/>
                  <a:pt x="5402776" y="0"/>
                </a:cubicBezTo>
                <a:cubicBezTo>
                  <a:pt x="5684910" y="20271"/>
                  <a:pt x="6258914" y="41940"/>
                  <a:pt x="6477265" y="0"/>
                </a:cubicBezTo>
                <a:cubicBezTo>
                  <a:pt x="6561337" y="-2331"/>
                  <a:pt x="6641638" y="65109"/>
                  <a:pt x="6634007" y="156742"/>
                </a:cubicBezTo>
                <a:cubicBezTo>
                  <a:pt x="6648176" y="408349"/>
                  <a:pt x="6605786" y="613137"/>
                  <a:pt x="6634007" y="783689"/>
                </a:cubicBezTo>
                <a:cubicBezTo>
                  <a:pt x="6653154" y="873794"/>
                  <a:pt x="6556827" y="944556"/>
                  <a:pt x="6477265" y="940431"/>
                </a:cubicBezTo>
                <a:cubicBezTo>
                  <a:pt x="6334969" y="960082"/>
                  <a:pt x="6138380" y="965657"/>
                  <a:pt x="5971623" y="940431"/>
                </a:cubicBezTo>
                <a:cubicBezTo>
                  <a:pt x="5804866" y="915205"/>
                  <a:pt x="5577042" y="908827"/>
                  <a:pt x="5276366" y="940431"/>
                </a:cubicBezTo>
                <a:cubicBezTo>
                  <a:pt x="4975690" y="972035"/>
                  <a:pt x="4784353" y="935041"/>
                  <a:pt x="4644313" y="940431"/>
                </a:cubicBezTo>
                <a:cubicBezTo>
                  <a:pt x="4504273" y="945821"/>
                  <a:pt x="4252753" y="955270"/>
                  <a:pt x="4138671" y="940431"/>
                </a:cubicBezTo>
                <a:cubicBezTo>
                  <a:pt x="4024589" y="925592"/>
                  <a:pt x="3726690" y="954519"/>
                  <a:pt x="3569824" y="940431"/>
                </a:cubicBezTo>
                <a:cubicBezTo>
                  <a:pt x="3412958" y="926343"/>
                  <a:pt x="3145880" y="964668"/>
                  <a:pt x="3000977" y="940431"/>
                </a:cubicBezTo>
                <a:cubicBezTo>
                  <a:pt x="2856074" y="916194"/>
                  <a:pt x="2732894" y="919284"/>
                  <a:pt x="2495336" y="940431"/>
                </a:cubicBezTo>
                <a:cubicBezTo>
                  <a:pt x="2257778" y="961578"/>
                  <a:pt x="2157219" y="958894"/>
                  <a:pt x="1989694" y="940431"/>
                </a:cubicBezTo>
                <a:cubicBezTo>
                  <a:pt x="1822169" y="921968"/>
                  <a:pt x="1678783" y="937738"/>
                  <a:pt x="1420847" y="940431"/>
                </a:cubicBezTo>
                <a:cubicBezTo>
                  <a:pt x="1162911" y="943124"/>
                  <a:pt x="574487" y="946019"/>
                  <a:pt x="156742" y="940431"/>
                </a:cubicBezTo>
                <a:cubicBezTo>
                  <a:pt x="66217" y="934964"/>
                  <a:pt x="-11613" y="868883"/>
                  <a:pt x="0" y="783689"/>
                </a:cubicBezTo>
                <a:cubicBezTo>
                  <a:pt x="13574" y="533438"/>
                  <a:pt x="3010" y="359035"/>
                  <a:pt x="0" y="1567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parrots do you have?</a:t>
            </a:r>
          </a:p>
        </p:txBody>
      </p:sp>
      <p:pic>
        <p:nvPicPr>
          <p:cNvPr id="3074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28"/>
          <a:stretch/>
        </p:blipFill>
        <p:spPr bwMode="auto">
          <a:xfrm>
            <a:off x="715409" y="1434899"/>
            <a:ext cx="354611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mmon pet parakeet, african grey parrot, lovebirds, zebra finch and cockatielisolated on white Premium Photo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85" t="11681"/>
          <a:stretch/>
        </p:blipFill>
        <p:spPr bwMode="auto">
          <a:xfrm>
            <a:off x="1516399" y="3148084"/>
            <a:ext cx="2374000" cy="154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63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043631" y="1511406"/>
            <a:ext cx="3100369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one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4981017" y="2759344"/>
            <a:ext cx="382540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some fish.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043631" y="4007282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I have many fish.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3560" y="2614925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404611" y="314271"/>
            <a:ext cx="6634007" cy="940431"/>
          </a:xfrm>
          <a:custGeom>
            <a:avLst/>
            <a:gdLst>
              <a:gd name="connsiteX0" fmla="*/ 0 w 6634007"/>
              <a:gd name="connsiteY0" fmla="*/ 156742 h 940431"/>
              <a:gd name="connsiteX1" fmla="*/ 156742 w 6634007"/>
              <a:gd name="connsiteY1" fmla="*/ 0 h 940431"/>
              <a:gd name="connsiteX2" fmla="*/ 662384 w 6634007"/>
              <a:gd name="connsiteY2" fmla="*/ 0 h 940431"/>
              <a:gd name="connsiteX3" fmla="*/ 1104820 w 6634007"/>
              <a:gd name="connsiteY3" fmla="*/ 0 h 940431"/>
              <a:gd name="connsiteX4" fmla="*/ 1863283 w 6634007"/>
              <a:gd name="connsiteY4" fmla="*/ 0 h 940431"/>
              <a:gd name="connsiteX5" fmla="*/ 2305720 w 6634007"/>
              <a:gd name="connsiteY5" fmla="*/ 0 h 940431"/>
              <a:gd name="connsiteX6" fmla="*/ 2748156 w 6634007"/>
              <a:gd name="connsiteY6" fmla="*/ 0 h 940431"/>
              <a:gd name="connsiteX7" fmla="*/ 3443414 w 6634007"/>
              <a:gd name="connsiteY7" fmla="*/ 0 h 940431"/>
              <a:gd name="connsiteX8" fmla="*/ 4201877 w 6634007"/>
              <a:gd name="connsiteY8" fmla="*/ 0 h 940431"/>
              <a:gd name="connsiteX9" fmla="*/ 4833929 w 6634007"/>
              <a:gd name="connsiteY9" fmla="*/ 0 h 940431"/>
              <a:gd name="connsiteX10" fmla="*/ 5276366 w 6634007"/>
              <a:gd name="connsiteY10" fmla="*/ 0 h 940431"/>
              <a:gd name="connsiteX11" fmla="*/ 6477265 w 6634007"/>
              <a:gd name="connsiteY11" fmla="*/ 0 h 940431"/>
              <a:gd name="connsiteX12" fmla="*/ 6634007 w 6634007"/>
              <a:gd name="connsiteY12" fmla="*/ 156742 h 940431"/>
              <a:gd name="connsiteX13" fmla="*/ 6634007 w 6634007"/>
              <a:gd name="connsiteY13" fmla="*/ 783689 h 940431"/>
              <a:gd name="connsiteX14" fmla="*/ 6477265 w 6634007"/>
              <a:gd name="connsiteY14" fmla="*/ 940431 h 940431"/>
              <a:gd name="connsiteX15" fmla="*/ 5782007 w 6634007"/>
              <a:gd name="connsiteY15" fmla="*/ 940431 h 940431"/>
              <a:gd name="connsiteX16" fmla="*/ 5149955 w 6634007"/>
              <a:gd name="connsiteY16" fmla="*/ 940431 h 940431"/>
              <a:gd name="connsiteX17" fmla="*/ 4454698 w 6634007"/>
              <a:gd name="connsiteY17" fmla="*/ 940431 h 940431"/>
              <a:gd name="connsiteX18" fmla="*/ 3759440 w 6634007"/>
              <a:gd name="connsiteY18" fmla="*/ 940431 h 940431"/>
              <a:gd name="connsiteX19" fmla="*/ 3000977 w 6634007"/>
              <a:gd name="connsiteY19" fmla="*/ 940431 h 940431"/>
              <a:gd name="connsiteX20" fmla="*/ 2558541 w 6634007"/>
              <a:gd name="connsiteY20" fmla="*/ 940431 h 940431"/>
              <a:gd name="connsiteX21" fmla="*/ 1800078 w 6634007"/>
              <a:gd name="connsiteY21" fmla="*/ 940431 h 940431"/>
              <a:gd name="connsiteX22" fmla="*/ 1357641 w 6634007"/>
              <a:gd name="connsiteY22" fmla="*/ 940431 h 940431"/>
              <a:gd name="connsiteX23" fmla="*/ 156742 w 6634007"/>
              <a:gd name="connsiteY23" fmla="*/ 940431 h 940431"/>
              <a:gd name="connsiteX24" fmla="*/ 0 w 6634007"/>
              <a:gd name="connsiteY24" fmla="*/ 783689 h 940431"/>
              <a:gd name="connsiteX25" fmla="*/ 0 w 6634007"/>
              <a:gd name="connsiteY25" fmla="*/ 156742 h 9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007" h="940431" fill="none" extrusionOk="0">
                <a:moveTo>
                  <a:pt x="0" y="156742"/>
                </a:moveTo>
                <a:cubicBezTo>
                  <a:pt x="-3072" y="72855"/>
                  <a:pt x="75290" y="14576"/>
                  <a:pt x="156742" y="0"/>
                </a:cubicBezTo>
                <a:cubicBezTo>
                  <a:pt x="341418" y="5308"/>
                  <a:pt x="417432" y="-19469"/>
                  <a:pt x="662384" y="0"/>
                </a:cubicBezTo>
                <a:cubicBezTo>
                  <a:pt x="907336" y="19469"/>
                  <a:pt x="921332" y="7490"/>
                  <a:pt x="1104820" y="0"/>
                </a:cubicBezTo>
                <a:cubicBezTo>
                  <a:pt x="1288308" y="-7490"/>
                  <a:pt x="1688374" y="-5580"/>
                  <a:pt x="1863283" y="0"/>
                </a:cubicBezTo>
                <a:cubicBezTo>
                  <a:pt x="2038192" y="5580"/>
                  <a:pt x="2089689" y="-6070"/>
                  <a:pt x="2305720" y="0"/>
                </a:cubicBezTo>
                <a:cubicBezTo>
                  <a:pt x="2521751" y="6070"/>
                  <a:pt x="2564468" y="-13408"/>
                  <a:pt x="2748156" y="0"/>
                </a:cubicBezTo>
                <a:cubicBezTo>
                  <a:pt x="2931844" y="13408"/>
                  <a:pt x="3228951" y="29065"/>
                  <a:pt x="3443414" y="0"/>
                </a:cubicBezTo>
                <a:cubicBezTo>
                  <a:pt x="3657877" y="-29065"/>
                  <a:pt x="3904731" y="27071"/>
                  <a:pt x="4201877" y="0"/>
                </a:cubicBezTo>
                <a:cubicBezTo>
                  <a:pt x="4499023" y="-27071"/>
                  <a:pt x="4559968" y="-7791"/>
                  <a:pt x="4833929" y="0"/>
                </a:cubicBezTo>
                <a:cubicBezTo>
                  <a:pt x="5107890" y="7791"/>
                  <a:pt x="5183488" y="8718"/>
                  <a:pt x="5276366" y="0"/>
                </a:cubicBezTo>
                <a:cubicBezTo>
                  <a:pt x="5369244" y="-8718"/>
                  <a:pt x="5924499" y="45577"/>
                  <a:pt x="6477265" y="0"/>
                </a:cubicBezTo>
                <a:cubicBezTo>
                  <a:pt x="6562074" y="1773"/>
                  <a:pt x="6650980" y="77386"/>
                  <a:pt x="6634007" y="156742"/>
                </a:cubicBezTo>
                <a:cubicBezTo>
                  <a:pt x="6619272" y="345590"/>
                  <a:pt x="6664174" y="479082"/>
                  <a:pt x="6634007" y="783689"/>
                </a:cubicBezTo>
                <a:cubicBezTo>
                  <a:pt x="6620653" y="873004"/>
                  <a:pt x="6564424" y="932632"/>
                  <a:pt x="6477265" y="940431"/>
                </a:cubicBezTo>
                <a:cubicBezTo>
                  <a:pt x="6165450" y="952028"/>
                  <a:pt x="6030500" y="960948"/>
                  <a:pt x="5782007" y="940431"/>
                </a:cubicBezTo>
                <a:cubicBezTo>
                  <a:pt x="5533514" y="919914"/>
                  <a:pt x="5357153" y="968818"/>
                  <a:pt x="5149955" y="940431"/>
                </a:cubicBezTo>
                <a:cubicBezTo>
                  <a:pt x="4942757" y="912044"/>
                  <a:pt x="4736898" y="974833"/>
                  <a:pt x="4454698" y="940431"/>
                </a:cubicBezTo>
                <a:cubicBezTo>
                  <a:pt x="4172498" y="906029"/>
                  <a:pt x="4084928" y="959038"/>
                  <a:pt x="3759440" y="940431"/>
                </a:cubicBezTo>
                <a:cubicBezTo>
                  <a:pt x="3433952" y="921824"/>
                  <a:pt x="3236410" y="954238"/>
                  <a:pt x="3000977" y="940431"/>
                </a:cubicBezTo>
                <a:cubicBezTo>
                  <a:pt x="2765544" y="926624"/>
                  <a:pt x="2653233" y="930982"/>
                  <a:pt x="2558541" y="940431"/>
                </a:cubicBezTo>
                <a:cubicBezTo>
                  <a:pt x="2463849" y="949880"/>
                  <a:pt x="2177577" y="953524"/>
                  <a:pt x="1800078" y="940431"/>
                </a:cubicBezTo>
                <a:cubicBezTo>
                  <a:pt x="1422579" y="927338"/>
                  <a:pt x="1501254" y="955249"/>
                  <a:pt x="1357641" y="940431"/>
                </a:cubicBezTo>
                <a:cubicBezTo>
                  <a:pt x="1214028" y="925613"/>
                  <a:pt x="517028" y="947481"/>
                  <a:pt x="156742" y="940431"/>
                </a:cubicBezTo>
                <a:cubicBezTo>
                  <a:pt x="76995" y="943650"/>
                  <a:pt x="14663" y="871046"/>
                  <a:pt x="0" y="783689"/>
                </a:cubicBezTo>
                <a:cubicBezTo>
                  <a:pt x="21264" y="514315"/>
                  <a:pt x="-22812" y="285035"/>
                  <a:pt x="0" y="156742"/>
                </a:cubicBezTo>
                <a:close/>
              </a:path>
              <a:path w="6634007" h="940431" stroke="0" extrusionOk="0">
                <a:moveTo>
                  <a:pt x="0" y="156742"/>
                </a:moveTo>
                <a:cubicBezTo>
                  <a:pt x="6496" y="68541"/>
                  <a:pt x="77772" y="6079"/>
                  <a:pt x="156742" y="0"/>
                </a:cubicBezTo>
                <a:cubicBezTo>
                  <a:pt x="332732" y="-1935"/>
                  <a:pt x="445388" y="15580"/>
                  <a:pt x="662384" y="0"/>
                </a:cubicBezTo>
                <a:cubicBezTo>
                  <a:pt x="879380" y="-15580"/>
                  <a:pt x="973287" y="-572"/>
                  <a:pt x="1104820" y="0"/>
                </a:cubicBezTo>
                <a:cubicBezTo>
                  <a:pt x="1236353" y="572"/>
                  <a:pt x="1511137" y="5716"/>
                  <a:pt x="1800078" y="0"/>
                </a:cubicBezTo>
                <a:cubicBezTo>
                  <a:pt x="2089019" y="-5716"/>
                  <a:pt x="2141413" y="20086"/>
                  <a:pt x="2305720" y="0"/>
                </a:cubicBezTo>
                <a:cubicBezTo>
                  <a:pt x="2470027" y="-20086"/>
                  <a:pt x="2763238" y="-17780"/>
                  <a:pt x="3064183" y="0"/>
                </a:cubicBezTo>
                <a:cubicBezTo>
                  <a:pt x="3365128" y="17780"/>
                  <a:pt x="3365249" y="22057"/>
                  <a:pt x="3633030" y="0"/>
                </a:cubicBezTo>
                <a:cubicBezTo>
                  <a:pt x="3900811" y="-22057"/>
                  <a:pt x="3985429" y="-4823"/>
                  <a:pt x="4328287" y="0"/>
                </a:cubicBezTo>
                <a:cubicBezTo>
                  <a:pt x="4671145" y="4823"/>
                  <a:pt x="4677511" y="-21135"/>
                  <a:pt x="4833929" y="0"/>
                </a:cubicBezTo>
                <a:cubicBezTo>
                  <a:pt x="4990347" y="21135"/>
                  <a:pt x="5120642" y="-20271"/>
                  <a:pt x="5402776" y="0"/>
                </a:cubicBezTo>
                <a:cubicBezTo>
                  <a:pt x="5684910" y="20271"/>
                  <a:pt x="6258914" y="41940"/>
                  <a:pt x="6477265" y="0"/>
                </a:cubicBezTo>
                <a:cubicBezTo>
                  <a:pt x="6561337" y="-2331"/>
                  <a:pt x="6641638" y="65109"/>
                  <a:pt x="6634007" y="156742"/>
                </a:cubicBezTo>
                <a:cubicBezTo>
                  <a:pt x="6648176" y="408349"/>
                  <a:pt x="6605786" y="613137"/>
                  <a:pt x="6634007" y="783689"/>
                </a:cubicBezTo>
                <a:cubicBezTo>
                  <a:pt x="6653154" y="873794"/>
                  <a:pt x="6556827" y="944556"/>
                  <a:pt x="6477265" y="940431"/>
                </a:cubicBezTo>
                <a:cubicBezTo>
                  <a:pt x="6334969" y="960082"/>
                  <a:pt x="6138380" y="965657"/>
                  <a:pt x="5971623" y="940431"/>
                </a:cubicBezTo>
                <a:cubicBezTo>
                  <a:pt x="5804866" y="915205"/>
                  <a:pt x="5577042" y="908827"/>
                  <a:pt x="5276366" y="940431"/>
                </a:cubicBezTo>
                <a:cubicBezTo>
                  <a:pt x="4975690" y="972035"/>
                  <a:pt x="4784353" y="935041"/>
                  <a:pt x="4644313" y="940431"/>
                </a:cubicBezTo>
                <a:cubicBezTo>
                  <a:pt x="4504273" y="945821"/>
                  <a:pt x="4252753" y="955270"/>
                  <a:pt x="4138671" y="940431"/>
                </a:cubicBezTo>
                <a:cubicBezTo>
                  <a:pt x="4024589" y="925592"/>
                  <a:pt x="3726690" y="954519"/>
                  <a:pt x="3569824" y="940431"/>
                </a:cubicBezTo>
                <a:cubicBezTo>
                  <a:pt x="3412958" y="926343"/>
                  <a:pt x="3145880" y="964668"/>
                  <a:pt x="3000977" y="940431"/>
                </a:cubicBezTo>
                <a:cubicBezTo>
                  <a:pt x="2856074" y="916194"/>
                  <a:pt x="2732894" y="919284"/>
                  <a:pt x="2495336" y="940431"/>
                </a:cubicBezTo>
                <a:cubicBezTo>
                  <a:pt x="2257778" y="961578"/>
                  <a:pt x="2157219" y="958894"/>
                  <a:pt x="1989694" y="940431"/>
                </a:cubicBezTo>
                <a:cubicBezTo>
                  <a:pt x="1822169" y="921968"/>
                  <a:pt x="1678783" y="937738"/>
                  <a:pt x="1420847" y="940431"/>
                </a:cubicBezTo>
                <a:cubicBezTo>
                  <a:pt x="1162911" y="943124"/>
                  <a:pt x="574487" y="946019"/>
                  <a:pt x="156742" y="940431"/>
                </a:cubicBezTo>
                <a:cubicBezTo>
                  <a:pt x="66217" y="934964"/>
                  <a:pt x="-11613" y="868883"/>
                  <a:pt x="0" y="783689"/>
                </a:cubicBezTo>
                <a:cubicBezTo>
                  <a:pt x="13574" y="533438"/>
                  <a:pt x="3010" y="359035"/>
                  <a:pt x="0" y="1567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fish do you have?</a:t>
            </a:r>
          </a:p>
        </p:txBody>
      </p:sp>
      <p:pic>
        <p:nvPicPr>
          <p:cNvPr id="5122" name="Picture 2" descr="Goldfish swimming isolated on white background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04" y="1873566"/>
            <a:ext cx="3085401" cy="205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9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589" y="1707437"/>
            <a:ext cx="5582700" cy="2370000"/>
          </a:xfrm>
        </p:spPr>
        <p:txBody>
          <a:bodyPr/>
          <a:lstStyle/>
          <a:p>
            <a:r>
              <a:rPr lang="en-US" dirty="0"/>
              <a:t>Open your book!</a:t>
            </a:r>
          </a:p>
        </p:txBody>
      </p:sp>
    </p:spTree>
    <p:extLst>
      <p:ext uri="{BB962C8B-B14F-4D97-AF65-F5344CB8AC3E}">
        <p14:creationId xmlns:p14="http://schemas.microsoft.com/office/powerpoint/2010/main" val="27228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9" y="2672788"/>
            <a:ext cx="8423309" cy="2470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9" y="79519"/>
            <a:ext cx="8449917" cy="2593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4151" y="662908"/>
            <a:ext cx="18854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one rabbit.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4533" y="1943693"/>
            <a:ext cx="17235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</a:rPr>
              <a:t>two 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110487" y="3150103"/>
            <a:ext cx="23839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some parrot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19304" y="4442358"/>
            <a:ext cx="25042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m</a:t>
            </a:r>
            <a:r>
              <a:rPr lang="en-US" sz="2800" b="0" cap="none" spc="0" dirty="0">
                <a:ln w="0"/>
                <a:solidFill>
                  <a:srgbClr val="FF0000"/>
                </a:solidFill>
              </a:rPr>
              <a:t>any goldfish.</a:t>
            </a:r>
          </a:p>
        </p:txBody>
      </p:sp>
    </p:spTree>
    <p:extLst>
      <p:ext uri="{BB962C8B-B14F-4D97-AF65-F5344CB8AC3E}">
        <p14:creationId xmlns:p14="http://schemas.microsoft.com/office/powerpoint/2010/main" val="41871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4739843" y="680075"/>
            <a:ext cx="236896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834886"/>
            <a:ext cx="8794797" cy="39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270739" y="2533313"/>
            <a:ext cx="3246300" cy="1237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291044" y="1510013"/>
            <a:ext cx="6646868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esson 2 -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eriod 4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71588" y="-18224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2997624" y="2575149"/>
            <a:ext cx="2993822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600" y="312738"/>
            <a:ext cx="642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.VnTimeH" panose="020B7200000000000000" pitchFamily="34" charset="0"/>
              </a:rPr>
              <a:t>Let’s sing together!</a:t>
            </a:r>
          </a:p>
        </p:txBody>
      </p:sp>
      <p:pic>
        <p:nvPicPr>
          <p:cNvPr id="3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D4A03C82-DA43-8A95-91D1-8BF1B981D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92" y="1020624"/>
            <a:ext cx="7071249" cy="39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956050" y="1286888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1045" y="2554496"/>
            <a:ext cx="6042392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 and number.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5196"/>
            <a:ext cx="9058275" cy="24058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99200" y="3664870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26840" y="3664871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7156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54480" y="3676938"/>
            <a:ext cx="447040" cy="4488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8" name="Track 0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132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3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366825" y="2904713"/>
            <a:ext cx="412275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6" name="Google Shape;4304;p74"/>
          <p:cNvGrpSpPr/>
          <p:nvPr/>
        </p:nvGrpSpPr>
        <p:grpSpPr>
          <a:xfrm>
            <a:off x="6118712" y="3050762"/>
            <a:ext cx="1292028" cy="2113294"/>
            <a:chOff x="6168935" y="2859502"/>
            <a:chExt cx="1408973" cy="2304574"/>
          </a:xfrm>
        </p:grpSpPr>
        <p:grpSp>
          <p:nvGrpSpPr>
            <p:cNvPr id="7" name="Google Shape;4305;p74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9" name="Google Shape;4306;p74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4307;p74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4308;p74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4309;p74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4310;p74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4311;p74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4312;p74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4313;p74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314;p74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315;p74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316;p74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4317;p74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6256614" y="1425068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a 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cats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5315" y="388938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6634007"/>
              <a:gd name="connsiteY0" fmla="*/ 156742 h 940431"/>
              <a:gd name="connsiteX1" fmla="*/ 156742 w 6634007"/>
              <a:gd name="connsiteY1" fmla="*/ 0 h 940431"/>
              <a:gd name="connsiteX2" fmla="*/ 662384 w 6634007"/>
              <a:gd name="connsiteY2" fmla="*/ 0 h 940431"/>
              <a:gd name="connsiteX3" fmla="*/ 1104820 w 6634007"/>
              <a:gd name="connsiteY3" fmla="*/ 0 h 940431"/>
              <a:gd name="connsiteX4" fmla="*/ 1863283 w 6634007"/>
              <a:gd name="connsiteY4" fmla="*/ 0 h 940431"/>
              <a:gd name="connsiteX5" fmla="*/ 2305720 w 6634007"/>
              <a:gd name="connsiteY5" fmla="*/ 0 h 940431"/>
              <a:gd name="connsiteX6" fmla="*/ 2748156 w 6634007"/>
              <a:gd name="connsiteY6" fmla="*/ 0 h 940431"/>
              <a:gd name="connsiteX7" fmla="*/ 3443414 w 6634007"/>
              <a:gd name="connsiteY7" fmla="*/ 0 h 940431"/>
              <a:gd name="connsiteX8" fmla="*/ 4201877 w 6634007"/>
              <a:gd name="connsiteY8" fmla="*/ 0 h 940431"/>
              <a:gd name="connsiteX9" fmla="*/ 4833929 w 6634007"/>
              <a:gd name="connsiteY9" fmla="*/ 0 h 940431"/>
              <a:gd name="connsiteX10" fmla="*/ 5276366 w 6634007"/>
              <a:gd name="connsiteY10" fmla="*/ 0 h 940431"/>
              <a:gd name="connsiteX11" fmla="*/ 6477265 w 6634007"/>
              <a:gd name="connsiteY11" fmla="*/ 0 h 940431"/>
              <a:gd name="connsiteX12" fmla="*/ 6634007 w 6634007"/>
              <a:gd name="connsiteY12" fmla="*/ 156742 h 940431"/>
              <a:gd name="connsiteX13" fmla="*/ 6634007 w 6634007"/>
              <a:gd name="connsiteY13" fmla="*/ 783689 h 940431"/>
              <a:gd name="connsiteX14" fmla="*/ 6477265 w 6634007"/>
              <a:gd name="connsiteY14" fmla="*/ 940431 h 940431"/>
              <a:gd name="connsiteX15" fmla="*/ 5782007 w 6634007"/>
              <a:gd name="connsiteY15" fmla="*/ 940431 h 940431"/>
              <a:gd name="connsiteX16" fmla="*/ 5149955 w 6634007"/>
              <a:gd name="connsiteY16" fmla="*/ 940431 h 940431"/>
              <a:gd name="connsiteX17" fmla="*/ 4454698 w 6634007"/>
              <a:gd name="connsiteY17" fmla="*/ 940431 h 940431"/>
              <a:gd name="connsiteX18" fmla="*/ 3759440 w 6634007"/>
              <a:gd name="connsiteY18" fmla="*/ 940431 h 940431"/>
              <a:gd name="connsiteX19" fmla="*/ 3000977 w 6634007"/>
              <a:gd name="connsiteY19" fmla="*/ 940431 h 940431"/>
              <a:gd name="connsiteX20" fmla="*/ 2558541 w 6634007"/>
              <a:gd name="connsiteY20" fmla="*/ 940431 h 940431"/>
              <a:gd name="connsiteX21" fmla="*/ 1800078 w 6634007"/>
              <a:gd name="connsiteY21" fmla="*/ 940431 h 940431"/>
              <a:gd name="connsiteX22" fmla="*/ 1357641 w 6634007"/>
              <a:gd name="connsiteY22" fmla="*/ 940431 h 940431"/>
              <a:gd name="connsiteX23" fmla="*/ 156742 w 6634007"/>
              <a:gd name="connsiteY23" fmla="*/ 940431 h 940431"/>
              <a:gd name="connsiteX24" fmla="*/ 0 w 6634007"/>
              <a:gd name="connsiteY24" fmla="*/ 783689 h 940431"/>
              <a:gd name="connsiteX25" fmla="*/ 0 w 6634007"/>
              <a:gd name="connsiteY25" fmla="*/ 156742 h 9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007" h="940431" fill="none" extrusionOk="0">
                <a:moveTo>
                  <a:pt x="0" y="156742"/>
                </a:moveTo>
                <a:cubicBezTo>
                  <a:pt x="-3072" y="72855"/>
                  <a:pt x="75290" y="14576"/>
                  <a:pt x="156742" y="0"/>
                </a:cubicBezTo>
                <a:cubicBezTo>
                  <a:pt x="341418" y="5308"/>
                  <a:pt x="417432" y="-19469"/>
                  <a:pt x="662384" y="0"/>
                </a:cubicBezTo>
                <a:cubicBezTo>
                  <a:pt x="907336" y="19469"/>
                  <a:pt x="921332" y="7490"/>
                  <a:pt x="1104820" y="0"/>
                </a:cubicBezTo>
                <a:cubicBezTo>
                  <a:pt x="1288308" y="-7490"/>
                  <a:pt x="1688374" y="-5580"/>
                  <a:pt x="1863283" y="0"/>
                </a:cubicBezTo>
                <a:cubicBezTo>
                  <a:pt x="2038192" y="5580"/>
                  <a:pt x="2089689" y="-6070"/>
                  <a:pt x="2305720" y="0"/>
                </a:cubicBezTo>
                <a:cubicBezTo>
                  <a:pt x="2521751" y="6070"/>
                  <a:pt x="2564468" y="-13408"/>
                  <a:pt x="2748156" y="0"/>
                </a:cubicBezTo>
                <a:cubicBezTo>
                  <a:pt x="2931844" y="13408"/>
                  <a:pt x="3228951" y="29065"/>
                  <a:pt x="3443414" y="0"/>
                </a:cubicBezTo>
                <a:cubicBezTo>
                  <a:pt x="3657877" y="-29065"/>
                  <a:pt x="3904731" y="27071"/>
                  <a:pt x="4201877" y="0"/>
                </a:cubicBezTo>
                <a:cubicBezTo>
                  <a:pt x="4499023" y="-27071"/>
                  <a:pt x="4559968" y="-7791"/>
                  <a:pt x="4833929" y="0"/>
                </a:cubicBezTo>
                <a:cubicBezTo>
                  <a:pt x="5107890" y="7791"/>
                  <a:pt x="5183488" y="8718"/>
                  <a:pt x="5276366" y="0"/>
                </a:cubicBezTo>
                <a:cubicBezTo>
                  <a:pt x="5369244" y="-8718"/>
                  <a:pt x="5924499" y="45577"/>
                  <a:pt x="6477265" y="0"/>
                </a:cubicBezTo>
                <a:cubicBezTo>
                  <a:pt x="6562074" y="1773"/>
                  <a:pt x="6650980" y="77386"/>
                  <a:pt x="6634007" y="156742"/>
                </a:cubicBezTo>
                <a:cubicBezTo>
                  <a:pt x="6619272" y="345590"/>
                  <a:pt x="6664174" y="479082"/>
                  <a:pt x="6634007" y="783689"/>
                </a:cubicBezTo>
                <a:cubicBezTo>
                  <a:pt x="6620653" y="873004"/>
                  <a:pt x="6564424" y="932632"/>
                  <a:pt x="6477265" y="940431"/>
                </a:cubicBezTo>
                <a:cubicBezTo>
                  <a:pt x="6165450" y="952028"/>
                  <a:pt x="6030500" y="960948"/>
                  <a:pt x="5782007" y="940431"/>
                </a:cubicBezTo>
                <a:cubicBezTo>
                  <a:pt x="5533514" y="919914"/>
                  <a:pt x="5357153" y="968818"/>
                  <a:pt x="5149955" y="940431"/>
                </a:cubicBezTo>
                <a:cubicBezTo>
                  <a:pt x="4942757" y="912044"/>
                  <a:pt x="4736898" y="974833"/>
                  <a:pt x="4454698" y="940431"/>
                </a:cubicBezTo>
                <a:cubicBezTo>
                  <a:pt x="4172498" y="906029"/>
                  <a:pt x="4084928" y="959038"/>
                  <a:pt x="3759440" y="940431"/>
                </a:cubicBezTo>
                <a:cubicBezTo>
                  <a:pt x="3433952" y="921824"/>
                  <a:pt x="3236410" y="954238"/>
                  <a:pt x="3000977" y="940431"/>
                </a:cubicBezTo>
                <a:cubicBezTo>
                  <a:pt x="2765544" y="926624"/>
                  <a:pt x="2653233" y="930982"/>
                  <a:pt x="2558541" y="940431"/>
                </a:cubicBezTo>
                <a:cubicBezTo>
                  <a:pt x="2463849" y="949880"/>
                  <a:pt x="2177577" y="953524"/>
                  <a:pt x="1800078" y="940431"/>
                </a:cubicBezTo>
                <a:cubicBezTo>
                  <a:pt x="1422579" y="927338"/>
                  <a:pt x="1501254" y="955249"/>
                  <a:pt x="1357641" y="940431"/>
                </a:cubicBezTo>
                <a:cubicBezTo>
                  <a:pt x="1214028" y="925613"/>
                  <a:pt x="517028" y="947481"/>
                  <a:pt x="156742" y="940431"/>
                </a:cubicBezTo>
                <a:cubicBezTo>
                  <a:pt x="76995" y="943650"/>
                  <a:pt x="14663" y="871046"/>
                  <a:pt x="0" y="783689"/>
                </a:cubicBezTo>
                <a:cubicBezTo>
                  <a:pt x="21264" y="514315"/>
                  <a:pt x="-22812" y="285035"/>
                  <a:pt x="0" y="156742"/>
                </a:cubicBezTo>
                <a:close/>
              </a:path>
              <a:path w="6634007" h="940431" stroke="0" extrusionOk="0">
                <a:moveTo>
                  <a:pt x="0" y="156742"/>
                </a:moveTo>
                <a:cubicBezTo>
                  <a:pt x="6496" y="68541"/>
                  <a:pt x="77772" y="6079"/>
                  <a:pt x="156742" y="0"/>
                </a:cubicBezTo>
                <a:cubicBezTo>
                  <a:pt x="332732" y="-1935"/>
                  <a:pt x="445388" y="15580"/>
                  <a:pt x="662384" y="0"/>
                </a:cubicBezTo>
                <a:cubicBezTo>
                  <a:pt x="879380" y="-15580"/>
                  <a:pt x="973287" y="-572"/>
                  <a:pt x="1104820" y="0"/>
                </a:cubicBezTo>
                <a:cubicBezTo>
                  <a:pt x="1236353" y="572"/>
                  <a:pt x="1511137" y="5716"/>
                  <a:pt x="1800078" y="0"/>
                </a:cubicBezTo>
                <a:cubicBezTo>
                  <a:pt x="2089019" y="-5716"/>
                  <a:pt x="2141413" y="20086"/>
                  <a:pt x="2305720" y="0"/>
                </a:cubicBezTo>
                <a:cubicBezTo>
                  <a:pt x="2470027" y="-20086"/>
                  <a:pt x="2763238" y="-17780"/>
                  <a:pt x="3064183" y="0"/>
                </a:cubicBezTo>
                <a:cubicBezTo>
                  <a:pt x="3365128" y="17780"/>
                  <a:pt x="3365249" y="22057"/>
                  <a:pt x="3633030" y="0"/>
                </a:cubicBezTo>
                <a:cubicBezTo>
                  <a:pt x="3900811" y="-22057"/>
                  <a:pt x="3985429" y="-4823"/>
                  <a:pt x="4328287" y="0"/>
                </a:cubicBezTo>
                <a:cubicBezTo>
                  <a:pt x="4671145" y="4823"/>
                  <a:pt x="4677511" y="-21135"/>
                  <a:pt x="4833929" y="0"/>
                </a:cubicBezTo>
                <a:cubicBezTo>
                  <a:pt x="4990347" y="21135"/>
                  <a:pt x="5120642" y="-20271"/>
                  <a:pt x="5402776" y="0"/>
                </a:cubicBezTo>
                <a:cubicBezTo>
                  <a:pt x="5684910" y="20271"/>
                  <a:pt x="6258914" y="41940"/>
                  <a:pt x="6477265" y="0"/>
                </a:cubicBezTo>
                <a:cubicBezTo>
                  <a:pt x="6561337" y="-2331"/>
                  <a:pt x="6641638" y="65109"/>
                  <a:pt x="6634007" y="156742"/>
                </a:cubicBezTo>
                <a:cubicBezTo>
                  <a:pt x="6648176" y="408349"/>
                  <a:pt x="6605786" y="613137"/>
                  <a:pt x="6634007" y="783689"/>
                </a:cubicBezTo>
                <a:cubicBezTo>
                  <a:pt x="6653154" y="873794"/>
                  <a:pt x="6556827" y="944556"/>
                  <a:pt x="6477265" y="940431"/>
                </a:cubicBezTo>
                <a:cubicBezTo>
                  <a:pt x="6334969" y="960082"/>
                  <a:pt x="6138380" y="965657"/>
                  <a:pt x="5971623" y="940431"/>
                </a:cubicBezTo>
                <a:cubicBezTo>
                  <a:pt x="5804866" y="915205"/>
                  <a:pt x="5577042" y="908827"/>
                  <a:pt x="5276366" y="940431"/>
                </a:cubicBezTo>
                <a:cubicBezTo>
                  <a:pt x="4975690" y="972035"/>
                  <a:pt x="4784353" y="935041"/>
                  <a:pt x="4644313" y="940431"/>
                </a:cubicBezTo>
                <a:cubicBezTo>
                  <a:pt x="4504273" y="945821"/>
                  <a:pt x="4252753" y="955270"/>
                  <a:pt x="4138671" y="940431"/>
                </a:cubicBezTo>
                <a:cubicBezTo>
                  <a:pt x="4024589" y="925592"/>
                  <a:pt x="3726690" y="954519"/>
                  <a:pt x="3569824" y="940431"/>
                </a:cubicBezTo>
                <a:cubicBezTo>
                  <a:pt x="3412958" y="926343"/>
                  <a:pt x="3145880" y="964668"/>
                  <a:pt x="3000977" y="940431"/>
                </a:cubicBezTo>
                <a:cubicBezTo>
                  <a:pt x="2856074" y="916194"/>
                  <a:pt x="2732894" y="919284"/>
                  <a:pt x="2495336" y="940431"/>
                </a:cubicBezTo>
                <a:cubicBezTo>
                  <a:pt x="2257778" y="961578"/>
                  <a:pt x="2157219" y="958894"/>
                  <a:pt x="1989694" y="940431"/>
                </a:cubicBezTo>
                <a:cubicBezTo>
                  <a:pt x="1822169" y="921968"/>
                  <a:pt x="1678783" y="937738"/>
                  <a:pt x="1420847" y="940431"/>
                </a:cubicBezTo>
                <a:cubicBezTo>
                  <a:pt x="1162911" y="943124"/>
                  <a:pt x="574487" y="946019"/>
                  <a:pt x="156742" y="940431"/>
                </a:cubicBezTo>
                <a:cubicBezTo>
                  <a:pt x="66217" y="934964"/>
                  <a:pt x="-11613" y="868883"/>
                  <a:pt x="0" y="783689"/>
                </a:cubicBezTo>
                <a:cubicBezTo>
                  <a:pt x="13574" y="533438"/>
                  <a:pt x="3010" y="359035"/>
                  <a:pt x="0" y="1567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How many ………..do you have?</a:t>
            </a:r>
          </a:p>
        </p:txBody>
      </p:sp>
      <p:pic>
        <p:nvPicPr>
          <p:cNvPr id="15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4" y="107653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ppy cat Premium Photo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85" y="1172593"/>
            <a:ext cx="3131435" cy="40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5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811;p69">
            <a:extLst>
              <a:ext uri="{FF2B5EF4-FFF2-40B4-BE49-F238E27FC236}">
                <a16:creationId xmlns:a16="http://schemas.microsoft.com/office/drawing/2014/main" id="{44F2A2C4-6040-4C4D-8BE1-F54161EA263A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619120" y="1279979"/>
            <a:ext cx="1109569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3C8810-F239-49B3-B72A-1F4DB8F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658" y="1300590"/>
            <a:ext cx="1109568" cy="1231499"/>
          </a:xfrm>
          <a:prstGeom prst="rect">
            <a:avLst/>
          </a:prstGeom>
        </p:spPr>
      </p:pic>
      <p:pic>
        <p:nvPicPr>
          <p:cNvPr id="16" name="Google Shape;8810;p69">
            <a:extLst>
              <a:ext uri="{FF2B5EF4-FFF2-40B4-BE49-F238E27FC236}">
                <a16:creationId xmlns:a16="http://schemas.microsoft.com/office/drawing/2014/main" id="{471CE9C9-0460-442F-8EAD-627F307F6726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587356" y="2607548"/>
            <a:ext cx="1109568" cy="113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D618A-B375-4EA2-A87D-24568A1C7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470" y="2571750"/>
            <a:ext cx="1115665" cy="1231499"/>
          </a:xfrm>
          <a:prstGeom prst="rect">
            <a:avLst/>
          </a:prstGeom>
        </p:spPr>
      </p:pic>
      <p:pic>
        <p:nvPicPr>
          <p:cNvPr id="21" name="Google Shape;8811;p69">
            <a:extLst>
              <a:ext uri="{FF2B5EF4-FFF2-40B4-BE49-F238E27FC236}">
                <a16:creationId xmlns:a16="http://schemas.microsoft.com/office/drawing/2014/main" id="{A8EC6EB4-89C9-4C1C-8E6A-F0A13406032F}"/>
              </a:ext>
            </a:extLst>
          </p:cNvPr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flipH="1">
            <a:off x="4587356" y="3922024"/>
            <a:ext cx="1109568" cy="9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323E6D-285A-48D0-9140-B548EA5AA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667" y="3776475"/>
            <a:ext cx="1132966" cy="1271440"/>
          </a:xfrm>
          <a:prstGeom prst="rect">
            <a:avLst/>
          </a:prstGeom>
        </p:spPr>
      </p:pic>
      <p:sp>
        <p:nvSpPr>
          <p:cNvPr id="23" name="Google Shape;265;p25">
            <a:extLst>
              <a:ext uri="{FF2B5EF4-FFF2-40B4-BE49-F238E27FC236}">
                <a16:creationId xmlns:a16="http://schemas.microsoft.com/office/drawing/2014/main" id="{2776635B-732B-433F-8152-7E66D1178ADD}"/>
              </a:ext>
            </a:extLst>
          </p:cNvPr>
          <p:cNvSpPr txBox="1">
            <a:spLocks/>
          </p:cNvSpPr>
          <p:nvPr/>
        </p:nvSpPr>
        <p:spPr>
          <a:xfrm>
            <a:off x="5840990" y="1415975"/>
            <a:ext cx="2670590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How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4" name="Google Shape;265;p25">
            <a:extLst>
              <a:ext uri="{FF2B5EF4-FFF2-40B4-BE49-F238E27FC236}">
                <a16:creationId xmlns:a16="http://schemas.microsoft.com/office/drawing/2014/main" id="{53E78491-BDFB-4907-B238-336E388C40A4}"/>
              </a:ext>
            </a:extLst>
          </p:cNvPr>
          <p:cNvSpPr txBox="1">
            <a:spLocks/>
          </p:cNvSpPr>
          <p:nvPr/>
        </p:nvSpPr>
        <p:spPr>
          <a:xfrm>
            <a:off x="5134302" y="2831998"/>
            <a:ext cx="224462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sp>
        <p:nvSpPr>
          <p:cNvPr id="25" name="Google Shape;265;p25">
            <a:extLst>
              <a:ext uri="{FF2B5EF4-FFF2-40B4-BE49-F238E27FC236}">
                <a16:creationId xmlns:a16="http://schemas.microsoft.com/office/drawing/2014/main" id="{A2983309-4B3D-4FD1-AA86-CA314A6E2802}"/>
              </a:ext>
            </a:extLst>
          </p:cNvPr>
          <p:cNvSpPr txBox="1">
            <a:spLocks/>
          </p:cNvSpPr>
          <p:nvPr/>
        </p:nvSpPr>
        <p:spPr>
          <a:xfrm>
            <a:off x="6124359" y="3939938"/>
            <a:ext cx="3497904" cy="63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5400" b="1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Caveat Brush"/>
              <a:buNone/>
              <a:defRPr sz="4200" b="0" i="0" u="none" strike="noStrike" cap="none">
                <a:solidFill>
                  <a:schemeClr val="accent3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26E"/>
              </a:buClr>
              <a:buSzPts val="4200"/>
              <a:buFont typeface="Caveat Brush"/>
              <a:buNone/>
              <a:tabLst/>
              <a:defRPr/>
            </a:pPr>
            <a:r>
              <a:rPr lang="en-US" sz="2800" b="0" noProof="0" dirty="0">
                <a:solidFill>
                  <a:srgbClr val="00426E">
                    <a:lumMod val="75000"/>
                  </a:srgbClr>
                </a:solidFill>
                <a:latin typeface="Patrick Hand" panose="020B0604020202020204" charset="0"/>
                <a:ea typeface="Chelsea Market" panose="02000000000000000000" pitchFamily="2" charset="0"/>
              </a:rPr>
              <a:t>Who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B5BD">
                  <a:lumMod val="50000"/>
                </a:srgbClr>
              </a:solidFill>
              <a:effectLst/>
              <a:uLnTx/>
              <a:uFillTx/>
              <a:latin typeface="Patrick Hand" panose="020B0604020202020204" charset="0"/>
              <a:ea typeface="Chelsea Market" panose="02000000000000000000" pitchFamily="2" charset="0"/>
              <a:sym typeface="Caveat Brush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0FB349-8DEB-47C6-A63B-095676D2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53652" y="1377714"/>
            <a:ext cx="550071" cy="572574"/>
          </a:xfrm>
          <a:prstGeom prst="rect">
            <a:avLst/>
          </a:prstGeom>
        </p:spPr>
      </p:pic>
      <p:pic>
        <p:nvPicPr>
          <p:cNvPr id="19" name="Google Shape;303;p43">
            <a:extLst>
              <a:ext uri="{FF2B5EF4-FFF2-40B4-BE49-F238E27FC236}">
                <a16:creationId xmlns:a16="http://schemas.microsoft.com/office/drawing/2014/main" id="{0B109839-9567-41C3-883F-74653E5C9A6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874737">
            <a:off x="408455" y="1038136"/>
            <a:ext cx="902099" cy="3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CC298C16-E718-44D1-AA36-C5C0BA82A6D0}"/>
              </a:ext>
            </a:extLst>
          </p:cNvPr>
          <p:cNvSpPr/>
          <p:nvPr/>
        </p:nvSpPr>
        <p:spPr>
          <a:xfrm>
            <a:off x="1326639" y="328222"/>
            <a:ext cx="6634007" cy="940431"/>
          </a:xfrm>
          <a:custGeom>
            <a:avLst/>
            <a:gdLst>
              <a:gd name="connsiteX0" fmla="*/ 0 w 6634007"/>
              <a:gd name="connsiteY0" fmla="*/ 156742 h 940431"/>
              <a:gd name="connsiteX1" fmla="*/ 156742 w 6634007"/>
              <a:gd name="connsiteY1" fmla="*/ 0 h 940431"/>
              <a:gd name="connsiteX2" fmla="*/ 662384 w 6634007"/>
              <a:gd name="connsiteY2" fmla="*/ 0 h 940431"/>
              <a:gd name="connsiteX3" fmla="*/ 1104820 w 6634007"/>
              <a:gd name="connsiteY3" fmla="*/ 0 h 940431"/>
              <a:gd name="connsiteX4" fmla="*/ 1863283 w 6634007"/>
              <a:gd name="connsiteY4" fmla="*/ 0 h 940431"/>
              <a:gd name="connsiteX5" fmla="*/ 2305720 w 6634007"/>
              <a:gd name="connsiteY5" fmla="*/ 0 h 940431"/>
              <a:gd name="connsiteX6" fmla="*/ 2748156 w 6634007"/>
              <a:gd name="connsiteY6" fmla="*/ 0 h 940431"/>
              <a:gd name="connsiteX7" fmla="*/ 3443414 w 6634007"/>
              <a:gd name="connsiteY7" fmla="*/ 0 h 940431"/>
              <a:gd name="connsiteX8" fmla="*/ 4201877 w 6634007"/>
              <a:gd name="connsiteY8" fmla="*/ 0 h 940431"/>
              <a:gd name="connsiteX9" fmla="*/ 4833929 w 6634007"/>
              <a:gd name="connsiteY9" fmla="*/ 0 h 940431"/>
              <a:gd name="connsiteX10" fmla="*/ 5276366 w 6634007"/>
              <a:gd name="connsiteY10" fmla="*/ 0 h 940431"/>
              <a:gd name="connsiteX11" fmla="*/ 6477265 w 6634007"/>
              <a:gd name="connsiteY11" fmla="*/ 0 h 940431"/>
              <a:gd name="connsiteX12" fmla="*/ 6634007 w 6634007"/>
              <a:gd name="connsiteY12" fmla="*/ 156742 h 940431"/>
              <a:gd name="connsiteX13" fmla="*/ 6634007 w 6634007"/>
              <a:gd name="connsiteY13" fmla="*/ 783689 h 940431"/>
              <a:gd name="connsiteX14" fmla="*/ 6477265 w 6634007"/>
              <a:gd name="connsiteY14" fmla="*/ 940431 h 940431"/>
              <a:gd name="connsiteX15" fmla="*/ 5782007 w 6634007"/>
              <a:gd name="connsiteY15" fmla="*/ 940431 h 940431"/>
              <a:gd name="connsiteX16" fmla="*/ 5149955 w 6634007"/>
              <a:gd name="connsiteY16" fmla="*/ 940431 h 940431"/>
              <a:gd name="connsiteX17" fmla="*/ 4454698 w 6634007"/>
              <a:gd name="connsiteY17" fmla="*/ 940431 h 940431"/>
              <a:gd name="connsiteX18" fmla="*/ 3759440 w 6634007"/>
              <a:gd name="connsiteY18" fmla="*/ 940431 h 940431"/>
              <a:gd name="connsiteX19" fmla="*/ 3000977 w 6634007"/>
              <a:gd name="connsiteY19" fmla="*/ 940431 h 940431"/>
              <a:gd name="connsiteX20" fmla="*/ 2558541 w 6634007"/>
              <a:gd name="connsiteY20" fmla="*/ 940431 h 940431"/>
              <a:gd name="connsiteX21" fmla="*/ 1800078 w 6634007"/>
              <a:gd name="connsiteY21" fmla="*/ 940431 h 940431"/>
              <a:gd name="connsiteX22" fmla="*/ 1357641 w 6634007"/>
              <a:gd name="connsiteY22" fmla="*/ 940431 h 940431"/>
              <a:gd name="connsiteX23" fmla="*/ 156742 w 6634007"/>
              <a:gd name="connsiteY23" fmla="*/ 940431 h 940431"/>
              <a:gd name="connsiteX24" fmla="*/ 0 w 6634007"/>
              <a:gd name="connsiteY24" fmla="*/ 783689 h 940431"/>
              <a:gd name="connsiteX25" fmla="*/ 0 w 6634007"/>
              <a:gd name="connsiteY25" fmla="*/ 156742 h 94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34007" h="940431" fill="none" extrusionOk="0">
                <a:moveTo>
                  <a:pt x="0" y="156742"/>
                </a:moveTo>
                <a:cubicBezTo>
                  <a:pt x="-3072" y="72855"/>
                  <a:pt x="75290" y="14576"/>
                  <a:pt x="156742" y="0"/>
                </a:cubicBezTo>
                <a:cubicBezTo>
                  <a:pt x="341418" y="5308"/>
                  <a:pt x="417432" y="-19469"/>
                  <a:pt x="662384" y="0"/>
                </a:cubicBezTo>
                <a:cubicBezTo>
                  <a:pt x="907336" y="19469"/>
                  <a:pt x="921332" y="7490"/>
                  <a:pt x="1104820" y="0"/>
                </a:cubicBezTo>
                <a:cubicBezTo>
                  <a:pt x="1288308" y="-7490"/>
                  <a:pt x="1688374" y="-5580"/>
                  <a:pt x="1863283" y="0"/>
                </a:cubicBezTo>
                <a:cubicBezTo>
                  <a:pt x="2038192" y="5580"/>
                  <a:pt x="2089689" y="-6070"/>
                  <a:pt x="2305720" y="0"/>
                </a:cubicBezTo>
                <a:cubicBezTo>
                  <a:pt x="2521751" y="6070"/>
                  <a:pt x="2564468" y="-13408"/>
                  <a:pt x="2748156" y="0"/>
                </a:cubicBezTo>
                <a:cubicBezTo>
                  <a:pt x="2931844" y="13408"/>
                  <a:pt x="3228951" y="29065"/>
                  <a:pt x="3443414" y="0"/>
                </a:cubicBezTo>
                <a:cubicBezTo>
                  <a:pt x="3657877" y="-29065"/>
                  <a:pt x="3904731" y="27071"/>
                  <a:pt x="4201877" y="0"/>
                </a:cubicBezTo>
                <a:cubicBezTo>
                  <a:pt x="4499023" y="-27071"/>
                  <a:pt x="4559968" y="-7791"/>
                  <a:pt x="4833929" y="0"/>
                </a:cubicBezTo>
                <a:cubicBezTo>
                  <a:pt x="5107890" y="7791"/>
                  <a:pt x="5183488" y="8718"/>
                  <a:pt x="5276366" y="0"/>
                </a:cubicBezTo>
                <a:cubicBezTo>
                  <a:pt x="5369244" y="-8718"/>
                  <a:pt x="5924499" y="45577"/>
                  <a:pt x="6477265" y="0"/>
                </a:cubicBezTo>
                <a:cubicBezTo>
                  <a:pt x="6562074" y="1773"/>
                  <a:pt x="6650980" y="77386"/>
                  <a:pt x="6634007" y="156742"/>
                </a:cubicBezTo>
                <a:cubicBezTo>
                  <a:pt x="6619272" y="345590"/>
                  <a:pt x="6664174" y="479082"/>
                  <a:pt x="6634007" y="783689"/>
                </a:cubicBezTo>
                <a:cubicBezTo>
                  <a:pt x="6620653" y="873004"/>
                  <a:pt x="6564424" y="932632"/>
                  <a:pt x="6477265" y="940431"/>
                </a:cubicBezTo>
                <a:cubicBezTo>
                  <a:pt x="6165450" y="952028"/>
                  <a:pt x="6030500" y="960948"/>
                  <a:pt x="5782007" y="940431"/>
                </a:cubicBezTo>
                <a:cubicBezTo>
                  <a:pt x="5533514" y="919914"/>
                  <a:pt x="5357153" y="968818"/>
                  <a:pt x="5149955" y="940431"/>
                </a:cubicBezTo>
                <a:cubicBezTo>
                  <a:pt x="4942757" y="912044"/>
                  <a:pt x="4736898" y="974833"/>
                  <a:pt x="4454698" y="940431"/>
                </a:cubicBezTo>
                <a:cubicBezTo>
                  <a:pt x="4172498" y="906029"/>
                  <a:pt x="4084928" y="959038"/>
                  <a:pt x="3759440" y="940431"/>
                </a:cubicBezTo>
                <a:cubicBezTo>
                  <a:pt x="3433952" y="921824"/>
                  <a:pt x="3236410" y="954238"/>
                  <a:pt x="3000977" y="940431"/>
                </a:cubicBezTo>
                <a:cubicBezTo>
                  <a:pt x="2765544" y="926624"/>
                  <a:pt x="2653233" y="930982"/>
                  <a:pt x="2558541" y="940431"/>
                </a:cubicBezTo>
                <a:cubicBezTo>
                  <a:pt x="2463849" y="949880"/>
                  <a:pt x="2177577" y="953524"/>
                  <a:pt x="1800078" y="940431"/>
                </a:cubicBezTo>
                <a:cubicBezTo>
                  <a:pt x="1422579" y="927338"/>
                  <a:pt x="1501254" y="955249"/>
                  <a:pt x="1357641" y="940431"/>
                </a:cubicBezTo>
                <a:cubicBezTo>
                  <a:pt x="1214028" y="925613"/>
                  <a:pt x="517028" y="947481"/>
                  <a:pt x="156742" y="940431"/>
                </a:cubicBezTo>
                <a:cubicBezTo>
                  <a:pt x="76995" y="943650"/>
                  <a:pt x="14663" y="871046"/>
                  <a:pt x="0" y="783689"/>
                </a:cubicBezTo>
                <a:cubicBezTo>
                  <a:pt x="21264" y="514315"/>
                  <a:pt x="-22812" y="285035"/>
                  <a:pt x="0" y="156742"/>
                </a:cubicBezTo>
                <a:close/>
              </a:path>
              <a:path w="6634007" h="940431" stroke="0" extrusionOk="0">
                <a:moveTo>
                  <a:pt x="0" y="156742"/>
                </a:moveTo>
                <a:cubicBezTo>
                  <a:pt x="6496" y="68541"/>
                  <a:pt x="77772" y="6079"/>
                  <a:pt x="156742" y="0"/>
                </a:cubicBezTo>
                <a:cubicBezTo>
                  <a:pt x="332732" y="-1935"/>
                  <a:pt x="445388" y="15580"/>
                  <a:pt x="662384" y="0"/>
                </a:cubicBezTo>
                <a:cubicBezTo>
                  <a:pt x="879380" y="-15580"/>
                  <a:pt x="973287" y="-572"/>
                  <a:pt x="1104820" y="0"/>
                </a:cubicBezTo>
                <a:cubicBezTo>
                  <a:pt x="1236353" y="572"/>
                  <a:pt x="1511137" y="5716"/>
                  <a:pt x="1800078" y="0"/>
                </a:cubicBezTo>
                <a:cubicBezTo>
                  <a:pt x="2089019" y="-5716"/>
                  <a:pt x="2141413" y="20086"/>
                  <a:pt x="2305720" y="0"/>
                </a:cubicBezTo>
                <a:cubicBezTo>
                  <a:pt x="2470027" y="-20086"/>
                  <a:pt x="2763238" y="-17780"/>
                  <a:pt x="3064183" y="0"/>
                </a:cubicBezTo>
                <a:cubicBezTo>
                  <a:pt x="3365128" y="17780"/>
                  <a:pt x="3365249" y="22057"/>
                  <a:pt x="3633030" y="0"/>
                </a:cubicBezTo>
                <a:cubicBezTo>
                  <a:pt x="3900811" y="-22057"/>
                  <a:pt x="3985429" y="-4823"/>
                  <a:pt x="4328287" y="0"/>
                </a:cubicBezTo>
                <a:cubicBezTo>
                  <a:pt x="4671145" y="4823"/>
                  <a:pt x="4677511" y="-21135"/>
                  <a:pt x="4833929" y="0"/>
                </a:cubicBezTo>
                <a:cubicBezTo>
                  <a:pt x="4990347" y="21135"/>
                  <a:pt x="5120642" y="-20271"/>
                  <a:pt x="5402776" y="0"/>
                </a:cubicBezTo>
                <a:cubicBezTo>
                  <a:pt x="5684910" y="20271"/>
                  <a:pt x="6258914" y="41940"/>
                  <a:pt x="6477265" y="0"/>
                </a:cubicBezTo>
                <a:cubicBezTo>
                  <a:pt x="6561337" y="-2331"/>
                  <a:pt x="6641638" y="65109"/>
                  <a:pt x="6634007" y="156742"/>
                </a:cubicBezTo>
                <a:cubicBezTo>
                  <a:pt x="6648176" y="408349"/>
                  <a:pt x="6605786" y="613137"/>
                  <a:pt x="6634007" y="783689"/>
                </a:cubicBezTo>
                <a:cubicBezTo>
                  <a:pt x="6653154" y="873794"/>
                  <a:pt x="6556827" y="944556"/>
                  <a:pt x="6477265" y="940431"/>
                </a:cubicBezTo>
                <a:cubicBezTo>
                  <a:pt x="6334969" y="960082"/>
                  <a:pt x="6138380" y="965657"/>
                  <a:pt x="5971623" y="940431"/>
                </a:cubicBezTo>
                <a:cubicBezTo>
                  <a:pt x="5804866" y="915205"/>
                  <a:pt x="5577042" y="908827"/>
                  <a:pt x="5276366" y="940431"/>
                </a:cubicBezTo>
                <a:cubicBezTo>
                  <a:pt x="4975690" y="972035"/>
                  <a:pt x="4784353" y="935041"/>
                  <a:pt x="4644313" y="940431"/>
                </a:cubicBezTo>
                <a:cubicBezTo>
                  <a:pt x="4504273" y="945821"/>
                  <a:pt x="4252753" y="955270"/>
                  <a:pt x="4138671" y="940431"/>
                </a:cubicBezTo>
                <a:cubicBezTo>
                  <a:pt x="4024589" y="925592"/>
                  <a:pt x="3726690" y="954519"/>
                  <a:pt x="3569824" y="940431"/>
                </a:cubicBezTo>
                <a:cubicBezTo>
                  <a:pt x="3412958" y="926343"/>
                  <a:pt x="3145880" y="964668"/>
                  <a:pt x="3000977" y="940431"/>
                </a:cubicBezTo>
                <a:cubicBezTo>
                  <a:pt x="2856074" y="916194"/>
                  <a:pt x="2732894" y="919284"/>
                  <a:pt x="2495336" y="940431"/>
                </a:cubicBezTo>
                <a:cubicBezTo>
                  <a:pt x="2257778" y="961578"/>
                  <a:pt x="2157219" y="958894"/>
                  <a:pt x="1989694" y="940431"/>
                </a:cubicBezTo>
                <a:cubicBezTo>
                  <a:pt x="1822169" y="921968"/>
                  <a:pt x="1678783" y="937738"/>
                  <a:pt x="1420847" y="940431"/>
                </a:cubicBezTo>
                <a:cubicBezTo>
                  <a:pt x="1162911" y="943124"/>
                  <a:pt x="574487" y="946019"/>
                  <a:pt x="156742" y="940431"/>
                </a:cubicBezTo>
                <a:cubicBezTo>
                  <a:pt x="66217" y="934964"/>
                  <a:pt x="-11613" y="868883"/>
                  <a:pt x="0" y="783689"/>
                </a:cubicBezTo>
                <a:cubicBezTo>
                  <a:pt x="13574" y="533438"/>
                  <a:pt x="3010" y="359035"/>
                  <a:pt x="0" y="15674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65990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dk1"/>
                </a:solidFill>
                <a:latin typeface="Arial Rounded MT Bold" panose="020F0704030504030204" pitchFamily="34" charset="0"/>
                <a:sym typeface="Coming Soon"/>
              </a:rPr>
              <a:t>……………… many rabbits do you have?</a:t>
            </a:r>
          </a:p>
        </p:txBody>
      </p:sp>
      <p:pic>
        <p:nvPicPr>
          <p:cNvPr id="1026" name="Picture 2" descr="Many different small feeding rabbits on animal farm in rabbit-hutch Premium Pho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05" y="1483242"/>
            <a:ext cx="3828121" cy="255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162</Words>
  <Application>Microsoft Office PowerPoint</Application>
  <PresentationFormat>On-screen Show (16:9)</PresentationFormat>
  <Paragraphs>43</Paragraphs>
  <Slides>17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Vibur</vt:lpstr>
      <vt:lpstr>.VnTimeH</vt:lpstr>
      <vt:lpstr>Roboto Slab Light</vt:lpstr>
      <vt:lpstr>Arial Rounded MT Bold</vt:lpstr>
      <vt:lpstr>Comfortaa Medium</vt:lpstr>
      <vt:lpstr>Sport Day</vt:lpstr>
      <vt:lpstr>Ubuntu</vt:lpstr>
      <vt:lpstr>Work Sans</vt:lpstr>
      <vt:lpstr>Times New Roman</vt:lpstr>
      <vt:lpstr>Fira Sans Extra Condensed Medium</vt:lpstr>
      <vt:lpstr>.VnCourier New</vt:lpstr>
      <vt:lpstr>Catamaran</vt:lpstr>
      <vt:lpstr>Comfortaa</vt:lpstr>
      <vt:lpstr>Arial</vt:lpstr>
      <vt:lpstr>Caveat Brush</vt:lpstr>
      <vt:lpstr>Patrick Hand</vt:lpstr>
      <vt:lpstr>Learning the Days of the Week by Slidesgo </vt:lpstr>
      <vt:lpstr>PowerPoint Presentation</vt:lpstr>
      <vt:lpstr>My pets Lesson 2 - Period 4</vt:lpstr>
      <vt:lpstr>Warm-up and review</vt:lpstr>
      <vt:lpstr>PowerPoint Presentation</vt:lpstr>
      <vt:lpstr>2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your book!</vt:lpstr>
      <vt:lpstr>PowerPoint Presentation</vt:lpstr>
      <vt:lpstr>Let’s play.</vt:lpstr>
      <vt:lpstr>PowerPoint Presentation</vt:lpstr>
      <vt:lpstr>Fun corner and 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Administrator</cp:lastModifiedBy>
  <cp:revision>76</cp:revision>
  <dcterms:modified xsi:type="dcterms:W3CDTF">2025-04-01T07:53:36Z</dcterms:modified>
</cp:coreProperties>
</file>