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7" r:id="rId1"/>
    <p:sldMasterId id="2147483700" r:id="rId2"/>
    <p:sldMasterId id="2147483727" r:id="rId3"/>
  </p:sldMasterIdLst>
  <p:notesMasterIdLst>
    <p:notesMasterId r:id="rId10"/>
  </p:notesMasterIdLst>
  <p:sldIdLst>
    <p:sldId id="1436" r:id="rId4"/>
    <p:sldId id="1437" r:id="rId5"/>
    <p:sldId id="1400" r:id="rId6"/>
    <p:sldId id="1445" r:id="rId7"/>
    <p:sldId id="1460" r:id="rId8"/>
    <p:sldId id="1446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Abadi" panose="020B0604020104020204" pitchFamily="34" charset="0"/>
      <p:regular r:id="rId12"/>
    </p:embeddedFont>
    <p:embeddedFont>
      <p:font typeface="Antic" panose="020B0604020202020204" charset="0"/>
      <p:regular r:id="rId13"/>
    </p:embeddedFon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Fira Sans Extra Condensed Medium" panose="020B0604020202020204" charset="0"/>
      <p:regular r:id="rId22"/>
      <p:bold r:id="rId23"/>
      <p:italic r:id="rId24"/>
      <p:boldItalic r:id="rId25"/>
    </p:embeddedFont>
    <p:embeddedFont>
      <p:font typeface="Hind" panose="02000000000000000000" pitchFamily="2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V Boli" panose="02000500030200090000" pitchFamily="2" charset="0"/>
      <p:regular r:id="rId32"/>
    </p:embeddedFont>
    <p:embeddedFont>
      <p:font typeface="Neucha" panose="020B0604020202020204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00"/>
    <a:srgbClr val="FA90F2"/>
    <a:srgbClr val="976603"/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87819" autoAdjust="0"/>
  </p:normalViewPr>
  <p:slideViewPr>
    <p:cSldViewPr snapToGrid="0" showGuides="1">
      <p:cViewPr varScale="1">
        <p:scale>
          <a:sx n="64" d="100"/>
          <a:sy n="64" d="100"/>
        </p:scale>
        <p:origin x="876" y="60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Game: Guess me!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try to identify different body parts of an animal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/body/legs,...). Then guess which animal it is. 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the teacher shows the last picture, asks the winning group: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... doing?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50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8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2" y="56222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8" y="5369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5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7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5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9" y="1872179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1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3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8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8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1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19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4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9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5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3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5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8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3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2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6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4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5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1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2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5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1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5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7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1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3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1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6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8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1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6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2025/5/20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5" r:id="rId7"/>
    <p:sldLayoutId id="2147483716" r:id="rId8"/>
    <p:sldLayoutId id="2147483721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5.png"/><Relationship Id="rId3" Type="http://schemas.microsoft.com/office/2007/relationships/media" Target="../media/media2.wav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microsoft.com/office/2007/relationships/hdphoto" Target="../media/hdphoto2.wdp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audio" Target="../media/media5.mp3"/><Relationship Id="rId19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5.mp3"/><Relationship Id="rId14" Type="http://schemas.openxmlformats.org/officeDocument/2006/relationships/notesSlide" Target="../notesSlides/notesSlide1.xml"/><Relationship Id="rId22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257461" y="688339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5" y="2218110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5974087" y="2278182"/>
            <a:ext cx="3086457" cy="69762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869797" y="533036"/>
            <a:ext cx="7566705" cy="1600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47630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39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73949" y="5933453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3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8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2" y="2747893"/>
            <a:ext cx="3048426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58"/>
            <a:ext cx="5443874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16267" y="3035881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Period 4</a:t>
            </a:r>
          </a:p>
        </p:txBody>
      </p:sp>
      <p:pic>
        <p:nvPicPr>
          <p:cNvPr id="19" name="mixkit-excited-monkey-thumping-chest-97">
            <a:hlinkClick r:id="" action="ppaction://media"/>
            <a:extLst>
              <a:ext uri="{FF2B5EF4-FFF2-40B4-BE49-F238E27FC236}">
                <a16:creationId xmlns:a16="http://schemas.microsoft.com/office/drawing/2014/main" id="{9CAB7711-E180-0401-A27C-2DE28CEE9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72146" y="2889448"/>
            <a:ext cx="609600" cy="609600"/>
          </a:xfrm>
          <a:prstGeom prst="rect">
            <a:avLst/>
          </a:prstGeom>
        </p:spPr>
      </p:pic>
      <p:pic>
        <p:nvPicPr>
          <p:cNvPr id="29" name="Peacock animals018">
            <a:hlinkClick r:id="" action="ppaction://media"/>
            <a:extLst>
              <a:ext uri="{FF2B5EF4-FFF2-40B4-BE49-F238E27FC236}">
                <a16:creationId xmlns:a16="http://schemas.microsoft.com/office/drawing/2014/main" id="{38E9FE84-EC56-C215-B015-7A5C9677E1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030265" y="3481331"/>
            <a:ext cx="609600" cy="609600"/>
          </a:xfrm>
          <a:prstGeom prst="rect">
            <a:avLst/>
          </a:prstGeom>
        </p:spPr>
      </p:pic>
      <p:pic>
        <p:nvPicPr>
          <p:cNvPr id="32" name="parrot sound">
            <a:hlinkClick r:id="" action="ppaction://media"/>
            <a:extLst>
              <a:ext uri="{FF2B5EF4-FFF2-40B4-BE49-F238E27FC236}">
                <a16:creationId xmlns:a16="http://schemas.microsoft.com/office/drawing/2014/main" id="{4FA71121-BA07-584C-763B-0C4D450408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856522" y="1633842"/>
            <a:ext cx="609600" cy="609600"/>
          </a:xfrm>
          <a:prstGeom prst="rect">
            <a:avLst/>
          </a:prstGeom>
        </p:spPr>
      </p:pic>
      <p:pic>
        <p:nvPicPr>
          <p:cNvPr id="33" name="Tiger Snarl Aggressive - QuickSounds.com">
            <a:hlinkClick r:id="" action="ppaction://media"/>
            <a:extLst>
              <a:ext uri="{FF2B5EF4-FFF2-40B4-BE49-F238E27FC236}">
                <a16:creationId xmlns:a16="http://schemas.microsoft.com/office/drawing/2014/main" id="{294B4ED6-D672-FBAF-B3B9-BA02459790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039725" y="4118955"/>
            <a:ext cx="609600" cy="609600"/>
          </a:xfrm>
          <a:prstGeom prst="rect">
            <a:avLst/>
          </a:prstGeom>
        </p:spPr>
      </p:pic>
      <p:pic>
        <p:nvPicPr>
          <p:cNvPr id="34" name="Horse Whinny Very High - QuickSounds.com">
            <a:hlinkClick r:id="" action="ppaction://media"/>
            <a:extLst>
              <a:ext uri="{FF2B5EF4-FFF2-40B4-BE49-F238E27FC236}">
                <a16:creationId xmlns:a16="http://schemas.microsoft.com/office/drawing/2014/main" id="{3F0703DE-469E-15E5-7056-F70400E56C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856522" y="2271466"/>
            <a:ext cx="609600" cy="609600"/>
          </a:xfrm>
          <a:prstGeom prst="rect">
            <a:avLst/>
          </a:prstGeom>
        </p:spPr>
      </p:pic>
      <p:pic>
        <p:nvPicPr>
          <p:cNvPr id="35" name="parrot_sounds_short">
            <a:hlinkClick r:id="" action="ppaction://media"/>
            <a:extLst>
              <a:ext uri="{FF2B5EF4-FFF2-40B4-BE49-F238E27FC236}">
                <a16:creationId xmlns:a16="http://schemas.microsoft.com/office/drawing/2014/main" id="{64F0F153-EB01-599B-A694-EE9CE9A3CA7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47650" y="955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5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9090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216466" y="321267"/>
            <a:ext cx="7524014" cy="4243460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491170" y="2340337"/>
            <a:ext cx="538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Warm-up and review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5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19022" y="502920"/>
            <a:ext cx="7709835" cy="1986742"/>
          </a:xfrm>
          <a:prstGeom prst="wedgeRoundRectCallout">
            <a:avLst>
              <a:gd name="adj1" fmla="val 44043"/>
              <a:gd name="adj2" fmla="val 79766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2" y="917647"/>
            <a:ext cx="6765684" cy="1157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486" y="2546985"/>
            <a:ext cx="2591262" cy="431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26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24540" y="-575464"/>
            <a:ext cx="7617340" cy="5636786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867293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02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145619" y="2701736"/>
            <a:ext cx="6594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 and tick.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354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931" y="1295114"/>
            <a:ext cx="12447155" cy="2616613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36" y="282633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96" y="3193174"/>
            <a:ext cx="662150" cy="6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60" y="3073253"/>
            <a:ext cx="662150" cy="6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1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693620" y="-396307"/>
            <a:ext cx="9279180" cy="5528843"/>
            <a:chOff x="1121089" y="1055064"/>
            <a:chExt cx="4590879" cy="2138858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1055064"/>
              <a:ext cx="4590879" cy="2138858"/>
              <a:chOff x="1130922" y="1320535"/>
              <a:chExt cx="4590879" cy="2138858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3358" y="1320535"/>
                <a:ext cx="1368332" cy="1368332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173534" y="1813640"/>
              <a:ext cx="695532" cy="36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03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145619" y="2531507"/>
            <a:ext cx="6938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complete and read.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536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85</Words>
  <Application>Microsoft Office PowerPoint</Application>
  <PresentationFormat>Widescreen</PresentationFormat>
  <Paragraphs>17</Paragraphs>
  <Slides>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Antic</vt:lpstr>
      <vt:lpstr>Arial</vt:lpstr>
      <vt:lpstr>Neucha</vt:lpstr>
      <vt:lpstr>Fira Sans Extra Condensed Medium</vt:lpstr>
      <vt:lpstr>Comic Sans MS</vt:lpstr>
      <vt:lpstr>Montserrat</vt:lpstr>
      <vt:lpstr>方正黑体简体</vt:lpstr>
      <vt:lpstr>Calibri</vt:lpstr>
      <vt:lpstr>Abadi</vt:lpstr>
      <vt:lpstr>等线</vt:lpstr>
      <vt:lpstr>Barlow</vt:lpstr>
      <vt:lpstr>MV Boli</vt:lpstr>
      <vt:lpstr>Hind</vt:lpstr>
      <vt:lpstr>Lawn and Garden Month by Slidesgo</vt:lpstr>
      <vt:lpstr>1_Over The Rainbow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/>
  <cp:lastModifiedBy>Lương Thành Trung</cp:lastModifiedBy>
  <cp:revision>142</cp:revision>
  <dcterms:created xsi:type="dcterms:W3CDTF">2018-08-27T08:57:00Z</dcterms:created>
  <dcterms:modified xsi:type="dcterms:W3CDTF">2025-05-20T07:08:17Z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