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1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5" r:id="rId2"/>
    <p:sldMasterId id="2147483779" r:id="rId3"/>
    <p:sldMasterId id="2147483792" r:id="rId4"/>
    <p:sldMasterId id="2147483816" r:id="rId5"/>
    <p:sldMasterId id="2147483829" r:id="rId6"/>
  </p:sldMasterIdLst>
  <p:notesMasterIdLst>
    <p:notesMasterId r:id="rId34"/>
  </p:notesMasterIdLst>
  <p:sldIdLst>
    <p:sldId id="2007577151" r:id="rId7"/>
    <p:sldId id="257" r:id="rId8"/>
    <p:sldId id="548" r:id="rId9"/>
    <p:sldId id="558" r:id="rId10"/>
    <p:sldId id="2007577153" r:id="rId11"/>
    <p:sldId id="557" r:id="rId12"/>
    <p:sldId id="577" r:id="rId13"/>
    <p:sldId id="579" r:id="rId14"/>
    <p:sldId id="366" r:id="rId15"/>
    <p:sldId id="367" r:id="rId16"/>
    <p:sldId id="368" r:id="rId17"/>
    <p:sldId id="2007577157" r:id="rId18"/>
    <p:sldId id="2007577178" r:id="rId19"/>
    <p:sldId id="258" r:id="rId20"/>
    <p:sldId id="256" r:id="rId21"/>
    <p:sldId id="2007577168" r:id="rId22"/>
    <p:sldId id="259" r:id="rId23"/>
    <p:sldId id="261" r:id="rId24"/>
    <p:sldId id="262" r:id="rId25"/>
    <p:sldId id="265" r:id="rId26"/>
    <p:sldId id="2007577175" r:id="rId27"/>
    <p:sldId id="263" r:id="rId28"/>
    <p:sldId id="264" r:id="rId29"/>
    <p:sldId id="561" r:id="rId30"/>
    <p:sldId id="2007577165" r:id="rId31"/>
    <p:sldId id="563" r:id="rId32"/>
    <p:sldId id="569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" initials="W" lastIdx="1" clrIdx="0">
    <p:extLst>
      <p:ext uri="{19B8F6BF-5375-455C-9EA6-DF929625EA0E}">
        <p15:presenceInfo xmlns:p15="http://schemas.microsoft.com/office/powerpoint/2012/main" userId="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3FF"/>
    <a:srgbClr val="FFFFFF"/>
    <a:srgbClr val="FC3EE5"/>
    <a:srgbClr val="A42C4E"/>
    <a:srgbClr val="FD6FEC"/>
    <a:srgbClr val="CC00FF"/>
    <a:srgbClr val="F57A0B"/>
    <a:srgbClr val="FFD347"/>
    <a:srgbClr val="E53110"/>
    <a:srgbClr val="FF4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59" autoAdjust="0"/>
  </p:normalViewPr>
  <p:slideViewPr>
    <p:cSldViewPr snapToGrid="0" showGuides="1">
      <p:cViewPr varScale="1">
        <p:scale>
          <a:sx n="55" d="100"/>
          <a:sy n="55" d="100"/>
        </p:scale>
        <p:origin x="13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23EF0-69D4-4EDE-8B03-75CD571F5536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480C5-5184-450E-8EEB-3232A7B41E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56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Nhiệt</a:t>
            </a:r>
            <a:r>
              <a:rPr lang="en-US" altLang="zh-CN" dirty="0"/>
              <a:t> </a:t>
            </a:r>
            <a:r>
              <a:rPr lang="en-US" altLang="zh-CN" dirty="0" err="1"/>
              <a:t>liệt</a:t>
            </a:r>
            <a:r>
              <a:rPr lang="en-US" altLang="zh-CN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92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4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51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đãgiao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…..</a:t>
            </a:r>
            <a:r>
              <a:rPr lang="en-US" dirty="0" err="1"/>
              <a:t>mở</a:t>
            </a:r>
            <a:r>
              <a:rPr lang="en-US" dirty="0"/>
              <a:t> SGK/87….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trạm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dungc3.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….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376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Nói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N2 (1’)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Cam……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22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A7A4B-B567-3E21-157E-C54C27D0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A8085-5067-A3E7-5A38-01FDFC46B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F7A3C-4497-A9F9-429E-5D806D154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rõ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về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các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công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trình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tiêu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biểu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của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Campuchia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độc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dáo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ntn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trò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với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 HĐ2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4919F-6F73-507E-BBB4-584148BA2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480C5-5184-450E-8EEB-3232A7B41E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5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ĐỂ THỰC HIỆN YC CHIA LỚP …… 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TLN6 (3’) ĐỂ MÔ TẢ……THEO GỢI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61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6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84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80C5-5184-450E-8EEB-3232A7B41E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13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E658D-9480-4154-AE26-CFF7042B4A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5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7387-9784-D1FB-09C6-190040AEE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DD7A8-0BD2-532F-AB6C-1CE4E5296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84ECF-CC5F-3973-7C08-1A2CD9A1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71DC9-CA5F-BA90-84F0-3EF3C137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FF1E9-1932-E1BB-4D75-D303D41F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9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4BBB-EB60-EFDA-8643-7609B311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3379A-5FC9-B5B4-9284-51F86C484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5036-AB51-DC84-2836-3DA124A0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4D31D-E976-16C8-DEB0-E1CA70A6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6D4B-463D-31A6-405E-5BDD1C0E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3B6C6-28C2-286C-88A7-A802BB08F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E82CC-0A31-0BD2-FDAD-CDD6916C6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394E6-A1AD-F110-7B75-AF5C694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4448C-EFE4-59FC-E203-E3C48C94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4222-AC7E-55D5-D63C-EE49DE88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30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13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702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60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78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646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57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7E34-637B-AA72-B69D-4710F9D8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1A083-7CCC-769E-B533-A537FBB22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5F3B-CBF4-5AEB-9EF9-D0B9441B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F5D56-2B68-38B3-87C0-212B7A18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30B9-13CF-C8D0-D3C5-974BCE98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7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6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9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73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26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6922614" y="2877533"/>
            <a:ext cx="2047981" cy="62419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8248211" y="1879092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9880277" y="948418"/>
            <a:ext cx="3216577" cy="272472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-906990" y="4366059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6024933" y="2381365"/>
            <a:ext cx="6209952" cy="379321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-992930" y="4712033"/>
            <a:ext cx="10575273" cy="1742131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26200" y="6075435"/>
            <a:ext cx="12261048" cy="82819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-26199" y="5781267"/>
            <a:ext cx="3122777" cy="1122376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3"/>
          <p:cNvGrpSpPr/>
          <p:nvPr/>
        </p:nvGrpSpPr>
        <p:grpSpPr>
          <a:xfrm>
            <a:off x="857955" y="5712743"/>
            <a:ext cx="775236" cy="718807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62833" y="6454168"/>
            <a:ext cx="12297797" cy="50568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-1289634" y="1781668"/>
            <a:ext cx="3472036" cy="105822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5778798" y="948434"/>
            <a:ext cx="2358364" cy="718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9623365" y="-212799"/>
            <a:ext cx="2358364" cy="718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3"/>
          <p:cNvGrpSpPr/>
          <p:nvPr/>
        </p:nvGrpSpPr>
        <p:grpSpPr>
          <a:xfrm>
            <a:off x="10888687" y="3427559"/>
            <a:ext cx="673227" cy="624223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6377236" y="5712742"/>
            <a:ext cx="545353" cy="505657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633200" y="2039167"/>
            <a:ext cx="4913600" cy="2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3427000" y="681900"/>
            <a:ext cx="13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401200" y="5000051"/>
            <a:ext cx="33776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418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flipH="1">
            <a:off x="11005198" y="3040401"/>
            <a:ext cx="1804953" cy="167591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8"/>
          <p:cNvSpPr/>
          <p:nvPr/>
        </p:nvSpPr>
        <p:spPr>
          <a:xfrm flipH="1">
            <a:off x="8643768" y="3925659"/>
            <a:ext cx="2792971" cy="2108060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8"/>
          <p:cNvSpPr/>
          <p:nvPr/>
        </p:nvSpPr>
        <p:spPr>
          <a:xfrm>
            <a:off x="-884331" y="3105968"/>
            <a:ext cx="1804953" cy="167591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87480" y="3650293"/>
            <a:ext cx="2792971" cy="2108060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8"/>
          <p:cNvSpPr/>
          <p:nvPr/>
        </p:nvSpPr>
        <p:spPr>
          <a:xfrm>
            <a:off x="7556541" y="4215017"/>
            <a:ext cx="4750727" cy="1959609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8"/>
          <p:cNvGrpSpPr/>
          <p:nvPr/>
        </p:nvGrpSpPr>
        <p:grpSpPr>
          <a:xfrm>
            <a:off x="1444833" y="4381723"/>
            <a:ext cx="9296184" cy="1753308"/>
            <a:chOff x="-72875" y="2823347"/>
            <a:chExt cx="6972138" cy="1552332"/>
          </a:xfrm>
        </p:grpSpPr>
        <p:sp>
          <p:nvSpPr>
            <p:cNvPr id="253" name="Google Shape;253;p8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8"/>
          <p:cNvSpPr/>
          <p:nvPr/>
        </p:nvSpPr>
        <p:spPr>
          <a:xfrm>
            <a:off x="-121399" y="4011201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8"/>
          <p:cNvSpPr/>
          <p:nvPr/>
        </p:nvSpPr>
        <p:spPr>
          <a:xfrm>
            <a:off x="-121399" y="4889168"/>
            <a:ext cx="12428668" cy="206978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8"/>
          <p:cNvGrpSpPr/>
          <p:nvPr/>
        </p:nvGrpSpPr>
        <p:grpSpPr>
          <a:xfrm>
            <a:off x="-6767" y="5279752"/>
            <a:ext cx="3652992" cy="1753257"/>
            <a:chOff x="-5071" y="3769221"/>
            <a:chExt cx="2952628" cy="1417117"/>
          </a:xfrm>
        </p:grpSpPr>
        <p:sp>
          <p:nvSpPr>
            <p:cNvPr id="258" name="Google Shape;258;p8"/>
            <p:cNvSpPr/>
            <p:nvPr/>
          </p:nvSpPr>
          <p:spPr>
            <a:xfrm>
              <a:off x="1268451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1182561" y="5355800"/>
            <a:ext cx="850785" cy="788857"/>
            <a:chOff x="247670" y="4242199"/>
            <a:chExt cx="638089" cy="591643"/>
          </a:xfrm>
        </p:grpSpPr>
        <p:sp>
          <p:nvSpPr>
            <p:cNvPr id="261" name="Google Shape;261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8932282" y="5923505"/>
            <a:ext cx="625837" cy="580283"/>
            <a:chOff x="247670" y="4242199"/>
            <a:chExt cx="638089" cy="591643"/>
          </a:xfrm>
        </p:grpSpPr>
        <p:sp>
          <p:nvSpPr>
            <p:cNvPr id="269" name="Google Shape;26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-1094136" y="1368366"/>
            <a:ext cx="3429685" cy="104543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8"/>
          <p:cNvSpPr/>
          <p:nvPr/>
        </p:nvSpPr>
        <p:spPr>
          <a:xfrm flipH="1">
            <a:off x="10300903" y="946635"/>
            <a:ext cx="2587933" cy="78885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8" name="Google Shape;278;p8"/>
          <p:cNvGrpSpPr/>
          <p:nvPr/>
        </p:nvGrpSpPr>
        <p:grpSpPr>
          <a:xfrm>
            <a:off x="6729299" y="5307214"/>
            <a:ext cx="502304" cy="465741"/>
            <a:chOff x="247670" y="4242199"/>
            <a:chExt cx="638089" cy="591643"/>
          </a:xfrm>
        </p:grpSpPr>
        <p:sp>
          <p:nvSpPr>
            <p:cNvPr id="279" name="Google Shape;27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3752699" y="5923514"/>
            <a:ext cx="502304" cy="465741"/>
            <a:chOff x="247670" y="4242199"/>
            <a:chExt cx="638089" cy="591643"/>
          </a:xfrm>
        </p:grpSpPr>
        <p:sp>
          <p:nvSpPr>
            <p:cNvPr id="287" name="Google Shape;287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>
          <a:xfrm>
            <a:off x="1850800" y="465733"/>
            <a:ext cx="8507200" cy="3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873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8341933" y="2811934"/>
            <a:ext cx="3905872" cy="1959609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9"/>
          <p:cNvSpPr/>
          <p:nvPr/>
        </p:nvSpPr>
        <p:spPr>
          <a:xfrm>
            <a:off x="-121400" y="2608133"/>
            <a:ext cx="3905912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9"/>
          <p:cNvSpPr/>
          <p:nvPr/>
        </p:nvSpPr>
        <p:spPr>
          <a:xfrm>
            <a:off x="-121399" y="3586677"/>
            <a:ext cx="12428668" cy="33722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9" name="Google Shape;299;p9"/>
          <p:cNvGrpSpPr/>
          <p:nvPr/>
        </p:nvGrpSpPr>
        <p:grpSpPr>
          <a:xfrm>
            <a:off x="8465665" y="4878960"/>
            <a:ext cx="3905951" cy="2080016"/>
            <a:chOff x="6705057" y="3790702"/>
            <a:chExt cx="2603042" cy="1386184"/>
          </a:xfrm>
        </p:grpSpPr>
        <p:sp>
          <p:nvSpPr>
            <p:cNvPr id="300" name="Google Shape;300;p9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50248" y="4198622"/>
            <a:ext cx="558200" cy="517569"/>
            <a:chOff x="247670" y="4242199"/>
            <a:chExt cx="638089" cy="591643"/>
          </a:xfrm>
        </p:grpSpPr>
        <p:sp>
          <p:nvSpPr>
            <p:cNvPr id="303" name="Google Shape;303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11052554" y="5752345"/>
            <a:ext cx="668972" cy="620279"/>
            <a:chOff x="247670" y="4242199"/>
            <a:chExt cx="638089" cy="591643"/>
          </a:xfrm>
        </p:grpSpPr>
        <p:sp>
          <p:nvSpPr>
            <p:cNvPr id="311" name="Google Shape;311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9125009" y="5997960"/>
            <a:ext cx="437304" cy="405472"/>
            <a:chOff x="247670" y="4242199"/>
            <a:chExt cx="638089" cy="591643"/>
          </a:xfrm>
        </p:grpSpPr>
        <p:sp>
          <p:nvSpPr>
            <p:cNvPr id="319" name="Google Shape;319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11107948" y="4016693"/>
            <a:ext cx="558200" cy="517569"/>
            <a:chOff x="247670" y="4242199"/>
            <a:chExt cx="638089" cy="591643"/>
          </a:xfrm>
        </p:grpSpPr>
        <p:sp>
          <p:nvSpPr>
            <p:cNvPr id="327" name="Google Shape;327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9768001" y="949701"/>
            <a:ext cx="3273644" cy="99787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9"/>
          <p:cNvSpPr/>
          <p:nvPr/>
        </p:nvSpPr>
        <p:spPr>
          <a:xfrm flipH="1">
            <a:off x="-422033" y="924902"/>
            <a:ext cx="2302733" cy="70189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9"/>
          <p:cNvSpPr/>
          <p:nvPr/>
        </p:nvSpPr>
        <p:spPr>
          <a:xfrm>
            <a:off x="4404688" y="289300"/>
            <a:ext cx="1698000" cy="5175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2424000" y="1305600"/>
            <a:ext cx="7344000" cy="20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ubTitle" idx="1"/>
          </p:nvPr>
        </p:nvSpPr>
        <p:spPr>
          <a:xfrm>
            <a:off x="3966000" y="4016700"/>
            <a:ext cx="4260000" cy="1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128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11085065" y="4651129"/>
            <a:ext cx="2078639" cy="193003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0"/>
          <p:cNvSpPr/>
          <p:nvPr/>
        </p:nvSpPr>
        <p:spPr>
          <a:xfrm flipH="1">
            <a:off x="9208694" y="5111684"/>
            <a:ext cx="3216469" cy="242766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0"/>
          <p:cNvSpPr/>
          <p:nvPr/>
        </p:nvSpPr>
        <p:spPr>
          <a:xfrm>
            <a:off x="-60200" y="3363767"/>
            <a:ext cx="10826151" cy="368471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10167498" y="5630864"/>
            <a:ext cx="843221" cy="692669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76872" y="3981013"/>
            <a:ext cx="676600" cy="555867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11646451" y="4713225"/>
            <a:ext cx="485020" cy="398492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7614635" y="6323525"/>
            <a:ext cx="485020" cy="398492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953467" y="4651133"/>
            <a:ext cx="5786800" cy="16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701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10910640" y="3889217"/>
            <a:ext cx="2527984" cy="2141339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3"/>
          <p:cNvSpPr/>
          <p:nvPr/>
        </p:nvSpPr>
        <p:spPr>
          <a:xfrm>
            <a:off x="-759723" y="2886252"/>
            <a:ext cx="3216577" cy="272472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13"/>
          <p:cNvSpPr/>
          <p:nvPr/>
        </p:nvSpPr>
        <p:spPr>
          <a:xfrm>
            <a:off x="1286077" y="3805726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13"/>
          <p:cNvSpPr/>
          <p:nvPr/>
        </p:nvSpPr>
        <p:spPr>
          <a:xfrm>
            <a:off x="-121400" y="4817567"/>
            <a:ext cx="12858407" cy="2141373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13"/>
          <p:cNvSpPr/>
          <p:nvPr/>
        </p:nvSpPr>
        <p:spPr>
          <a:xfrm>
            <a:off x="-121399" y="5735617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468565" y="3530148"/>
            <a:ext cx="660132" cy="611617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2302033" y="1929464"/>
            <a:ext cx="3138980" cy="9568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648624" y="4151449"/>
            <a:ext cx="395729" cy="366615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612835" y="6190963"/>
            <a:ext cx="579143" cy="536587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5831700" y="6087158"/>
            <a:ext cx="493233" cy="456997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11384097" y="5484681"/>
            <a:ext cx="350540" cy="324855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319454" y="500003"/>
            <a:ext cx="2236171" cy="6816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3"/>
          <p:cNvSpPr/>
          <p:nvPr/>
        </p:nvSpPr>
        <p:spPr>
          <a:xfrm flipH="1">
            <a:off x="5519391" y="320735"/>
            <a:ext cx="1760352" cy="53656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3"/>
          <p:cNvSpPr/>
          <p:nvPr/>
        </p:nvSpPr>
        <p:spPr>
          <a:xfrm>
            <a:off x="10792601" y="1136367"/>
            <a:ext cx="2236171" cy="6816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6324933" y="2273217"/>
            <a:ext cx="4913600" cy="23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8118733" y="915951"/>
            <a:ext cx="13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7092933" y="4958500"/>
            <a:ext cx="33776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04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600A-7577-A1DC-49BA-4905B064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0A17-8E86-F17E-9ABE-AB7159602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E5951-F625-EBD9-F796-D378DB3D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55684-2384-05F1-DF28-03596C7B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C92CC-7193-EF47-7E0C-EA6717F6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18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11150100" y="5327467"/>
            <a:ext cx="1588504" cy="1207412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-973833" y="5453976"/>
            <a:ext cx="2238808" cy="1080875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-121399" y="6261703"/>
            <a:ext cx="12428668" cy="6973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-687668" y="306900"/>
            <a:ext cx="2889491" cy="88077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10284633" y="3611200"/>
            <a:ext cx="2500640" cy="76222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8583067" y="205184"/>
            <a:ext cx="1588519" cy="48421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11586303" y="5750757"/>
            <a:ext cx="388552" cy="360825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257107" y="6138911"/>
            <a:ext cx="521479" cy="484213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960000" y="1540800"/>
            <a:ext cx="4874000" cy="4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6358000" y="1540800"/>
            <a:ext cx="4874000" cy="4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144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110333" y="4276501"/>
            <a:ext cx="3216469" cy="242766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0" name="Google Shape;1570;p40"/>
          <p:cNvSpPr/>
          <p:nvPr/>
        </p:nvSpPr>
        <p:spPr>
          <a:xfrm>
            <a:off x="-1344657" y="3649645"/>
            <a:ext cx="2078639" cy="193003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5895400" y="4950874"/>
            <a:ext cx="9296184" cy="1753308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361766" y="4777368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5" name="Google Shape;1575;p40"/>
          <p:cNvSpPr/>
          <p:nvPr/>
        </p:nvSpPr>
        <p:spPr>
          <a:xfrm>
            <a:off x="10077932" y="1618233"/>
            <a:ext cx="2967147" cy="90442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6" name="Google Shape;1576;p40"/>
          <p:cNvSpPr/>
          <p:nvPr/>
        </p:nvSpPr>
        <p:spPr>
          <a:xfrm>
            <a:off x="-121399" y="5709429"/>
            <a:ext cx="12428668" cy="124954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7" name="Google Shape;1577;p40"/>
          <p:cNvSpPr/>
          <p:nvPr/>
        </p:nvSpPr>
        <p:spPr>
          <a:xfrm flipH="1">
            <a:off x="-746032" y="1902264"/>
            <a:ext cx="2293503" cy="6991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8" name="Google Shape;1578;p40"/>
          <p:cNvSpPr/>
          <p:nvPr/>
        </p:nvSpPr>
        <p:spPr>
          <a:xfrm>
            <a:off x="2558391" y="368100"/>
            <a:ext cx="1734925" cy="52884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9" name="Google Shape;1579;p40"/>
          <p:cNvSpPr/>
          <p:nvPr/>
        </p:nvSpPr>
        <p:spPr>
          <a:xfrm flipH="1">
            <a:off x="8343024" y="-160733"/>
            <a:ext cx="1734925" cy="52884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499492" y="6072219"/>
            <a:ext cx="565569" cy="52396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9809592" y="5547685"/>
            <a:ext cx="565569" cy="52396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11050075" y="6159617"/>
            <a:ext cx="376895" cy="349167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3106119" y="5970093"/>
            <a:ext cx="376895" cy="349167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6108953" y="6159593"/>
            <a:ext cx="376895" cy="349167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9614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10373997" y="2872132"/>
            <a:ext cx="4286323" cy="3630888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41"/>
          <p:cNvSpPr/>
          <p:nvPr/>
        </p:nvSpPr>
        <p:spPr>
          <a:xfrm>
            <a:off x="9234611" y="4321275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41"/>
          <p:cNvSpPr/>
          <p:nvPr/>
        </p:nvSpPr>
        <p:spPr>
          <a:xfrm flipH="1">
            <a:off x="7888234" y="4929035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41"/>
          <p:cNvSpPr/>
          <p:nvPr/>
        </p:nvSpPr>
        <p:spPr>
          <a:xfrm>
            <a:off x="-121399" y="6024166"/>
            <a:ext cx="12428668" cy="934692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11459074" y="3376352"/>
            <a:ext cx="565569" cy="52396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648335" y="420399"/>
            <a:ext cx="2967147" cy="90442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41"/>
          <p:cNvSpPr/>
          <p:nvPr/>
        </p:nvSpPr>
        <p:spPr>
          <a:xfrm flipH="1">
            <a:off x="-273900" y="3725029"/>
            <a:ext cx="1718973" cy="52397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41"/>
          <p:cNvSpPr/>
          <p:nvPr/>
        </p:nvSpPr>
        <p:spPr>
          <a:xfrm flipH="1">
            <a:off x="10137741" y="1519199"/>
            <a:ext cx="2201593" cy="67109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9924830" y="4585749"/>
            <a:ext cx="449119" cy="416076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10908297" y="5870815"/>
            <a:ext cx="449119" cy="416076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798341" y="5854725"/>
            <a:ext cx="565569" cy="524012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6883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585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73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66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22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26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59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00B3-2A25-0F40-9D0A-74C173FA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DA05-2F01-D990-72E0-2179D2150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7B720-2A9C-FDCF-979B-0280B148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39D76-83E7-F4AB-A689-BCEA5552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CC457-A4AF-D58A-0D31-2D4DAD08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A92E8-65D3-DEA7-1809-1F19BBFE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3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58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7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96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97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33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7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05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5771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34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30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D5F8-0A65-B5A9-4510-B27B725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6941-D46C-B981-92AF-23C60247C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542CC-E831-BD9D-570E-B1678D9D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5089B-33D0-DFFE-64D0-3A9AFD347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5F3449-7DC9-DE67-1C7F-89E6BA30B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85444-0E56-7987-4FC2-B8A1D15A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D1308-604B-4B6E-B5C9-EAD25F45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A8AA0-4A5D-2C40-C7B5-B1F11705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60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946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50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8464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535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74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332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79A4-FE0E-1898-D28D-83DD897D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F251-DBCE-16ED-B8CB-E73119C73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732FE-AF7F-9090-5D50-D3CC7268B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5405-A1B0-4037-8EBD-5E6D58BA0D9A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B274D-CB26-2F83-69D7-66F0D8C3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BB339-F537-F83E-7AE0-4532EB43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98E7E-3105-491B-9E89-6DA39903F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7387-9784-D1FB-09C6-190040AEE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DD7A8-0BD2-532F-AB6C-1CE4E5296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84ECF-CC5F-3973-7C08-1A2CD9A1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71DC9-CA5F-BA90-84F0-3EF3C137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FF1E9-1932-E1BB-4D75-D303D41F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479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7E34-637B-AA72-B69D-4710F9D8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1A083-7CCC-769E-B533-A537FBB22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5F3B-CBF4-5AEB-9EF9-D0B9441B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F5D56-2B68-38B3-87C0-212B7A18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30B9-13CF-C8D0-D3C5-974BCE98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69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0600A-7577-A1DC-49BA-4905B064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0A17-8E86-F17E-9ABE-AB7159602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E5951-F625-EBD9-F796-D378DB3D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55684-2384-05F1-DF28-03596C7B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C92CC-7193-EF47-7E0C-EA6717F6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3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F6E7-CDF8-AD70-2A25-DE5921C4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68869-F5BE-454C-3B70-912E153D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EF5A4-81DE-5F82-2E9C-6F8D0A10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C4E2F-A6E3-E995-E38D-4A430C9F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02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00B3-2A25-0F40-9D0A-74C173FA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DA05-2F01-D990-72E0-2179D2150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7B720-2A9C-FDCF-979B-0280B148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39D76-83E7-F4AB-A689-BCEA5552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CC457-A4AF-D58A-0D31-2D4DAD08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A92E8-65D3-DEA7-1809-1F19BBFE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54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D5F8-0A65-B5A9-4510-B27B725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6941-D46C-B981-92AF-23C60247C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542CC-E831-BD9D-570E-B1678D9D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5089B-33D0-DFFE-64D0-3A9AFD347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5F3449-7DC9-DE67-1C7F-89E6BA30B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85444-0E56-7987-4FC2-B8A1D15A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D1308-604B-4B6E-B5C9-EAD25F45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A8AA0-4A5D-2C40-C7B5-B1F11705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5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F6E7-CDF8-AD70-2A25-DE5921C4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68869-F5BE-454C-3B70-912E153D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EF5A4-81DE-5F82-2E9C-6F8D0A10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C4E2F-A6E3-E995-E38D-4A430C9F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94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4F6C6-40FF-B6FD-31F4-47A2339A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EBFE6-9F17-1A8E-FD08-544C0EAD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39ECA-02E6-A8BD-F43B-04A10D37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75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26AF-1F08-E606-ECF0-792626C4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B19B0-E3E7-041F-04C5-D1C8C9172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D494C-E86C-2858-BE97-017D6CA51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9AF99-5BCC-C37E-05C9-3D4B6A0D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C2E51-A56F-28B0-B2AA-E1CC7685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A5ED4-0050-A4F8-2D21-7F71BD24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00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29DF-8584-2594-3237-F45FF5DB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2B17B-95DF-42EC-C085-C44D48C1D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1CE8-2E55-DBDD-7E10-FE1508B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ADA01-54FD-A3E3-2663-711E33D4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0C2AC-950D-8F51-583F-FC95C003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8EB9B-6DEC-200C-F3E7-D3717606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7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4BBB-EB60-EFDA-8643-7609B311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3379A-5FC9-B5B4-9284-51F86C484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5036-AB51-DC84-2836-3DA124A0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4D31D-E976-16C8-DEB0-E1CA70A6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6D4B-463D-31A6-405E-5BDD1C0E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055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3B6C6-28C2-286C-88A7-A802BB08F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E82CC-0A31-0BD2-FDAD-CDD6916C6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394E6-A1AD-F110-7B75-AF5C694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4448C-EFE4-59FC-E203-E3C48C94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4222-AC7E-55D5-D63C-EE49DE88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4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451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85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4F6C6-40FF-B6FD-31F4-47A2339A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EBFE6-9F17-1A8E-FD08-544C0EAD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39ECA-02E6-A8BD-F43B-04A10D37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3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26AF-1F08-E606-ECF0-792626C4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B19B0-E3E7-041F-04C5-D1C8C9172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D494C-E86C-2858-BE97-017D6CA51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9AF99-5BCC-C37E-05C9-3D4B6A0D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C2E51-A56F-28B0-B2AA-E1CC7685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A5ED4-0050-A4F8-2D21-7F71BD24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29DF-8584-2594-3237-F45FF5DB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2B17B-95DF-42EC-C085-C44D48C1D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1CE8-2E55-DBDD-7E10-FE1508B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ADA01-54FD-A3E3-2663-711E33D4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0C2AC-950D-8F51-583F-FC95C003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8EB9B-6DEC-200C-F3E7-D3717606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E96ED1A-E3F8-8187-0BCB-1C1AF8EBB1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23395-5BD3-4E81-3C81-CFB1AD29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33FC4-F624-86A0-AB72-20D66B83E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3E7B-6D36-3609-F890-AE00802DD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939F-5424-910A-0F17-957C51E82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A99DB-BB23-551C-EC6F-8F74A47BE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EDD51-86C6-08C6-3498-A57F2F8D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2"/>
          <a:stretch/>
        </p:blipFill>
        <p:spPr>
          <a:xfrm>
            <a:off x="0" y="-1037289"/>
            <a:ext cx="12344400" cy="789528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CF2067D-7964-61D9-F052-A6C4C21A30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8268F1-B3D6-27DD-0240-6DE09BEAF6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57D647B-41E7-6DC2-F7A5-10DEE936D6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0518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190499"/>
            <a:ext cx="1238251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78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4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E96ED1A-E3F8-8187-0BCB-1C1AF8EBB1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23395-5BD3-4E81-3C81-CFB1AD29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33FC4-F624-86A0-AB72-20D66B83E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3E7B-6D36-3609-F890-AE00802DD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CBB71E-DD0D-449F-9555-68C53AE47418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939F-5424-910A-0F17-957C51E82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A99DB-BB23-551C-EC6F-8F74A47BE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D34DA7-9D24-47B7-A6A6-4E0ED53E68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EDD51-86C6-08C6-3498-A57F2F8D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2"/>
          <a:stretch/>
        </p:blipFill>
        <p:spPr>
          <a:xfrm>
            <a:off x="0" y="-1037289"/>
            <a:ext cx="12344400" cy="789528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CF2067D-7964-61D9-F052-A6C4C21A30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9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8.jpg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9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jp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4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1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7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zh-CN" altLang="en-US">
              <a:solidFill>
                <a:prstClr val="white"/>
              </a:solidFill>
              <a:latin typeface="DFPOP1-W9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9731" y="624837"/>
            <a:ext cx="10935192" cy="509861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6040" y="1119421"/>
            <a:ext cx="10253677" cy="63024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551865"/>
              </a:avLst>
            </a:prstTxWarp>
            <a:spAutoFit/>
          </a:bodyPr>
          <a:lstStyle/>
          <a:p>
            <a:pPr defTabSz="914354">
              <a:defRPr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 CÁC THẦY CÔ VỀ DỰ GIỜ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15009" y="1717865"/>
            <a:ext cx="254882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354">
              <a:defRPr/>
            </a:pPr>
            <a:r>
              <a:rPr lang="en-US" sz="4800" b="1" dirty="0" err="1">
                <a:ln/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800" b="1" dirty="0">
                <a:ln/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8017" y="2912133"/>
            <a:ext cx="833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4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Môn:LỊCH</a:t>
            </a:r>
            <a:r>
              <a:rPr lang="en-US" sz="4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SỬ VÀ ĐỊA LÍ</a:t>
            </a:r>
          </a:p>
        </p:txBody>
      </p:sp>
      <p:sp>
        <p:nvSpPr>
          <p:cNvPr id="38" name="Google Shape;2157;p35"/>
          <p:cNvSpPr txBox="1">
            <a:spLocks/>
          </p:cNvSpPr>
          <p:nvPr/>
        </p:nvSpPr>
        <p:spPr>
          <a:xfrm>
            <a:off x="3371641" y="4316936"/>
            <a:ext cx="5767817" cy="6472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defTabSz="1219140">
              <a:buClr>
                <a:srgbClr val="21726E"/>
              </a:buClr>
              <a:defRPr/>
            </a:pP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endParaRPr lang="vi-VN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oogle Shape;2158;p35"/>
          <p:cNvGrpSpPr/>
          <p:nvPr/>
        </p:nvGrpSpPr>
        <p:grpSpPr>
          <a:xfrm>
            <a:off x="3158031" y="4455722"/>
            <a:ext cx="432167" cy="394767"/>
            <a:chOff x="143850" y="1512000"/>
            <a:chExt cx="324125" cy="296075"/>
          </a:xfrm>
        </p:grpSpPr>
        <p:sp>
          <p:nvSpPr>
            <p:cNvPr id="40" name="Google Shape;2159;p35"/>
            <p:cNvSpPr/>
            <p:nvPr/>
          </p:nvSpPr>
          <p:spPr>
            <a:xfrm>
              <a:off x="143850" y="1512000"/>
              <a:ext cx="324125" cy="296075"/>
            </a:xfrm>
            <a:custGeom>
              <a:avLst/>
              <a:gdLst/>
              <a:ahLst/>
              <a:cxnLst/>
              <a:rect l="l" t="t" r="r" b="b"/>
              <a:pathLst>
                <a:path w="12965" h="11843" extrusionOk="0">
                  <a:moveTo>
                    <a:pt x="6397" y="1"/>
                  </a:moveTo>
                  <a:cubicBezTo>
                    <a:pt x="5289" y="1"/>
                    <a:pt x="4395" y="884"/>
                    <a:pt x="4361" y="1983"/>
                  </a:cubicBezTo>
                  <a:cubicBezTo>
                    <a:pt x="4011" y="1706"/>
                    <a:pt x="3576" y="1531"/>
                    <a:pt x="3097" y="1531"/>
                  </a:cubicBezTo>
                  <a:cubicBezTo>
                    <a:pt x="1969" y="1531"/>
                    <a:pt x="1055" y="2445"/>
                    <a:pt x="1055" y="3574"/>
                  </a:cubicBezTo>
                  <a:cubicBezTo>
                    <a:pt x="1055" y="4185"/>
                    <a:pt x="1328" y="4724"/>
                    <a:pt x="1753" y="5099"/>
                  </a:cubicBezTo>
                  <a:cubicBezTo>
                    <a:pt x="763" y="5241"/>
                    <a:pt x="1" y="6083"/>
                    <a:pt x="1" y="7112"/>
                  </a:cubicBezTo>
                  <a:cubicBezTo>
                    <a:pt x="1" y="8240"/>
                    <a:pt x="914" y="9153"/>
                    <a:pt x="2043" y="9153"/>
                  </a:cubicBezTo>
                  <a:cubicBezTo>
                    <a:pt x="2262" y="9153"/>
                    <a:pt x="2469" y="9110"/>
                    <a:pt x="2666" y="9046"/>
                  </a:cubicBezTo>
                  <a:lnTo>
                    <a:pt x="2666" y="9046"/>
                  </a:lnTo>
                  <a:cubicBezTo>
                    <a:pt x="2573" y="9280"/>
                    <a:pt x="2518" y="9534"/>
                    <a:pt x="2518" y="9800"/>
                  </a:cubicBezTo>
                  <a:cubicBezTo>
                    <a:pt x="2518" y="10927"/>
                    <a:pt x="3432" y="11843"/>
                    <a:pt x="4558" y="11843"/>
                  </a:cubicBezTo>
                  <a:cubicBezTo>
                    <a:pt x="5454" y="11843"/>
                    <a:pt x="6205" y="11264"/>
                    <a:pt x="6481" y="10462"/>
                  </a:cubicBezTo>
                  <a:cubicBezTo>
                    <a:pt x="6758" y="11264"/>
                    <a:pt x="7509" y="11843"/>
                    <a:pt x="8404" y="11843"/>
                  </a:cubicBezTo>
                  <a:cubicBezTo>
                    <a:pt x="9531" y="11843"/>
                    <a:pt x="10446" y="10927"/>
                    <a:pt x="10446" y="9800"/>
                  </a:cubicBezTo>
                  <a:cubicBezTo>
                    <a:pt x="10446" y="9534"/>
                    <a:pt x="10392" y="9280"/>
                    <a:pt x="10298" y="9046"/>
                  </a:cubicBezTo>
                  <a:lnTo>
                    <a:pt x="10298" y="9046"/>
                  </a:lnTo>
                  <a:cubicBezTo>
                    <a:pt x="10496" y="9110"/>
                    <a:pt x="10704" y="9153"/>
                    <a:pt x="10923" y="9153"/>
                  </a:cubicBezTo>
                  <a:cubicBezTo>
                    <a:pt x="12050" y="9153"/>
                    <a:pt x="12963" y="8240"/>
                    <a:pt x="12963" y="7112"/>
                  </a:cubicBezTo>
                  <a:cubicBezTo>
                    <a:pt x="12964" y="6084"/>
                    <a:pt x="12203" y="5241"/>
                    <a:pt x="11212" y="5100"/>
                  </a:cubicBezTo>
                  <a:cubicBezTo>
                    <a:pt x="11636" y="4726"/>
                    <a:pt x="11909" y="4185"/>
                    <a:pt x="11909" y="3575"/>
                  </a:cubicBezTo>
                  <a:cubicBezTo>
                    <a:pt x="11909" y="2448"/>
                    <a:pt x="10996" y="1532"/>
                    <a:pt x="9868" y="1532"/>
                  </a:cubicBezTo>
                  <a:cubicBezTo>
                    <a:pt x="9307" y="1532"/>
                    <a:pt x="8799" y="1760"/>
                    <a:pt x="8431" y="2125"/>
                  </a:cubicBezTo>
                  <a:cubicBezTo>
                    <a:pt x="8432" y="2098"/>
                    <a:pt x="8438" y="2071"/>
                    <a:pt x="8438" y="2042"/>
                  </a:cubicBezTo>
                  <a:cubicBezTo>
                    <a:pt x="8438" y="914"/>
                    <a:pt x="7524" y="1"/>
                    <a:pt x="6397" y="1"/>
                  </a:cubicBezTo>
                  <a:close/>
                </a:path>
              </a:pathLst>
            </a:custGeom>
            <a:solidFill>
              <a:srgbClr val="C95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160;p35"/>
            <p:cNvSpPr/>
            <p:nvPr/>
          </p:nvSpPr>
          <p:spPr>
            <a:xfrm>
              <a:off x="239975" y="1604725"/>
              <a:ext cx="125900" cy="125900"/>
            </a:xfrm>
            <a:custGeom>
              <a:avLst/>
              <a:gdLst/>
              <a:ahLst/>
              <a:cxnLst/>
              <a:rect l="l" t="t" r="r" b="b"/>
              <a:pathLst>
                <a:path w="5036" h="5036" extrusionOk="0">
                  <a:moveTo>
                    <a:pt x="2518" y="1"/>
                  </a:moveTo>
                  <a:cubicBezTo>
                    <a:pt x="1128" y="1"/>
                    <a:pt x="1" y="1129"/>
                    <a:pt x="1" y="2518"/>
                  </a:cubicBezTo>
                  <a:cubicBezTo>
                    <a:pt x="1" y="3908"/>
                    <a:pt x="1128" y="5035"/>
                    <a:pt x="2514" y="5035"/>
                  </a:cubicBezTo>
                  <a:cubicBezTo>
                    <a:pt x="2515" y="5035"/>
                    <a:pt x="2517" y="5035"/>
                    <a:pt x="2518" y="5035"/>
                  </a:cubicBezTo>
                  <a:cubicBezTo>
                    <a:pt x="3908" y="5035"/>
                    <a:pt x="5035" y="3909"/>
                    <a:pt x="5035" y="2518"/>
                  </a:cubicBezTo>
                  <a:cubicBezTo>
                    <a:pt x="5035" y="1129"/>
                    <a:pt x="390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pic>
        <p:nvPicPr>
          <p:cNvPr id="50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6"/>
            <a:ext cx="2784389" cy="1620820"/>
          </a:xfrm>
          <a:prstGeom prst="rect">
            <a:avLst/>
          </a:prstGeom>
        </p:spPr>
      </p:pic>
      <p:grpSp>
        <p:nvGrpSpPr>
          <p:cNvPr id="60" name="Google Shape;2161;p35"/>
          <p:cNvGrpSpPr/>
          <p:nvPr/>
        </p:nvGrpSpPr>
        <p:grpSpPr>
          <a:xfrm>
            <a:off x="8982810" y="4493094"/>
            <a:ext cx="432167" cy="394767"/>
            <a:chOff x="143850" y="1512000"/>
            <a:chExt cx="324125" cy="296075"/>
          </a:xfrm>
        </p:grpSpPr>
        <p:sp>
          <p:nvSpPr>
            <p:cNvPr id="61" name="Google Shape;2162;p35"/>
            <p:cNvSpPr/>
            <p:nvPr/>
          </p:nvSpPr>
          <p:spPr>
            <a:xfrm>
              <a:off x="143850" y="1512000"/>
              <a:ext cx="324125" cy="296075"/>
            </a:xfrm>
            <a:custGeom>
              <a:avLst/>
              <a:gdLst/>
              <a:ahLst/>
              <a:cxnLst/>
              <a:rect l="l" t="t" r="r" b="b"/>
              <a:pathLst>
                <a:path w="12965" h="11843" extrusionOk="0">
                  <a:moveTo>
                    <a:pt x="6397" y="1"/>
                  </a:moveTo>
                  <a:cubicBezTo>
                    <a:pt x="5289" y="1"/>
                    <a:pt x="4395" y="884"/>
                    <a:pt x="4361" y="1983"/>
                  </a:cubicBezTo>
                  <a:cubicBezTo>
                    <a:pt x="4011" y="1706"/>
                    <a:pt x="3576" y="1531"/>
                    <a:pt x="3097" y="1531"/>
                  </a:cubicBezTo>
                  <a:cubicBezTo>
                    <a:pt x="1969" y="1531"/>
                    <a:pt x="1055" y="2445"/>
                    <a:pt x="1055" y="3574"/>
                  </a:cubicBezTo>
                  <a:cubicBezTo>
                    <a:pt x="1055" y="4185"/>
                    <a:pt x="1328" y="4724"/>
                    <a:pt x="1753" y="5099"/>
                  </a:cubicBezTo>
                  <a:cubicBezTo>
                    <a:pt x="763" y="5241"/>
                    <a:pt x="1" y="6083"/>
                    <a:pt x="1" y="7112"/>
                  </a:cubicBezTo>
                  <a:cubicBezTo>
                    <a:pt x="1" y="8240"/>
                    <a:pt x="914" y="9153"/>
                    <a:pt x="2043" y="9153"/>
                  </a:cubicBezTo>
                  <a:cubicBezTo>
                    <a:pt x="2262" y="9153"/>
                    <a:pt x="2469" y="9110"/>
                    <a:pt x="2666" y="9046"/>
                  </a:cubicBezTo>
                  <a:lnTo>
                    <a:pt x="2666" y="9046"/>
                  </a:lnTo>
                  <a:cubicBezTo>
                    <a:pt x="2573" y="9280"/>
                    <a:pt x="2518" y="9534"/>
                    <a:pt x="2518" y="9800"/>
                  </a:cubicBezTo>
                  <a:cubicBezTo>
                    <a:pt x="2518" y="10927"/>
                    <a:pt x="3432" y="11843"/>
                    <a:pt x="4558" y="11843"/>
                  </a:cubicBezTo>
                  <a:cubicBezTo>
                    <a:pt x="5454" y="11843"/>
                    <a:pt x="6205" y="11264"/>
                    <a:pt x="6481" y="10462"/>
                  </a:cubicBezTo>
                  <a:cubicBezTo>
                    <a:pt x="6758" y="11264"/>
                    <a:pt x="7509" y="11843"/>
                    <a:pt x="8404" y="11843"/>
                  </a:cubicBezTo>
                  <a:cubicBezTo>
                    <a:pt x="9531" y="11843"/>
                    <a:pt x="10446" y="10927"/>
                    <a:pt x="10446" y="9800"/>
                  </a:cubicBezTo>
                  <a:cubicBezTo>
                    <a:pt x="10446" y="9534"/>
                    <a:pt x="10392" y="9280"/>
                    <a:pt x="10298" y="9046"/>
                  </a:cubicBezTo>
                  <a:lnTo>
                    <a:pt x="10298" y="9046"/>
                  </a:lnTo>
                  <a:cubicBezTo>
                    <a:pt x="10496" y="9110"/>
                    <a:pt x="10704" y="9153"/>
                    <a:pt x="10923" y="9153"/>
                  </a:cubicBezTo>
                  <a:cubicBezTo>
                    <a:pt x="12050" y="9153"/>
                    <a:pt x="12963" y="8240"/>
                    <a:pt x="12963" y="7112"/>
                  </a:cubicBezTo>
                  <a:cubicBezTo>
                    <a:pt x="12964" y="6084"/>
                    <a:pt x="12203" y="5241"/>
                    <a:pt x="11212" y="5100"/>
                  </a:cubicBezTo>
                  <a:cubicBezTo>
                    <a:pt x="11636" y="4726"/>
                    <a:pt x="11909" y="4185"/>
                    <a:pt x="11909" y="3575"/>
                  </a:cubicBezTo>
                  <a:cubicBezTo>
                    <a:pt x="11909" y="2448"/>
                    <a:pt x="10996" y="1532"/>
                    <a:pt x="9868" y="1532"/>
                  </a:cubicBezTo>
                  <a:cubicBezTo>
                    <a:pt x="9307" y="1532"/>
                    <a:pt x="8799" y="1760"/>
                    <a:pt x="8431" y="2125"/>
                  </a:cubicBezTo>
                  <a:cubicBezTo>
                    <a:pt x="8432" y="2098"/>
                    <a:pt x="8438" y="2071"/>
                    <a:pt x="8438" y="2042"/>
                  </a:cubicBezTo>
                  <a:cubicBezTo>
                    <a:pt x="8438" y="914"/>
                    <a:pt x="7524" y="1"/>
                    <a:pt x="6397" y="1"/>
                  </a:cubicBezTo>
                  <a:close/>
                </a:path>
              </a:pathLst>
            </a:custGeom>
            <a:solidFill>
              <a:srgbClr val="C95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163;p35"/>
            <p:cNvSpPr/>
            <p:nvPr/>
          </p:nvSpPr>
          <p:spPr>
            <a:xfrm>
              <a:off x="239975" y="1604725"/>
              <a:ext cx="125900" cy="125900"/>
            </a:xfrm>
            <a:custGeom>
              <a:avLst/>
              <a:gdLst/>
              <a:ahLst/>
              <a:cxnLst/>
              <a:rect l="l" t="t" r="r" b="b"/>
              <a:pathLst>
                <a:path w="5036" h="5036" extrusionOk="0">
                  <a:moveTo>
                    <a:pt x="2518" y="1"/>
                  </a:moveTo>
                  <a:cubicBezTo>
                    <a:pt x="1128" y="1"/>
                    <a:pt x="1" y="1129"/>
                    <a:pt x="1" y="2518"/>
                  </a:cubicBezTo>
                  <a:cubicBezTo>
                    <a:pt x="1" y="3908"/>
                    <a:pt x="1128" y="5035"/>
                    <a:pt x="2514" y="5035"/>
                  </a:cubicBezTo>
                  <a:cubicBezTo>
                    <a:pt x="2515" y="5035"/>
                    <a:pt x="2517" y="5035"/>
                    <a:pt x="2518" y="5035"/>
                  </a:cubicBezTo>
                  <a:cubicBezTo>
                    <a:pt x="3908" y="5035"/>
                    <a:pt x="5035" y="3909"/>
                    <a:pt x="5035" y="2518"/>
                  </a:cubicBezTo>
                  <a:cubicBezTo>
                    <a:pt x="5035" y="1129"/>
                    <a:pt x="3908" y="1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4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142101"/>
            <a:ext cx="2661644" cy="891500"/>
          </a:xfrm>
          <a:prstGeom prst="rect">
            <a:avLst/>
          </a:prstGeom>
        </p:spPr>
      </p:pic>
      <p:pic>
        <p:nvPicPr>
          <p:cNvPr id="4" name="Giai-dieu-mo-dau-vui-ve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1" y="2"/>
            <a:ext cx="864135" cy="8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" grpId="0" animBg="1"/>
      <p:bldP spid="111" grpId="0" animBg="1"/>
      <p:bldP spid="112" grpId="0" animBg="1"/>
      <p:bldP spid="33" grpId="0" animBg="1"/>
      <p:bldP spid="34" grpId="0"/>
      <p:bldP spid="35" grpId="0"/>
      <p:bldP spid="36" grpId="0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3F25E-FFCE-D8FC-3BAF-69F534037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Action Button: Return 3">
            <a:hlinkClick r:id="rId3" action="ppaction://hlinksldjump" highlightClick="1"/>
          </p:cNvPr>
          <p:cNvSpPr/>
          <p:nvPr/>
        </p:nvSpPr>
        <p:spPr>
          <a:xfrm>
            <a:off x="11495314" y="64334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16D2B-FA40-29C4-869E-37E59AA5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ction Button: Return 3">
            <a:hlinkClick r:id="rId4" action="ppaction://hlinksldjump" highlightClick="1"/>
          </p:cNvPr>
          <p:cNvSpPr/>
          <p:nvPr/>
        </p:nvSpPr>
        <p:spPr>
          <a:xfrm>
            <a:off x="11495314" y="64334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4A6C5-C820-9908-3CB8-28916F77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D88614-6893-0DB1-CE34-9A22A4449E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B731E-3A13-CD52-92FA-7AB26FF0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082"/>
            <a:ext cx="12192000" cy="7048082"/>
          </a:xfrm>
          <a:prstGeom prst="rect">
            <a:avLst/>
          </a:prstGeom>
        </p:spPr>
      </p:pic>
      <p:sp>
        <p:nvSpPr>
          <p:cNvPr id="4" name="Action Button: Return 3">
            <a:hlinkClick r:id="rId4" action="ppaction://hlinksldjump" highlightClick="1"/>
          </p:cNvPr>
          <p:cNvSpPr/>
          <p:nvPr/>
        </p:nvSpPr>
        <p:spPr>
          <a:xfrm>
            <a:off x="11495315" y="63191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50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864B-E9D0-4CD6-38EA-B840B309CB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DBE9-2994-041D-1873-782CEE82A1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ợng đài">
            <a:hlinkClick r:id="" action="ppaction://media"/>
            <a:extLst>
              <a:ext uri="{FF2B5EF4-FFF2-40B4-BE49-F238E27FC236}">
                <a16:creationId xmlns:a16="http://schemas.microsoft.com/office/drawing/2014/main" id="{B096A345-2DC4-A928-7106-A29C90B96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47F530-7368-BEBD-732B-2434B08F0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746"/>
            <a:ext cx="12192000" cy="77467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10B506-DEE4-DC8C-7CF5-C6BA4BCC4D19}"/>
              </a:ext>
            </a:extLst>
          </p:cNvPr>
          <p:cNvSpPr/>
          <p:nvPr/>
        </p:nvSpPr>
        <p:spPr>
          <a:xfrm>
            <a:off x="489099" y="288761"/>
            <a:ext cx="10962166" cy="6241312"/>
          </a:xfrm>
          <a:prstGeom prst="round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50362-A7C2-EB22-38B4-4E54C940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926" y="775152"/>
            <a:ext cx="7361227" cy="4870251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49EA0D-2DB4-222A-F689-FEABEEF8D6C5}"/>
              </a:ext>
            </a:extLst>
          </p:cNvPr>
          <p:cNvSpPr txBox="1"/>
          <p:nvPr/>
        </p:nvSpPr>
        <p:spPr>
          <a:xfrm>
            <a:off x="641451" y="7707580"/>
            <a:ext cx="6590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Quân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nguyện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Việt Nam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Phnom Penh 1979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5E4BEC-635D-5733-CBB8-AF86506CD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502" y="28876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7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98B8-63B7-01D0-A3CF-C9D610DEF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6B2D5E-F3F7-2965-AF24-943728890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746"/>
            <a:ext cx="12192000" cy="77467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6599D4-A548-5ECE-36F3-8E5BA6D68846}"/>
              </a:ext>
            </a:extLst>
          </p:cNvPr>
          <p:cNvSpPr/>
          <p:nvPr/>
        </p:nvSpPr>
        <p:spPr>
          <a:xfrm>
            <a:off x="489099" y="288761"/>
            <a:ext cx="10962166" cy="6241312"/>
          </a:xfrm>
          <a:prstGeom prst="round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E8AB1-218D-EC96-4743-4E2FEBD4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9" y="509824"/>
            <a:ext cx="7361227" cy="4870251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11ABE6-08CF-3678-D523-D03D9A690E70}"/>
              </a:ext>
            </a:extLst>
          </p:cNvPr>
          <p:cNvSpPr txBox="1"/>
          <p:nvPr/>
        </p:nvSpPr>
        <p:spPr>
          <a:xfrm>
            <a:off x="1010093" y="5293355"/>
            <a:ext cx="6590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Quân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nguyện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Việt Nam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Phnom Penh 1979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E809C-7BBB-4A37-2E6E-1BEC8B552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97" y="-1500605"/>
            <a:ext cx="5572403" cy="83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24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F2B6-D744-A814-B0F3-5070E9E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ân đội">
            <a:hlinkClick r:id="" action="ppaction://media"/>
            <a:extLst>
              <a:ext uri="{FF2B5EF4-FFF2-40B4-BE49-F238E27FC236}">
                <a16:creationId xmlns:a16="http://schemas.microsoft.com/office/drawing/2014/main" id="{DBBA612B-F7A0-EFB8-9EAE-6558367FE5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6845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8762-D4ED-6EBC-A1E1-1BBFD688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99B1DA-3BDE-7258-78AE-8B4A91ED6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" y="-36898"/>
            <a:ext cx="12186186" cy="69270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E4E45E-A364-047A-70E7-8C379D065643}"/>
              </a:ext>
            </a:extLst>
          </p:cNvPr>
          <p:cNvSpPr/>
          <p:nvPr/>
        </p:nvSpPr>
        <p:spPr>
          <a:xfrm>
            <a:off x="212651" y="233916"/>
            <a:ext cx="11738344" cy="64752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B1FDF-BB1C-B533-696E-3C3C9F5C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188" y="-1468408"/>
            <a:ext cx="5572403" cy="8358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6BD54-F4DC-3151-91D3-6678BD184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4" y="-4693822"/>
            <a:ext cx="8728907" cy="4410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FF6D6-4374-1797-F8C3-123FAC02AAC2}"/>
              </a:ext>
            </a:extLst>
          </p:cNvPr>
          <p:cNvSpPr txBox="1"/>
          <p:nvPr/>
        </p:nvSpPr>
        <p:spPr>
          <a:xfrm>
            <a:off x="182171" y="7721542"/>
            <a:ext cx="94979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Campuchia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90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CAEF-658A-C0EF-E7BF-9AB541CE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E7EFE3-FB07-A6E2-C6C6-4A0F7F748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" y="-36898"/>
            <a:ext cx="12186186" cy="69270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DAA8F5-001C-2173-0733-0803D0004401}"/>
              </a:ext>
            </a:extLst>
          </p:cNvPr>
          <p:cNvSpPr/>
          <p:nvPr/>
        </p:nvSpPr>
        <p:spPr>
          <a:xfrm>
            <a:off x="212651" y="233916"/>
            <a:ext cx="11738344" cy="64752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48A56-BA1C-6F2B-345E-4C789FA2E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1" y="514610"/>
            <a:ext cx="8728907" cy="4410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45399-D3C5-B8C4-9F9E-147D6817A9ED}"/>
              </a:ext>
            </a:extLst>
          </p:cNvPr>
          <p:cNvSpPr txBox="1"/>
          <p:nvPr/>
        </p:nvSpPr>
        <p:spPr>
          <a:xfrm>
            <a:off x="532051" y="5105802"/>
            <a:ext cx="94979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Campuchia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386E3-0227-E080-C038-CFD375C44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08" y="-1896247"/>
            <a:ext cx="5572403" cy="8358605"/>
          </a:xfrm>
          <a:prstGeom prst="rect">
            <a:avLst/>
          </a:prstGeom>
        </p:spPr>
      </p:pic>
      <p:pic>
        <p:nvPicPr>
          <p:cNvPr id="10" name="luvvoice.com-20250311-fsPyoT">
            <a:hlinkClick r:id="" action="ppaction://media"/>
            <a:extLst>
              <a:ext uri="{FF2B5EF4-FFF2-40B4-BE49-F238E27FC236}">
                <a16:creationId xmlns:a16="http://schemas.microsoft.com/office/drawing/2014/main" id="{005BEBCA-9BF5-9269-F113-2B38475AE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8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4D570-C2AE-FB66-7914-1DB1D8CEB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652"/>
            <a:ext cx="12371942" cy="66573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3604CA-6D14-74FC-07CC-74CFA07A5BF0}"/>
              </a:ext>
            </a:extLst>
          </p:cNvPr>
          <p:cNvSpPr/>
          <p:nvPr/>
        </p:nvSpPr>
        <p:spPr>
          <a:xfrm>
            <a:off x="2958562" y="1129808"/>
            <a:ext cx="6577323" cy="4196936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436;p36">
            <a:extLst>
              <a:ext uri="{FF2B5EF4-FFF2-40B4-BE49-F238E27FC236}">
                <a16:creationId xmlns:a16="http://schemas.microsoft.com/office/drawing/2014/main" id="{36AE00F6-2E0E-4590-837B-FE8F8C5EEB1E}"/>
              </a:ext>
            </a:extLst>
          </p:cNvPr>
          <p:cNvSpPr txBox="1">
            <a:spLocks/>
          </p:cNvSpPr>
          <p:nvPr/>
        </p:nvSpPr>
        <p:spPr>
          <a:xfrm>
            <a:off x="2958563" y="997025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ctr"/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E78F8-7426-3CE2-8393-8C2C4FE4D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219" y="830164"/>
            <a:ext cx="5395428" cy="1518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8962C-1554-6B25-BAEC-C4DAEAFAF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472" y="1796355"/>
            <a:ext cx="7559695" cy="2956816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A80BC65-2068-32EC-E433-4528D04CEC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CA0EF-77DE-1198-7DA8-2A89B1C7A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959" y="4655204"/>
            <a:ext cx="246909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CAEF-658A-C0EF-E7BF-9AB541CE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E7EFE3-FB07-A6E2-C6C6-4A0F7F748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" y="-36898"/>
            <a:ext cx="12186186" cy="69270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DAA8F5-001C-2173-0733-0803D0004401}"/>
              </a:ext>
            </a:extLst>
          </p:cNvPr>
          <p:cNvSpPr/>
          <p:nvPr/>
        </p:nvSpPr>
        <p:spPr>
          <a:xfrm>
            <a:off x="212651" y="233916"/>
            <a:ext cx="11738344" cy="6475228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48A56-BA1C-6F2B-345E-4C789FA2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1" y="-5049612"/>
            <a:ext cx="8728907" cy="4410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45399-D3C5-B8C4-9F9E-147D6817A9ED}"/>
              </a:ext>
            </a:extLst>
          </p:cNvPr>
          <p:cNvSpPr txBox="1"/>
          <p:nvPr/>
        </p:nvSpPr>
        <p:spPr>
          <a:xfrm>
            <a:off x="765968" y="7225830"/>
            <a:ext cx="94979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Campuchia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386E3-0227-E080-C038-CFD375C44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395" y="-2343719"/>
            <a:ext cx="5572403" cy="83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76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63CF2-824D-6488-3CAE-825CBC97C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078"/>
            <a:ext cx="12395200" cy="80049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4441F2-19BA-AF0A-5402-C91554185065}"/>
              </a:ext>
            </a:extLst>
          </p:cNvPr>
          <p:cNvSpPr/>
          <p:nvPr/>
        </p:nvSpPr>
        <p:spPr>
          <a:xfrm>
            <a:off x="508000" y="-495300"/>
            <a:ext cx="11366500" cy="7226300"/>
          </a:xfrm>
          <a:prstGeom prst="roundRect">
            <a:avLst/>
          </a:prstGeom>
          <a:solidFill>
            <a:schemeClr val="bg1">
              <a:alpha val="46000"/>
            </a:schemeClr>
          </a:solidFill>
          <a:ln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A9C738-0DDE-B63D-013B-F36C26D5A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" y="-127686"/>
            <a:ext cx="8361447" cy="5399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450694-3FA6-AF76-4070-027731ACCA6C}"/>
              </a:ext>
            </a:extLst>
          </p:cNvPr>
          <p:cNvSpPr txBox="1"/>
          <p:nvPr/>
        </p:nvSpPr>
        <p:spPr>
          <a:xfrm>
            <a:off x="1422400" y="5393869"/>
            <a:ext cx="7366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 gia Việt Nam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sẻ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5B6A-0B30-7C4A-3225-FA07AD140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47" y="-2364572"/>
            <a:ext cx="5572403" cy="8358605"/>
          </a:xfrm>
          <a:prstGeom prst="rect">
            <a:avLst/>
          </a:prstGeom>
        </p:spPr>
      </p:pic>
      <p:pic>
        <p:nvPicPr>
          <p:cNvPr id="11" name="luvvoice.com-20250311-DgG2KG">
            <a:hlinkClick r:id="" action="ppaction://media"/>
            <a:extLst>
              <a:ext uri="{FF2B5EF4-FFF2-40B4-BE49-F238E27FC236}">
                <a16:creationId xmlns:a16="http://schemas.microsoft.com/office/drawing/2014/main" id="{9838B90D-3286-C63F-3E27-5B940F2AD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381E6DA-20AD-621D-67D7-950FE47E6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866775"/>
            <a:ext cx="6179801" cy="3619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7F7D02-D41B-2826-7003-14657BA0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01" y="866775"/>
            <a:ext cx="5631199" cy="3619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D96DEB-C25C-1422-FD9E-7E8D8AC8633C}"/>
              </a:ext>
            </a:extLst>
          </p:cNvPr>
          <p:cNvSpPr txBox="1"/>
          <p:nvPr/>
        </p:nvSpPr>
        <p:spPr>
          <a:xfrm>
            <a:off x="1303001" y="5006975"/>
            <a:ext cx="9829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Việt Nam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đỡ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dịp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ứng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dịch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Covid-19</a:t>
            </a:r>
            <a:endParaRPr lang="en-US" sz="3600" b="1" dirty="0"/>
          </a:p>
        </p:txBody>
      </p:sp>
      <p:pic>
        <p:nvPicPr>
          <p:cNvPr id="18" name="luvvoice.com-20250311-0Shp3w">
            <a:hlinkClick r:id="" action="ppaction://media"/>
            <a:extLst>
              <a:ext uri="{FF2B5EF4-FFF2-40B4-BE49-F238E27FC236}">
                <a16:creationId xmlns:a16="http://schemas.microsoft.com/office/drawing/2014/main" id="{42595354-4216-67F8-BAEA-0E9F3AE27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uối">
            <a:hlinkClick r:id="" action="ppaction://media"/>
            <a:extLst>
              <a:ext uri="{FF2B5EF4-FFF2-40B4-BE49-F238E27FC236}">
                <a16:creationId xmlns:a16="http://schemas.microsoft.com/office/drawing/2014/main" id="{D16596F6-C42E-0371-8BCA-97D646F2E1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7AE056-310C-F14B-49E1-3115F7BA3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-1" y="-88900"/>
            <a:ext cx="12192001" cy="694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45F247-D18D-62FA-C0EA-2C4F4DD5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1A1F930-7311-CACC-5742-EF399DF6A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7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4" y="88135"/>
            <a:ext cx="11953289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A9B94-CB86-1AFF-26C9-DA12B20B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04" y="346316"/>
            <a:ext cx="6459736" cy="59993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0C360D-6C0A-B5A0-1A4F-7FAAD91BA48C}"/>
              </a:ext>
            </a:extLst>
          </p:cNvPr>
          <p:cNvGrpSpPr/>
          <p:nvPr/>
        </p:nvGrpSpPr>
        <p:grpSpPr>
          <a:xfrm>
            <a:off x="7248457" y="200121"/>
            <a:ext cx="5010623" cy="1765770"/>
            <a:chOff x="2132467" y="2501311"/>
            <a:chExt cx="4500423" cy="34059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6C1B0F-394A-9FA5-CBCA-F1F6C3D8607C}"/>
                </a:ext>
              </a:extLst>
            </p:cNvPr>
            <p:cNvGrpSpPr/>
            <p:nvPr/>
          </p:nvGrpSpPr>
          <p:grpSpPr>
            <a:xfrm>
              <a:off x="2132467" y="2501311"/>
              <a:ext cx="4500423" cy="3104302"/>
              <a:chOff x="277034" y="1489257"/>
              <a:chExt cx="4500423" cy="3104302"/>
            </a:xfrm>
          </p:grpSpPr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307FE6A3-49A7-C991-4B8E-329386AA4482}"/>
                  </a:ext>
                </a:extLst>
              </p:cNvPr>
              <p:cNvSpPr/>
              <p:nvPr/>
            </p:nvSpPr>
            <p:spPr>
              <a:xfrm>
                <a:off x="419090" y="1969193"/>
                <a:ext cx="4358367" cy="2624366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571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custGeom>
                        <a:avLst/>
                        <a:gdLst>
                          <a:gd name="connsiteX0" fmla="*/ 0 w 4852463"/>
                          <a:gd name="connsiteY0" fmla="*/ 226766 h 1360568"/>
                          <a:gd name="connsiteX1" fmla="*/ 275434 w 4852463"/>
                          <a:gd name="connsiteY1" fmla="*/ 0 h 1360568"/>
                          <a:gd name="connsiteX2" fmla="*/ 1035382 w 4852463"/>
                          <a:gd name="connsiteY2" fmla="*/ 0 h 1360568"/>
                          <a:gd name="connsiteX3" fmla="*/ 1666283 w 4852463"/>
                          <a:gd name="connsiteY3" fmla="*/ 0 h 1360568"/>
                          <a:gd name="connsiteX4" fmla="*/ 2426231 w 4852463"/>
                          <a:gd name="connsiteY4" fmla="*/ 0 h 1360568"/>
                          <a:gd name="connsiteX5" fmla="*/ 3100147 w 4852463"/>
                          <a:gd name="connsiteY5" fmla="*/ 0 h 1360568"/>
                          <a:gd name="connsiteX6" fmla="*/ 3903112 w 4852463"/>
                          <a:gd name="connsiteY6" fmla="*/ 0 h 1360568"/>
                          <a:gd name="connsiteX7" fmla="*/ 4577028 w 4852463"/>
                          <a:gd name="connsiteY7" fmla="*/ 0 h 1360568"/>
                          <a:gd name="connsiteX8" fmla="*/ 4852463 w 4852463"/>
                          <a:gd name="connsiteY8" fmla="*/ 226766 h 1360568"/>
                          <a:gd name="connsiteX9" fmla="*/ 4852463 w 4852463"/>
                          <a:gd name="connsiteY9" fmla="*/ 689354 h 1360568"/>
                          <a:gd name="connsiteX10" fmla="*/ 4852463 w 4852463"/>
                          <a:gd name="connsiteY10" fmla="*/ 1133801 h 1360568"/>
                          <a:gd name="connsiteX11" fmla="*/ 4577028 w 4852463"/>
                          <a:gd name="connsiteY11" fmla="*/ 1360568 h 1360568"/>
                          <a:gd name="connsiteX12" fmla="*/ 3817080 w 4852463"/>
                          <a:gd name="connsiteY12" fmla="*/ 1360568 h 1360568"/>
                          <a:gd name="connsiteX13" fmla="*/ 3186179 w 4852463"/>
                          <a:gd name="connsiteY13" fmla="*/ 1360568 h 1360568"/>
                          <a:gd name="connsiteX14" fmla="*/ 2426231 w 4852463"/>
                          <a:gd name="connsiteY14" fmla="*/ 1360568 h 1360568"/>
                          <a:gd name="connsiteX15" fmla="*/ 1795331 w 4852463"/>
                          <a:gd name="connsiteY15" fmla="*/ 1360568 h 1360568"/>
                          <a:gd name="connsiteX16" fmla="*/ 1121414 w 4852463"/>
                          <a:gd name="connsiteY16" fmla="*/ 1360568 h 1360568"/>
                          <a:gd name="connsiteX17" fmla="*/ 275434 w 4852463"/>
                          <a:gd name="connsiteY17" fmla="*/ 1360568 h 1360568"/>
                          <a:gd name="connsiteX18" fmla="*/ 0 w 4852463"/>
                          <a:gd name="connsiteY18" fmla="*/ 1133801 h 1360568"/>
                          <a:gd name="connsiteX19" fmla="*/ 0 w 4852463"/>
                          <a:gd name="connsiteY19" fmla="*/ 671213 h 1360568"/>
                          <a:gd name="connsiteX20" fmla="*/ 0 w 4852463"/>
                          <a:gd name="connsiteY20" fmla="*/ 226766 h 1360568"/>
                          <a:gd name="connsiteX0" fmla="*/ 0 w 4852463"/>
                          <a:gd name="connsiteY0" fmla="*/ 226766 h 1360568"/>
                          <a:gd name="connsiteX1" fmla="*/ 275434 w 4852463"/>
                          <a:gd name="connsiteY1" fmla="*/ 0 h 1360568"/>
                          <a:gd name="connsiteX2" fmla="*/ 1078398 w 4852463"/>
                          <a:gd name="connsiteY2" fmla="*/ 0 h 1360568"/>
                          <a:gd name="connsiteX3" fmla="*/ 1752315 w 4852463"/>
                          <a:gd name="connsiteY3" fmla="*/ 0 h 1360568"/>
                          <a:gd name="connsiteX4" fmla="*/ 2512263 w 4852463"/>
                          <a:gd name="connsiteY4" fmla="*/ 0 h 1360568"/>
                          <a:gd name="connsiteX5" fmla="*/ 3272211 w 4852463"/>
                          <a:gd name="connsiteY5" fmla="*/ 0 h 1360568"/>
                          <a:gd name="connsiteX6" fmla="*/ 4577028 w 4852463"/>
                          <a:gd name="connsiteY6" fmla="*/ 0 h 1360568"/>
                          <a:gd name="connsiteX7" fmla="*/ 4852463 w 4852463"/>
                          <a:gd name="connsiteY7" fmla="*/ 226766 h 1360568"/>
                          <a:gd name="connsiteX8" fmla="*/ 4852463 w 4852463"/>
                          <a:gd name="connsiteY8" fmla="*/ 653073 h 1360568"/>
                          <a:gd name="connsiteX9" fmla="*/ 4852463 w 4852463"/>
                          <a:gd name="connsiteY9" fmla="*/ 1133801 h 1360568"/>
                          <a:gd name="connsiteX10" fmla="*/ 4577028 w 4852463"/>
                          <a:gd name="connsiteY10" fmla="*/ 1360568 h 1360568"/>
                          <a:gd name="connsiteX11" fmla="*/ 3946128 w 4852463"/>
                          <a:gd name="connsiteY11" fmla="*/ 1360568 h 1360568"/>
                          <a:gd name="connsiteX12" fmla="*/ 3272211 w 4852463"/>
                          <a:gd name="connsiteY12" fmla="*/ 1360568 h 1360568"/>
                          <a:gd name="connsiteX13" fmla="*/ 2598295 w 4852463"/>
                          <a:gd name="connsiteY13" fmla="*/ 1360568 h 1360568"/>
                          <a:gd name="connsiteX14" fmla="*/ 1838347 w 4852463"/>
                          <a:gd name="connsiteY14" fmla="*/ 1360568 h 1360568"/>
                          <a:gd name="connsiteX15" fmla="*/ 1250462 w 4852463"/>
                          <a:gd name="connsiteY15" fmla="*/ 1360568 h 1360568"/>
                          <a:gd name="connsiteX16" fmla="*/ 275434 w 4852463"/>
                          <a:gd name="connsiteY16" fmla="*/ 1360568 h 1360568"/>
                          <a:gd name="connsiteX17" fmla="*/ 0 w 4852463"/>
                          <a:gd name="connsiteY17" fmla="*/ 1133801 h 1360568"/>
                          <a:gd name="connsiteX18" fmla="*/ 0 w 4852463"/>
                          <a:gd name="connsiteY18" fmla="*/ 680284 h 1360568"/>
                          <a:gd name="connsiteX19" fmla="*/ 0 w 4852463"/>
                          <a:gd name="connsiteY19" fmla="*/ 226766 h 1360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852463" h="1360568" fill="none" extrusionOk="0">
                            <a:moveTo>
                              <a:pt x="0" y="226766"/>
                            </a:moveTo>
                            <a:cubicBezTo>
                              <a:pt x="55480" y="91025"/>
                              <a:pt x="131181" y="-6869"/>
                              <a:pt x="275434" y="0"/>
                            </a:cubicBezTo>
                            <a:cubicBezTo>
                              <a:pt x="562392" y="-4069"/>
                              <a:pt x="788229" y="57182"/>
                              <a:pt x="1035382" y="0"/>
                            </a:cubicBezTo>
                            <a:cubicBezTo>
                              <a:pt x="1260767" y="-36696"/>
                              <a:pt x="1530339" y="-24969"/>
                              <a:pt x="1666283" y="0"/>
                            </a:cubicBezTo>
                            <a:cubicBezTo>
                              <a:pt x="1788485" y="15849"/>
                              <a:pt x="2254662" y="59566"/>
                              <a:pt x="2426231" y="0"/>
                            </a:cubicBezTo>
                            <a:cubicBezTo>
                              <a:pt x="2617837" y="-114185"/>
                              <a:pt x="2814890" y="57561"/>
                              <a:pt x="3100147" y="0"/>
                            </a:cubicBezTo>
                            <a:cubicBezTo>
                              <a:pt x="3331178" y="-12763"/>
                              <a:pt x="3732385" y="58505"/>
                              <a:pt x="3903112" y="0"/>
                            </a:cubicBezTo>
                            <a:cubicBezTo>
                              <a:pt x="4095739" y="-3987"/>
                              <a:pt x="4325571" y="36466"/>
                              <a:pt x="4577028" y="0"/>
                            </a:cubicBezTo>
                            <a:cubicBezTo>
                              <a:pt x="4725107" y="-22545"/>
                              <a:pt x="4860591" y="71651"/>
                              <a:pt x="4852463" y="226766"/>
                            </a:cubicBezTo>
                            <a:cubicBezTo>
                              <a:pt x="4883158" y="403301"/>
                              <a:pt x="4842485" y="500341"/>
                              <a:pt x="4852463" y="689354"/>
                            </a:cubicBezTo>
                            <a:cubicBezTo>
                              <a:pt x="4884032" y="867424"/>
                              <a:pt x="4828132" y="1003699"/>
                              <a:pt x="4852463" y="1133801"/>
                            </a:cubicBezTo>
                            <a:cubicBezTo>
                              <a:pt x="4829095" y="1284388"/>
                              <a:pt x="4731466" y="1368088"/>
                              <a:pt x="4577028" y="1360568"/>
                            </a:cubicBezTo>
                            <a:cubicBezTo>
                              <a:pt x="4260050" y="1424484"/>
                              <a:pt x="4042030" y="1246607"/>
                              <a:pt x="3817080" y="1360568"/>
                            </a:cubicBezTo>
                            <a:cubicBezTo>
                              <a:pt x="3646496" y="1382174"/>
                              <a:pt x="3495858" y="1287549"/>
                              <a:pt x="3186179" y="1360568"/>
                            </a:cubicBezTo>
                            <a:cubicBezTo>
                              <a:pt x="2963743" y="1399673"/>
                              <a:pt x="2579479" y="1322808"/>
                              <a:pt x="2426231" y="1360568"/>
                            </a:cubicBezTo>
                            <a:cubicBezTo>
                              <a:pt x="2218709" y="1356414"/>
                              <a:pt x="1919082" y="1321613"/>
                              <a:pt x="1795331" y="1360568"/>
                            </a:cubicBezTo>
                            <a:cubicBezTo>
                              <a:pt x="1616149" y="1435674"/>
                              <a:pt x="1340936" y="1344678"/>
                              <a:pt x="1121414" y="1360568"/>
                            </a:cubicBezTo>
                            <a:cubicBezTo>
                              <a:pt x="963201" y="1283743"/>
                              <a:pt x="613874" y="1213749"/>
                              <a:pt x="275434" y="1360568"/>
                            </a:cubicBezTo>
                            <a:cubicBezTo>
                              <a:pt x="86401" y="1399255"/>
                              <a:pt x="19809" y="1279887"/>
                              <a:pt x="0" y="1133801"/>
                            </a:cubicBezTo>
                            <a:cubicBezTo>
                              <a:pt x="-11663" y="1025161"/>
                              <a:pt x="109946" y="858662"/>
                              <a:pt x="0" y="671213"/>
                            </a:cubicBezTo>
                            <a:cubicBezTo>
                              <a:pt x="-76294" y="472958"/>
                              <a:pt x="23543" y="397076"/>
                              <a:pt x="0" y="226766"/>
                            </a:cubicBezTo>
                            <a:close/>
                          </a:path>
                          <a:path w="4852463" h="1360568" stroke="0" extrusionOk="0">
                            <a:moveTo>
                              <a:pt x="0" y="226766"/>
                            </a:moveTo>
                            <a:cubicBezTo>
                              <a:pt x="36296" y="88689"/>
                              <a:pt x="102473" y="9324"/>
                              <a:pt x="275434" y="0"/>
                            </a:cubicBezTo>
                            <a:cubicBezTo>
                              <a:pt x="492480" y="-40254"/>
                              <a:pt x="922358" y="5929"/>
                              <a:pt x="1078398" y="0"/>
                            </a:cubicBezTo>
                            <a:cubicBezTo>
                              <a:pt x="1263791" y="24593"/>
                              <a:pt x="1459862" y="58411"/>
                              <a:pt x="1752315" y="0"/>
                            </a:cubicBezTo>
                            <a:cubicBezTo>
                              <a:pt x="1964208" y="-54930"/>
                              <a:pt x="2252285" y="77776"/>
                              <a:pt x="2512263" y="0"/>
                            </a:cubicBezTo>
                            <a:cubicBezTo>
                              <a:pt x="2778087" y="-11321"/>
                              <a:pt x="2936694" y="13932"/>
                              <a:pt x="3272211" y="0"/>
                            </a:cubicBezTo>
                            <a:cubicBezTo>
                              <a:pt x="3519553" y="-141229"/>
                              <a:pt x="4179108" y="162396"/>
                              <a:pt x="4577028" y="0"/>
                            </a:cubicBezTo>
                            <a:cubicBezTo>
                              <a:pt x="4747325" y="24492"/>
                              <a:pt x="4883285" y="126254"/>
                              <a:pt x="4852463" y="226766"/>
                            </a:cubicBezTo>
                            <a:cubicBezTo>
                              <a:pt x="4883825" y="327211"/>
                              <a:pt x="4795458" y="547517"/>
                              <a:pt x="4852463" y="653073"/>
                            </a:cubicBezTo>
                            <a:cubicBezTo>
                              <a:pt x="4882619" y="795959"/>
                              <a:pt x="4790416" y="921632"/>
                              <a:pt x="4852463" y="1133801"/>
                            </a:cubicBezTo>
                            <a:cubicBezTo>
                              <a:pt x="4823831" y="1231249"/>
                              <a:pt x="4702848" y="1351221"/>
                              <a:pt x="4577028" y="1360568"/>
                            </a:cubicBezTo>
                            <a:cubicBezTo>
                              <a:pt x="4441753" y="1373058"/>
                              <a:pt x="4258278" y="1302214"/>
                              <a:pt x="3946128" y="1360568"/>
                            </a:cubicBezTo>
                            <a:cubicBezTo>
                              <a:pt x="3688673" y="1365077"/>
                              <a:pt x="3411099" y="1336468"/>
                              <a:pt x="3272211" y="1360568"/>
                            </a:cubicBezTo>
                            <a:cubicBezTo>
                              <a:pt x="3160024" y="1414294"/>
                              <a:pt x="2828004" y="1301516"/>
                              <a:pt x="2598295" y="1360568"/>
                            </a:cubicBezTo>
                            <a:cubicBezTo>
                              <a:pt x="2326044" y="1425275"/>
                              <a:pt x="2220426" y="1310214"/>
                              <a:pt x="1838347" y="1360568"/>
                            </a:cubicBezTo>
                            <a:cubicBezTo>
                              <a:pt x="1448711" y="1401952"/>
                              <a:pt x="1372348" y="1341041"/>
                              <a:pt x="1250462" y="1360568"/>
                            </a:cubicBezTo>
                            <a:cubicBezTo>
                              <a:pt x="1091719" y="1366880"/>
                              <a:pt x="687120" y="1334533"/>
                              <a:pt x="275434" y="1360568"/>
                            </a:cubicBezTo>
                            <a:cubicBezTo>
                              <a:pt x="134438" y="1335145"/>
                              <a:pt x="13440" y="1273048"/>
                              <a:pt x="0" y="1133801"/>
                            </a:cubicBezTo>
                            <a:cubicBezTo>
                              <a:pt x="-13777" y="963068"/>
                              <a:pt x="33345" y="821748"/>
                              <a:pt x="0" y="680284"/>
                            </a:cubicBezTo>
                            <a:cubicBezTo>
                              <a:pt x="-33989" y="560024"/>
                              <a:pt x="58544" y="403201"/>
                              <a:pt x="0" y="226766"/>
                            </a:cubicBezTo>
                            <a:close/>
                          </a:path>
                          <a:path w="4852463" h="1360568" fill="none" stroke="0" extrusionOk="0">
                            <a:moveTo>
                              <a:pt x="0" y="226766"/>
                            </a:moveTo>
                            <a:cubicBezTo>
                              <a:pt x="44182" y="68184"/>
                              <a:pt x="144735" y="-802"/>
                              <a:pt x="275434" y="0"/>
                            </a:cubicBezTo>
                            <a:cubicBezTo>
                              <a:pt x="514214" y="-34617"/>
                              <a:pt x="832062" y="71434"/>
                              <a:pt x="1035382" y="0"/>
                            </a:cubicBezTo>
                            <a:cubicBezTo>
                              <a:pt x="1226178" y="-17497"/>
                              <a:pt x="1494680" y="10521"/>
                              <a:pt x="1666283" y="0"/>
                            </a:cubicBezTo>
                            <a:cubicBezTo>
                              <a:pt x="1860124" y="-52278"/>
                              <a:pt x="2257656" y="102294"/>
                              <a:pt x="2426231" y="0"/>
                            </a:cubicBezTo>
                            <a:cubicBezTo>
                              <a:pt x="2580716" y="-6554"/>
                              <a:pt x="2874884" y="15676"/>
                              <a:pt x="3100147" y="0"/>
                            </a:cubicBezTo>
                            <a:cubicBezTo>
                              <a:pt x="3379104" y="-29134"/>
                              <a:pt x="3759272" y="76798"/>
                              <a:pt x="3903112" y="0"/>
                            </a:cubicBezTo>
                            <a:cubicBezTo>
                              <a:pt x="4087057" y="-120407"/>
                              <a:pt x="4210758" y="87931"/>
                              <a:pt x="4577028" y="0"/>
                            </a:cubicBezTo>
                            <a:cubicBezTo>
                              <a:pt x="4751478" y="-24024"/>
                              <a:pt x="4826381" y="74846"/>
                              <a:pt x="4852463" y="226766"/>
                            </a:cubicBezTo>
                            <a:cubicBezTo>
                              <a:pt x="4853717" y="395016"/>
                              <a:pt x="4820400" y="484127"/>
                              <a:pt x="4852463" y="689354"/>
                            </a:cubicBezTo>
                            <a:cubicBezTo>
                              <a:pt x="4886359" y="863339"/>
                              <a:pt x="4816130" y="1012425"/>
                              <a:pt x="4852463" y="1133801"/>
                            </a:cubicBezTo>
                            <a:cubicBezTo>
                              <a:pt x="4869946" y="1267042"/>
                              <a:pt x="4753699" y="1368711"/>
                              <a:pt x="4577028" y="1360568"/>
                            </a:cubicBezTo>
                            <a:cubicBezTo>
                              <a:pt x="4257983" y="1338625"/>
                              <a:pt x="3953494" y="1266638"/>
                              <a:pt x="3817080" y="1360568"/>
                            </a:cubicBezTo>
                            <a:cubicBezTo>
                              <a:pt x="3587788" y="1438325"/>
                              <a:pt x="3397731" y="1338938"/>
                              <a:pt x="3186179" y="1360568"/>
                            </a:cubicBezTo>
                            <a:cubicBezTo>
                              <a:pt x="2940061" y="1414226"/>
                              <a:pt x="2567232" y="1359589"/>
                              <a:pt x="2426231" y="1360568"/>
                            </a:cubicBezTo>
                            <a:cubicBezTo>
                              <a:pt x="2273470" y="1398043"/>
                              <a:pt x="1901077" y="1316918"/>
                              <a:pt x="1795331" y="1360568"/>
                            </a:cubicBezTo>
                            <a:cubicBezTo>
                              <a:pt x="1631327" y="1393105"/>
                              <a:pt x="1336030" y="1397574"/>
                              <a:pt x="1121414" y="1360568"/>
                            </a:cubicBezTo>
                            <a:cubicBezTo>
                              <a:pt x="856141" y="1381750"/>
                              <a:pt x="654560" y="1259074"/>
                              <a:pt x="275434" y="1360568"/>
                            </a:cubicBezTo>
                            <a:cubicBezTo>
                              <a:pt x="95669" y="1369100"/>
                              <a:pt x="39757" y="1286165"/>
                              <a:pt x="0" y="1133801"/>
                            </a:cubicBezTo>
                            <a:cubicBezTo>
                              <a:pt x="8336" y="1076716"/>
                              <a:pt x="86649" y="854140"/>
                              <a:pt x="0" y="671213"/>
                            </a:cubicBezTo>
                            <a:cubicBezTo>
                              <a:pt x="-52904" y="456122"/>
                              <a:pt x="37674" y="426343"/>
                              <a:pt x="0" y="22676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EA0E4D-D19E-D754-C0DA-55C5E3F31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F6F47C7-A323-BB8C-748E-35C8E38A649B}"/>
                </a:ext>
              </a:extLst>
            </p:cNvPr>
            <p:cNvSpPr txBox="1"/>
            <p:nvPr/>
          </p:nvSpPr>
          <p:spPr>
            <a:xfrm>
              <a:off x="2464282" y="3157580"/>
              <a:ext cx="3962560" cy="274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Cam-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-chia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94E5F96-91F4-1F3A-FB7C-7B54BD72BCE5}"/>
              </a:ext>
            </a:extLst>
          </p:cNvPr>
          <p:cNvSpPr/>
          <p:nvPr/>
        </p:nvSpPr>
        <p:spPr>
          <a:xfrm>
            <a:off x="1586429" y="605927"/>
            <a:ext cx="1211855" cy="374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EC8808-E368-9F18-9D1B-0EC0FBDE852A}"/>
              </a:ext>
            </a:extLst>
          </p:cNvPr>
          <p:cNvSpPr/>
          <p:nvPr/>
        </p:nvSpPr>
        <p:spPr>
          <a:xfrm>
            <a:off x="4549967" y="605927"/>
            <a:ext cx="627962" cy="4076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EBB63D-3CBA-0C02-DC30-BD8740004CB1}"/>
              </a:ext>
            </a:extLst>
          </p:cNvPr>
          <p:cNvSpPr/>
          <p:nvPr/>
        </p:nvSpPr>
        <p:spPr>
          <a:xfrm>
            <a:off x="5387249" y="3624549"/>
            <a:ext cx="1046602" cy="385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171F8F-CB37-9428-11A2-AA2F4340629F}"/>
              </a:ext>
            </a:extLst>
          </p:cNvPr>
          <p:cNvGrpSpPr/>
          <p:nvPr/>
        </p:nvGrpSpPr>
        <p:grpSpPr>
          <a:xfrm>
            <a:off x="7233649" y="2150747"/>
            <a:ext cx="5006689" cy="2579516"/>
            <a:chOff x="2132467" y="2501311"/>
            <a:chExt cx="4611576" cy="29911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DB47D0-5E73-39B5-4655-2B2E4A376FC8}"/>
                </a:ext>
              </a:extLst>
            </p:cNvPr>
            <p:cNvGrpSpPr/>
            <p:nvPr/>
          </p:nvGrpSpPr>
          <p:grpSpPr>
            <a:xfrm>
              <a:off x="2132467" y="2501311"/>
              <a:ext cx="4611576" cy="2991159"/>
              <a:chOff x="277034" y="1489257"/>
              <a:chExt cx="4611576" cy="2991159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0C249B5E-AA08-837C-0DBD-C8A77C92D367}"/>
                  </a:ext>
                </a:extLst>
              </p:cNvPr>
              <p:cNvSpPr/>
              <p:nvPr/>
            </p:nvSpPr>
            <p:spPr>
              <a:xfrm>
                <a:off x="419089" y="1969194"/>
                <a:ext cx="4469521" cy="251122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571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custGeom>
                        <a:avLst/>
                        <a:gdLst>
                          <a:gd name="connsiteX0" fmla="*/ 0 w 4852463"/>
                          <a:gd name="connsiteY0" fmla="*/ 360945 h 2165628"/>
                          <a:gd name="connsiteX1" fmla="*/ 275434 w 4852463"/>
                          <a:gd name="connsiteY1" fmla="*/ 0 h 2165628"/>
                          <a:gd name="connsiteX2" fmla="*/ 1035382 w 4852463"/>
                          <a:gd name="connsiteY2" fmla="*/ 0 h 2165628"/>
                          <a:gd name="connsiteX3" fmla="*/ 1666283 w 4852463"/>
                          <a:gd name="connsiteY3" fmla="*/ 0 h 2165628"/>
                          <a:gd name="connsiteX4" fmla="*/ 2426231 w 4852463"/>
                          <a:gd name="connsiteY4" fmla="*/ 0 h 2165628"/>
                          <a:gd name="connsiteX5" fmla="*/ 3100147 w 4852463"/>
                          <a:gd name="connsiteY5" fmla="*/ 0 h 2165628"/>
                          <a:gd name="connsiteX6" fmla="*/ 3903112 w 4852463"/>
                          <a:gd name="connsiteY6" fmla="*/ 0 h 2165628"/>
                          <a:gd name="connsiteX7" fmla="*/ 4577028 w 4852463"/>
                          <a:gd name="connsiteY7" fmla="*/ 0 h 2165628"/>
                          <a:gd name="connsiteX8" fmla="*/ 4852463 w 4852463"/>
                          <a:gd name="connsiteY8" fmla="*/ 360945 h 2165628"/>
                          <a:gd name="connsiteX9" fmla="*/ 4852463 w 4852463"/>
                          <a:gd name="connsiteY9" fmla="*/ 1097251 h 2165628"/>
                          <a:gd name="connsiteX10" fmla="*/ 4852463 w 4852463"/>
                          <a:gd name="connsiteY10" fmla="*/ 1804682 h 2165628"/>
                          <a:gd name="connsiteX11" fmla="*/ 4577028 w 4852463"/>
                          <a:gd name="connsiteY11" fmla="*/ 2165628 h 2165628"/>
                          <a:gd name="connsiteX12" fmla="*/ 3817080 w 4852463"/>
                          <a:gd name="connsiteY12" fmla="*/ 2165628 h 2165628"/>
                          <a:gd name="connsiteX13" fmla="*/ 3186179 w 4852463"/>
                          <a:gd name="connsiteY13" fmla="*/ 2165628 h 2165628"/>
                          <a:gd name="connsiteX14" fmla="*/ 2426231 w 4852463"/>
                          <a:gd name="connsiteY14" fmla="*/ 2165628 h 2165628"/>
                          <a:gd name="connsiteX15" fmla="*/ 1795331 w 4852463"/>
                          <a:gd name="connsiteY15" fmla="*/ 2165628 h 2165628"/>
                          <a:gd name="connsiteX16" fmla="*/ 1121414 w 4852463"/>
                          <a:gd name="connsiteY16" fmla="*/ 2165628 h 2165628"/>
                          <a:gd name="connsiteX17" fmla="*/ 275434 w 4852463"/>
                          <a:gd name="connsiteY17" fmla="*/ 2165628 h 2165628"/>
                          <a:gd name="connsiteX18" fmla="*/ 0 w 4852463"/>
                          <a:gd name="connsiteY18" fmla="*/ 1804682 h 2165628"/>
                          <a:gd name="connsiteX19" fmla="*/ 0 w 4852463"/>
                          <a:gd name="connsiteY19" fmla="*/ 1068376 h 2165628"/>
                          <a:gd name="connsiteX20" fmla="*/ 0 w 4852463"/>
                          <a:gd name="connsiteY20" fmla="*/ 360945 h 2165628"/>
                          <a:gd name="connsiteX0" fmla="*/ 0 w 4852463"/>
                          <a:gd name="connsiteY0" fmla="*/ 360945 h 2165628"/>
                          <a:gd name="connsiteX1" fmla="*/ 275434 w 4852463"/>
                          <a:gd name="connsiteY1" fmla="*/ 0 h 2165628"/>
                          <a:gd name="connsiteX2" fmla="*/ 1078398 w 4852463"/>
                          <a:gd name="connsiteY2" fmla="*/ 0 h 2165628"/>
                          <a:gd name="connsiteX3" fmla="*/ 1752315 w 4852463"/>
                          <a:gd name="connsiteY3" fmla="*/ 0 h 2165628"/>
                          <a:gd name="connsiteX4" fmla="*/ 2512263 w 4852463"/>
                          <a:gd name="connsiteY4" fmla="*/ 0 h 2165628"/>
                          <a:gd name="connsiteX5" fmla="*/ 3272211 w 4852463"/>
                          <a:gd name="connsiteY5" fmla="*/ 0 h 2165628"/>
                          <a:gd name="connsiteX6" fmla="*/ 4577028 w 4852463"/>
                          <a:gd name="connsiteY6" fmla="*/ 0 h 2165628"/>
                          <a:gd name="connsiteX7" fmla="*/ 4852463 w 4852463"/>
                          <a:gd name="connsiteY7" fmla="*/ 360945 h 2165628"/>
                          <a:gd name="connsiteX8" fmla="*/ 4852463 w 4852463"/>
                          <a:gd name="connsiteY8" fmla="*/ 1039502 h 2165628"/>
                          <a:gd name="connsiteX9" fmla="*/ 4852463 w 4852463"/>
                          <a:gd name="connsiteY9" fmla="*/ 1804682 h 2165628"/>
                          <a:gd name="connsiteX10" fmla="*/ 4577028 w 4852463"/>
                          <a:gd name="connsiteY10" fmla="*/ 2165628 h 2165628"/>
                          <a:gd name="connsiteX11" fmla="*/ 3946128 w 4852463"/>
                          <a:gd name="connsiteY11" fmla="*/ 2165628 h 2165628"/>
                          <a:gd name="connsiteX12" fmla="*/ 3272211 w 4852463"/>
                          <a:gd name="connsiteY12" fmla="*/ 2165628 h 2165628"/>
                          <a:gd name="connsiteX13" fmla="*/ 2598295 w 4852463"/>
                          <a:gd name="connsiteY13" fmla="*/ 2165628 h 2165628"/>
                          <a:gd name="connsiteX14" fmla="*/ 1838347 w 4852463"/>
                          <a:gd name="connsiteY14" fmla="*/ 2165628 h 2165628"/>
                          <a:gd name="connsiteX15" fmla="*/ 1250462 w 4852463"/>
                          <a:gd name="connsiteY15" fmla="*/ 2165628 h 2165628"/>
                          <a:gd name="connsiteX16" fmla="*/ 275434 w 4852463"/>
                          <a:gd name="connsiteY16" fmla="*/ 2165628 h 2165628"/>
                          <a:gd name="connsiteX17" fmla="*/ 0 w 4852463"/>
                          <a:gd name="connsiteY17" fmla="*/ 1804682 h 2165628"/>
                          <a:gd name="connsiteX18" fmla="*/ 0 w 4852463"/>
                          <a:gd name="connsiteY18" fmla="*/ 1082814 h 2165628"/>
                          <a:gd name="connsiteX19" fmla="*/ 0 w 4852463"/>
                          <a:gd name="connsiteY19" fmla="*/ 360945 h 21656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852463" h="2165628" fill="none" extrusionOk="0">
                            <a:moveTo>
                              <a:pt x="0" y="360945"/>
                            </a:moveTo>
                            <a:cubicBezTo>
                              <a:pt x="60057" y="142790"/>
                              <a:pt x="138996" y="-8736"/>
                              <a:pt x="275434" y="0"/>
                            </a:cubicBezTo>
                            <a:cubicBezTo>
                              <a:pt x="560782" y="-25336"/>
                              <a:pt x="776903" y="85568"/>
                              <a:pt x="1035382" y="0"/>
                            </a:cubicBezTo>
                            <a:cubicBezTo>
                              <a:pt x="1262220" y="-55759"/>
                              <a:pt x="1525582" y="-11545"/>
                              <a:pt x="1666283" y="0"/>
                            </a:cubicBezTo>
                            <a:cubicBezTo>
                              <a:pt x="1810920" y="-6236"/>
                              <a:pt x="2289037" y="72027"/>
                              <a:pt x="2426231" y="0"/>
                            </a:cubicBezTo>
                            <a:cubicBezTo>
                              <a:pt x="2622359" y="-167760"/>
                              <a:pt x="2828546" y="54143"/>
                              <a:pt x="3100147" y="0"/>
                            </a:cubicBezTo>
                            <a:cubicBezTo>
                              <a:pt x="3315916" y="-20181"/>
                              <a:pt x="3736436" y="112542"/>
                              <a:pt x="3903112" y="0"/>
                            </a:cubicBezTo>
                            <a:cubicBezTo>
                              <a:pt x="4089653" y="-50503"/>
                              <a:pt x="4310839" y="77554"/>
                              <a:pt x="4577028" y="0"/>
                            </a:cubicBezTo>
                            <a:cubicBezTo>
                              <a:pt x="4731788" y="-22884"/>
                              <a:pt x="4855806" y="123839"/>
                              <a:pt x="4852463" y="360945"/>
                            </a:cubicBezTo>
                            <a:cubicBezTo>
                              <a:pt x="4887274" y="641408"/>
                              <a:pt x="4845162" y="796965"/>
                              <a:pt x="4852463" y="1097251"/>
                            </a:cubicBezTo>
                            <a:cubicBezTo>
                              <a:pt x="4871124" y="1363402"/>
                              <a:pt x="4832341" y="1598541"/>
                              <a:pt x="4852463" y="1804682"/>
                            </a:cubicBezTo>
                            <a:cubicBezTo>
                              <a:pt x="4833660" y="2024118"/>
                              <a:pt x="4733149" y="2182298"/>
                              <a:pt x="4577028" y="2165628"/>
                            </a:cubicBezTo>
                            <a:cubicBezTo>
                              <a:pt x="4247185" y="2229253"/>
                              <a:pt x="4022083" y="2028602"/>
                              <a:pt x="3817080" y="2165628"/>
                            </a:cubicBezTo>
                            <a:cubicBezTo>
                              <a:pt x="3650178" y="2218231"/>
                              <a:pt x="3459446" y="2075373"/>
                              <a:pt x="3186179" y="2165628"/>
                            </a:cubicBezTo>
                            <a:cubicBezTo>
                              <a:pt x="2962696" y="2235524"/>
                              <a:pt x="2592952" y="2141055"/>
                              <a:pt x="2426231" y="2165628"/>
                            </a:cubicBezTo>
                            <a:cubicBezTo>
                              <a:pt x="2214555" y="2165346"/>
                              <a:pt x="1918534" y="2097092"/>
                              <a:pt x="1795331" y="2165628"/>
                            </a:cubicBezTo>
                            <a:cubicBezTo>
                              <a:pt x="1632155" y="2264782"/>
                              <a:pt x="1322001" y="2152721"/>
                              <a:pt x="1121414" y="2165628"/>
                            </a:cubicBezTo>
                            <a:cubicBezTo>
                              <a:pt x="949212" y="2126764"/>
                              <a:pt x="620598" y="2013087"/>
                              <a:pt x="275434" y="2165628"/>
                            </a:cubicBezTo>
                            <a:cubicBezTo>
                              <a:pt x="78563" y="2219020"/>
                              <a:pt x="27826" y="2023910"/>
                              <a:pt x="0" y="1804682"/>
                            </a:cubicBezTo>
                            <a:cubicBezTo>
                              <a:pt x="-38353" y="1619539"/>
                              <a:pt x="109704" y="1375628"/>
                              <a:pt x="0" y="1068376"/>
                            </a:cubicBezTo>
                            <a:cubicBezTo>
                              <a:pt x="-82724" y="752890"/>
                              <a:pt x="22390" y="665758"/>
                              <a:pt x="0" y="360945"/>
                            </a:cubicBezTo>
                            <a:close/>
                          </a:path>
                          <a:path w="4852463" h="2165628" stroke="0" extrusionOk="0">
                            <a:moveTo>
                              <a:pt x="0" y="360945"/>
                            </a:moveTo>
                            <a:cubicBezTo>
                              <a:pt x="30721" y="130354"/>
                              <a:pt x="87833" y="15014"/>
                              <a:pt x="275434" y="0"/>
                            </a:cubicBezTo>
                            <a:cubicBezTo>
                              <a:pt x="485951" y="-62644"/>
                              <a:pt x="930271" y="10541"/>
                              <a:pt x="1078398" y="0"/>
                            </a:cubicBezTo>
                            <a:cubicBezTo>
                              <a:pt x="1261831" y="6513"/>
                              <a:pt x="1464437" y="71008"/>
                              <a:pt x="1752315" y="0"/>
                            </a:cubicBezTo>
                            <a:cubicBezTo>
                              <a:pt x="1953709" y="-79529"/>
                              <a:pt x="2246292" y="117721"/>
                              <a:pt x="2512263" y="0"/>
                            </a:cubicBezTo>
                            <a:cubicBezTo>
                              <a:pt x="2782102" y="-30774"/>
                              <a:pt x="2939959" y="19816"/>
                              <a:pt x="3272211" y="0"/>
                            </a:cubicBezTo>
                            <a:cubicBezTo>
                              <a:pt x="3564564" y="-126898"/>
                              <a:pt x="4096708" y="145386"/>
                              <a:pt x="4577028" y="0"/>
                            </a:cubicBezTo>
                            <a:cubicBezTo>
                              <a:pt x="4735022" y="12234"/>
                              <a:pt x="4883244" y="178144"/>
                              <a:pt x="4852463" y="360945"/>
                            </a:cubicBezTo>
                            <a:cubicBezTo>
                              <a:pt x="4895849" y="520855"/>
                              <a:pt x="4794782" y="879930"/>
                              <a:pt x="4852463" y="1039502"/>
                            </a:cubicBezTo>
                            <a:cubicBezTo>
                              <a:pt x="4871179" y="1265758"/>
                              <a:pt x="4719749" y="1440621"/>
                              <a:pt x="4852463" y="1804682"/>
                            </a:cubicBezTo>
                            <a:cubicBezTo>
                              <a:pt x="4824400" y="1973048"/>
                              <a:pt x="4719890" y="2192772"/>
                              <a:pt x="4577028" y="2165628"/>
                            </a:cubicBezTo>
                            <a:cubicBezTo>
                              <a:pt x="4450308" y="2178006"/>
                              <a:pt x="4237098" y="2120565"/>
                              <a:pt x="3946128" y="2165628"/>
                            </a:cubicBezTo>
                            <a:cubicBezTo>
                              <a:pt x="3670664" y="2196237"/>
                              <a:pt x="3434208" y="2088951"/>
                              <a:pt x="3272211" y="2165628"/>
                            </a:cubicBezTo>
                            <a:cubicBezTo>
                              <a:pt x="3141046" y="2251404"/>
                              <a:pt x="2847274" y="2091314"/>
                              <a:pt x="2598295" y="2165628"/>
                            </a:cubicBezTo>
                            <a:cubicBezTo>
                              <a:pt x="2318590" y="2238452"/>
                              <a:pt x="2225386" y="2087350"/>
                              <a:pt x="1838347" y="2165628"/>
                            </a:cubicBezTo>
                            <a:cubicBezTo>
                              <a:pt x="1450234" y="2232321"/>
                              <a:pt x="1380155" y="2127544"/>
                              <a:pt x="1250462" y="2165628"/>
                            </a:cubicBezTo>
                            <a:cubicBezTo>
                              <a:pt x="1088862" y="2183942"/>
                              <a:pt x="681552" y="2085651"/>
                              <a:pt x="275434" y="2165628"/>
                            </a:cubicBezTo>
                            <a:cubicBezTo>
                              <a:pt x="140802" y="2119330"/>
                              <a:pt x="9372" y="2045839"/>
                              <a:pt x="0" y="1804682"/>
                            </a:cubicBezTo>
                            <a:cubicBezTo>
                              <a:pt x="22758" y="1552080"/>
                              <a:pt x="-6743" y="1320532"/>
                              <a:pt x="0" y="1082814"/>
                            </a:cubicBezTo>
                            <a:cubicBezTo>
                              <a:pt x="-38349" y="870301"/>
                              <a:pt x="52304" y="657125"/>
                              <a:pt x="0" y="360945"/>
                            </a:cubicBezTo>
                            <a:close/>
                          </a:path>
                          <a:path w="4852463" h="2165628" fill="none" stroke="0" extrusionOk="0">
                            <a:moveTo>
                              <a:pt x="0" y="360945"/>
                            </a:moveTo>
                            <a:cubicBezTo>
                              <a:pt x="46411" y="114164"/>
                              <a:pt x="150731" y="12428"/>
                              <a:pt x="275434" y="0"/>
                            </a:cubicBezTo>
                            <a:cubicBezTo>
                              <a:pt x="503922" y="-52731"/>
                              <a:pt x="830249" y="84057"/>
                              <a:pt x="1035382" y="0"/>
                            </a:cubicBezTo>
                            <a:cubicBezTo>
                              <a:pt x="1232428" y="-37965"/>
                              <a:pt x="1472804" y="10940"/>
                              <a:pt x="1666283" y="0"/>
                            </a:cubicBezTo>
                            <a:cubicBezTo>
                              <a:pt x="1866694" y="-68873"/>
                              <a:pt x="2261893" y="158893"/>
                              <a:pt x="2426231" y="0"/>
                            </a:cubicBezTo>
                            <a:cubicBezTo>
                              <a:pt x="2595581" y="-81625"/>
                              <a:pt x="2904748" y="22492"/>
                              <a:pt x="3100147" y="0"/>
                            </a:cubicBezTo>
                            <a:cubicBezTo>
                              <a:pt x="3387090" y="-44725"/>
                              <a:pt x="3748361" y="99920"/>
                              <a:pt x="3903112" y="0"/>
                            </a:cubicBezTo>
                            <a:cubicBezTo>
                              <a:pt x="4086217" y="-147971"/>
                              <a:pt x="4249498" y="104257"/>
                              <a:pt x="4577028" y="0"/>
                            </a:cubicBezTo>
                            <a:cubicBezTo>
                              <a:pt x="4735104" y="-45456"/>
                              <a:pt x="4817638" y="109607"/>
                              <a:pt x="4852463" y="360945"/>
                            </a:cubicBezTo>
                            <a:cubicBezTo>
                              <a:pt x="4848504" y="630163"/>
                              <a:pt x="4826083" y="761065"/>
                              <a:pt x="4852463" y="1097251"/>
                            </a:cubicBezTo>
                            <a:cubicBezTo>
                              <a:pt x="4885319" y="1377811"/>
                              <a:pt x="4813653" y="1608324"/>
                              <a:pt x="4852463" y="1804682"/>
                            </a:cubicBezTo>
                            <a:cubicBezTo>
                              <a:pt x="4895093" y="2021419"/>
                              <a:pt x="4738094" y="2150349"/>
                              <a:pt x="4577028" y="2165628"/>
                            </a:cubicBezTo>
                            <a:cubicBezTo>
                              <a:pt x="4235419" y="2195260"/>
                              <a:pt x="3943874" y="2024159"/>
                              <a:pt x="3817080" y="2165628"/>
                            </a:cubicBezTo>
                            <a:cubicBezTo>
                              <a:pt x="3556692" y="2289898"/>
                              <a:pt x="3401862" y="2110421"/>
                              <a:pt x="3186179" y="2165628"/>
                            </a:cubicBezTo>
                            <a:cubicBezTo>
                              <a:pt x="2946260" y="2254801"/>
                              <a:pt x="2556867" y="2161771"/>
                              <a:pt x="2426231" y="2165628"/>
                            </a:cubicBezTo>
                            <a:cubicBezTo>
                              <a:pt x="2267962" y="2201234"/>
                              <a:pt x="1901658" y="2090601"/>
                              <a:pt x="1795331" y="2165628"/>
                            </a:cubicBezTo>
                            <a:cubicBezTo>
                              <a:pt x="1631017" y="2229136"/>
                              <a:pt x="1338511" y="2203714"/>
                              <a:pt x="1121414" y="2165628"/>
                            </a:cubicBezTo>
                            <a:cubicBezTo>
                              <a:pt x="890504" y="2183477"/>
                              <a:pt x="674647" y="1996532"/>
                              <a:pt x="275434" y="2165628"/>
                            </a:cubicBezTo>
                            <a:cubicBezTo>
                              <a:pt x="110951" y="2187481"/>
                              <a:pt x="43083" y="2066701"/>
                              <a:pt x="0" y="1804682"/>
                            </a:cubicBezTo>
                            <a:cubicBezTo>
                              <a:pt x="276" y="1650406"/>
                              <a:pt x="119380" y="1340606"/>
                              <a:pt x="0" y="1068376"/>
                            </a:cubicBezTo>
                            <a:cubicBezTo>
                              <a:pt x="-47385" y="728089"/>
                              <a:pt x="37735" y="675347"/>
                              <a:pt x="0" y="36094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395F38D-465E-88AE-C680-807F3D7F9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1A11AC31-9CDD-284A-0BF9-57342401E1EC}"/>
                </a:ext>
              </a:extLst>
            </p:cNvPr>
            <p:cNvSpPr txBox="1"/>
            <p:nvPr/>
          </p:nvSpPr>
          <p:spPr>
            <a:xfrm>
              <a:off x="2524501" y="3312990"/>
              <a:ext cx="4219541" cy="1284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Cam-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-chia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31982C1-359E-0D65-EEA0-D4D287C08055}"/>
              </a:ext>
            </a:extLst>
          </p:cNvPr>
          <p:cNvSpPr/>
          <p:nvPr/>
        </p:nvSpPr>
        <p:spPr>
          <a:xfrm>
            <a:off x="2192356" y="1045510"/>
            <a:ext cx="1430075" cy="321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C574B-7700-548B-882C-38DA15F08915}"/>
              </a:ext>
            </a:extLst>
          </p:cNvPr>
          <p:cNvSpPr/>
          <p:nvPr/>
        </p:nvSpPr>
        <p:spPr>
          <a:xfrm rot="1972194">
            <a:off x="1328482" y="3207494"/>
            <a:ext cx="1532821" cy="739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CB3890-A3F5-D3B1-E8AB-2E7075A3EE50}"/>
              </a:ext>
            </a:extLst>
          </p:cNvPr>
          <p:cNvSpPr/>
          <p:nvPr/>
        </p:nvSpPr>
        <p:spPr>
          <a:xfrm>
            <a:off x="2192357" y="2066360"/>
            <a:ext cx="746892" cy="6416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5ADC9C-29DC-A83C-79BF-787B67DA33B3}"/>
              </a:ext>
            </a:extLst>
          </p:cNvPr>
          <p:cNvSpPr/>
          <p:nvPr/>
        </p:nvSpPr>
        <p:spPr>
          <a:xfrm>
            <a:off x="4389141" y="2564634"/>
            <a:ext cx="627961" cy="8643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5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5"/>
            <a:ext cx="11531470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CDE642-2564-9FF2-CDC7-67F7BE33C5A4}"/>
              </a:ext>
            </a:extLst>
          </p:cNvPr>
          <p:cNvGrpSpPr/>
          <p:nvPr/>
        </p:nvGrpSpPr>
        <p:grpSpPr>
          <a:xfrm>
            <a:off x="337458" y="0"/>
            <a:ext cx="11484428" cy="1454228"/>
            <a:chOff x="442452" y="1258528"/>
            <a:chExt cx="2989006" cy="153858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970981B-3982-9211-650D-D2152F6F3C57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264C0E-63F6-CD92-43CC-0A0B2D073523}"/>
                </a:ext>
              </a:extLst>
            </p:cNvPr>
            <p:cNvSpPr txBox="1"/>
            <p:nvPr/>
          </p:nvSpPr>
          <p:spPr>
            <a:xfrm>
              <a:off x="482117" y="1360591"/>
              <a:ext cx="2915343" cy="103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 thiệu một công trình kiến trúc tiêu biểu của Cam-pu-chia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A9283A0-1DCE-F651-D5C1-126658934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27964"/>
              </p:ext>
            </p:extLst>
          </p:nvPr>
        </p:nvGraphicFramePr>
        <p:xfrm>
          <a:off x="820144" y="2030672"/>
          <a:ext cx="10747566" cy="4425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522">
                  <a:extLst>
                    <a:ext uri="{9D8B030D-6E8A-4147-A177-3AD203B41FA5}">
                      <a16:colId xmlns:a16="http://schemas.microsoft.com/office/drawing/2014/main" val="241142098"/>
                    </a:ext>
                  </a:extLst>
                </a:gridCol>
                <a:gridCol w="3582522">
                  <a:extLst>
                    <a:ext uri="{9D8B030D-6E8A-4147-A177-3AD203B41FA5}">
                      <a16:colId xmlns:a16="http://schemas.microsoft.com/office/drawing/2014/main" val="2566909427"/>
                    </a:ext>
                  </a:extLst>
                </a:gridCol>
                <a:gridCol w="3582522">
                  <a:extLst>
                    <a:ext uri="{9D8B030D-6E8A-4147-A177-3AD203B41FA5}">
                      <a16:colId xmlns:a16="http://schemas.microsoft.com/office/drawing/2014/main" val="2296570499"/>
                    </a:ext>
                  </a:extLst>
                </a:gridCol>
              </a:tblGrid>
              <a:tr h="11207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682292"/>
                  </a:ext>
                </a:extLst>
              </a:tr>
              <a:tr h="110148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281262"/>
                  </a:ext>
                </a:extLst>
              </a:tr>
              <a:tr h="1101487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606404"/>
                  </a:ext>
                </a:extLst>
              </a:tr>
              <a:tr h="1101487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89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3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363315" y="297274"/>
            <a:ext cx="11465369" cy="6109034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1C036-0F87-CADF-4138-10F649E16DF2}"/>
              </a:ext>
            </a:extLst>
          </p:cNvPr>
          <p:cNvGrpSpPr/>
          <p:nvPr/>
        </p:nvGrpSpPr>
        <p:grpSpPr>
          <a:xfrm>
            <a:off x="52" y="587134"/>
            <a:ext cx="7715681" cy="6124435"/>
            <a:chOff x="91168" y="516795"/>
            <a:chExt cx="7715681" cy="6124435"/>
          </a:xfrm>
        </p:grpSpPr>
        <p:grpSp>
          <p:nvGrpSpPr>
            <p:cNvPr id="9" name="Google Shape;960;p37">
              <a:extLst>
                <a:ext uri="{FF2B5EF4-FFF2-40B4-BE49-F238E27FC236}">
                  <a16:creationId xmlns:a16="http://schemas.microsoft.com/office/drawing/2014/main" id="{CCB4A127-977A-7224-0803-20B0571DE181}"/>
                </a:ext>
              </a:extLst>
            </p:cNvPr>
            <p:cNvGrpSpPr/>
            <p:nvPr/>
          </p:nvGrpSpPr>
          <p:grpSpPr>
            <a:xfrm rot="-197789">
              <a:off x="91168" y="516795"/>
              <a:ext cx="7715681" cy="6124435"/>
              <a:chOff x="844361" y="589998"/>
              <a:chExt cx="7026553" cy="4592124"/>
            </a:xfrm>
          </p:grpSpPr>
          <p:sp>
            <p:nvSpPr>
              <p:cNvPr id="10" name="Google Shape;961;p37">
                <a:extLst>
                  <a:ext uri="{FF2B5EF4-FFF2-40B4-BE49-F238E27FC236}">
                    <a16:creationId xmlns:a16="http://schemas.microsoft.com/office/drawing/2014/main" id="{BB628F20-90B0-201A-672D-3A2738E4962A}"/>
                  </a:ext>
                </a:extLst>
              </p:cNvPr>
              <p:cNvSpPr/>
              <p:nvPr/>
            </p:nvSpPr>
            <p:spPr>
              <a:xfrm>
                <a:off x="1192483" y="651079"/>
                <a:ext cx="6678431" cy="3516706"/>
              </a:xfrm>
              <a:custGeom>
                <a:avLst/>
                <a:gdLst/>
                <a:ahLst/>
                <a:cxnLst/>
                <a:rect l="l" t="t" r="r" b="b"/>
                <a:pathLst>
                  <a:path w="212683" h="89404" extrusionOk="0">
                    <a:moveTo>
                      <a:pt x="212682" y="10501"/>
                    </a:moveTo>
                    <a:cubicBezTo>
                      <a:pt x="208670" y="36088"/>
                      <a:pt x="210634" y="60365"/>
                      <a:pt x="200657" y="87261"/>
                    </a:cubicBezTo>
                    <a:cubicBezTo>
                      <a:pt x="194442" y="89404"/>
                      <a:pt x="186131" y="84141"/>
                      <a:pt x="174844" y="84046"/>
                    </a:cubicBezTo>
                    <a:cubicBezTo>
                      <a:pt x="163117" y="83951"/>
                      <a:pt x="150710" y="86463"/>
                      <a:pt x="148162" y="86237"/>
                    </a:cubicBezTo>
                    <a:cubicBezTo>
                      <a:pt x="144852" y="85951"/>
                      <a:pt x="119242" y="87630"/>
                      <a:pt x="114206" y="87368"/>
                    </a:cubicBezTo>
                    <a:cubicBezTo>
                      <a:pt x="104966" y="86880"/>
                      <a:pt x="87405" y="83677"/>
                      <a:pt x="78939" y="84570"/>
                    </a:cubicBezTo>
                    <a:cubicBezTo>
                      <a:pt x="74486" y="85034"/>
                      <a:pt x="73510" y="85403"/>
                      <a:pt x="70676" y="85642"/>
                    </a:cubicBezTo>
                    <a:cubicBezTo>
                      <a:pt x="70295" y="85677"/>
                      <a:pt x="69879" y="85701"/>
                      <a:pt x="69414" y="85725"/>
                    </a:cubicBezTo>
                    <a:cubicBezTo>
                      <a:pt x="67783" y="85796"/>
                      <a:pt x="66140" y="85773"/>
                      <a:pt x="64509" y="85642"/>
                    </a:cubicBezTo>
                    <a:cubicBezTo>
                      <a:pt x="62390" y="85463"/>
                      <a:pt x="60294" y="85130"/>
                      <a:pt x="58234" y="84630"/>
                    </a:cubicBezTo>
                    <a:cubicBezTo>
                      <a:pt x="54317" y="83808"/>
                      <a:pt x="50805" y="83284"/>
                      <a:pt x="47793" y="82951"/>
                    </a:cubicBezTo>
                    <a:cubicBezTo>
                      <a:pt x="45495" y="82689"/>
                      <a:pt x="43483" y="82546"/>
                      <a:pt x="41816" y="82451"/>
                    </a:cubicBezTo>
                    <a:lnTo>
                      <a:pt x="41542" y="82439"/>
                    </a:lnTo>
                    <a:cubicBezTo>
                      <a:pt x="35291" y="82129"/>
                      <a:pt x="34934" y="82713"/>
                      <a:pt x="28897" y="82153"/>
                    </a:cubicBezTo>
                    <a:cubicBezTo>
                      <a:pt x="22075" y="81534"/>
                      <a:pt x="20289" y="80581"/>
                      <a:pt x="14538" y="80796"/>
                    </a:cubicBezTo>
                    <a:cubicBezTo>
                      <a:pt x="12538" y="80867"/>
                      <a:pt x="10943" y="81046"/>
                      <a:pt x="7776" y="81010"/>
                    </a:cubicBezTo>
                    <a:cubicBezTo>
                      <a:pt x="5180" y="80986"/>
                      <a:pt x="2585" y="80820"/>
                      <a:pt x="1" y="80534"/>
                    </a:cubicBezTo>
                    <a:cubicBezTo>
                      <a:pt x="5537" y="53816"/>
                      <a:pt x="11062" y="27111"/>
                      <a:pt x="16598" y="393"/>
                    </a:cubicBezTo>
                    <a:cubicBezTo>
                      <a:pt x="21063" y="0"/>
                      <a:pt x="25564" y="72"/>
                      <a:pt x="30029" y="631"/>
                    </a:cubicBezTo>
                    <a:cubicBezTo>
                      <a:pt x="35446" y="1322"/>
                      <a:pt x="37649" y="2310"/>
                      <a:pt x="41601" y="3239"/>
                    </a:cubicBezTo>
                    <a:cubicBezTo>
                      <a:pt x="43102" y="3584"/>
                      <a:pt x="54972" y="2715"/>
                      <a:pt x="58282" y="3012"/>
                    </a:cubicBezTo>
                    <a:cubicBezTo>
                      <a:pt x="58282" y="3012"/>
                      <a:pt x="59901" y="3191"/>
                      <a:pt x="61985" y="3548"/>
                    </a:cubicBezTo>
                    <a:cubicBezTo>
                      <a:pt x="69367" y="4846"/>
                      <a:pt x="75546" y="6084"/>
                      <a:pt x="77403" y="6953"/>
                    </a:cubicBezTo>
                    <a:cubicBezTo>
                      <a:pt x="81666" y="8942"/>
                      <a:pt x="85571" y="8870"/>
                      <a:pt x="90596" y="8227"/>
                    </a:cubicBezTo>
                    <a:cubicBezTo>
                      <a:pt x="93596" y="7834"/>
                      <a:pt x="114218" y="7608"/>
                      <a:pt x="125207" y="5548"/>
                    </a:cubicBezTo>
                    <a:cubicBezTo>
                      <a:pt x="148162" y="1226"/>
                      <a:pt x="153901" y="7537"/>
                      <a:pt x="175511" y="8954"/>
                    </a:cubicBezTo>
                    <a:cubicBezTo>
                      <a:pt x="191727" y="10013"/>
                      <a:pt x="206301" y="6441"/>
                      <a:pt x="212682" y="1050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962;p37">
                <a:extLst>
                  <a:ext uri="{FF2B5EF4-FFF2-40B4-BE49-F238E27FC236}">
                    <a16:creationId xmlns:a16="http://schemas.microsoft.com/office/drawing/2014/main" id="{8B9ED4A6-D389-EC01-4EAC-8BB7D05005C8}"/>
                  </a:ext>
                </a:extLst>
              </p:cNvPr>
              <p:cNvSpPr/>
              <p:nvPr/>
            </p:nvSpPr>
            <p:spPr>
              <a:xfrm>
                <a:off x="844361" y="589998"/>
                <a:ext cx="983008" cy="4592124"/>
              </a:xfrm>
              <a:custGeom>
                <a:avLst/>
                <a:gdLst/>
                <a:ahLst/>
                <a:cxnLst/>
                <a:rect l="l" t="t" r="r" b="b"/>
                <a:pathLst>
                  <a:path w="30719" h="138109" extrusionOk="0">
                    <a:moveTo>
                      <a:pt x="29079" y="1"/>
                    </a:moveTo>
                    <a:cubicBezTo>
                      <a:pt x="28376" y="1"/>
                      <a:pt x="27757" y="492"/>
                      <a:pt x="27611" y="1210"/>
                    </a:cubicBezTo>
                    <a:lnTo>
                      <a:pt x="167" y="136298"/>
                    </a:lnTo>
                    <a:cubicBezTo>
                      <a:pt x="0" y="137108"/>
                      <a:pt x="524" y="137906"/>
                      <a:pt x="1334" y="138072"/>
                    </a:cubicBezTo>
                    <a:cubicBezTo>
                      <a:pt x="1429" y="138096"/>
                      <a:pt x="1536" y="138108"/>
                      <a:pt x="1631" y="138108"/>
                    </a:cubicBezTo>
                    <a:cubicBezTo>
                      <a:pt x="2346" y="138108"/>
                      <a:pt x="2953" y="137596"/>
                      <a:pt x="3096" y="136906"/>
                    </a:cubicBezTo>
                    <a:lnTo>
                      <a:pt x="30552" y="1806"/>
                    </a:lnTo>
                    <a:cubicBezTo>
                      <a:pt x="30718" y="984"/>
                      <a:pt x="30195" y="198"/>
                      <a:pt x="29385" y="32"/>
                    </a:cubicBezTo>
                    <a:cubicBezTo>
                      <a:pt x="29282" y="11"/>
                      <a:pt x="29180" y="1"/>
                      <a:pt x="29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E9F08B-034D-1B64-FAFF-AB9856EABC5A}"/>
                </a:ext>
              </a:extLst>
            </p:cNvPr>
            <p:cNvSpPr txBox="1"/>
            <p:nvPr/>
          </p:nvSpPr>
          <p:spPr>
            <a:xfrm>
              <a:off x="967154" y="1526275"/>
              <a:ext cx="63454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 động 1: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tiêu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DANH SÁCH CÁC CẢNG BIỂN TẠI CAMPUCHIA (CAMBODIA)">
            <a:extLst>
              <a:ext uri="{FF2B5EF4-FFF2-40B4-BE49-F238E27FC236}">
                <a16:creationId xmlns:a16="http://schemas.microsoft.com/office/drawing/2014/main" id="{E00C7B08-5656-4DB3-47DB-E5A48D6D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14" y="2102307"/>
            <a:ext cx="5379005" cy="4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22139E-2AA5-929C-3885-F8B2482C6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83952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88135"/>
            <a:ext cx="11531470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CDE642-2564-9FF2-CDC7-67F7BE33C5A4}"/>
              </a:ext>
            </a:extLst>
          </p:cNvPr>
          <p:cNvGrpSpPr/>
          <p:nvPr/>
        </p:nvGrpSpPr>
        <p:grpSpPr>
          <a:xfrm>
            <a:off x="337458" y="-1"/>
            <a:ext cx="11637879" cy="1976691"/>
            <a:chOff x="442452" y="1258528"/>
            <a:chExt cx="3028944" cy="153858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970981B-3982-9211-650D-D2152F6F3C57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264C0E-63F6-CD92-43CC-0A0B2D073523}"/>
                </a:ext>
              </a:extLst>
            </p:cNvPr>
            <p:cNvSpPr txBox="1"/>
            <p:nvPr/>
          </p:nvSpPr>
          <p:spPr>
            <a:xfrm>
              <a:off x="556053" y="1551946"/>
              <a:ext cx="2915343" cy="886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từ 3 đến 5, em hãy: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Kể tên một số công trình tiêu biểu của Cam-pu-chia.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42C6F6-550C-2D22-A7E2-2F76ADCF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2" y="2234072"/>
            <a:ext cx="4232352" cy="2683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9A296-3498-E291-8214-2A108840E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61" y="2274581"/>
            <a:ext cx="3572445" cy="2683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28B8E-BEE4-1897-F15B-260B63BB9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013" y="2083278"/>
            <a:ext cx="34385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DA0301-D1A3-6892-AB52-120807E7B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FC3DA77-ADCE-A223-E47E-1B816920AB1A}"/>
              </a:ext>
            </a:extLst>
          </p:cNvPr>
          <p:cNvSpPr/>
          <p:nvPr/>
        </p:nvSpPr>
        <p:spPr>
          <a:xfrm>
            <a:off x="0" y="201259"/>
            <a:ext cx="11856294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135AC-2606-F203-0B8E-662B41344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60141" cy="3455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B350FF-33CA-A53B-F81B-D6D777A9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40" y="0"/>
            <a:ext cx="6083129" cy="3455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FA37E-AE33-3A72-B338-5A7300285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5772"/>
            <a:ext cx="3719916" cy="2844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67E1F3-9FB6-8960-5BF5-8A64F04B2266}"/>
              </a:ext>
            </a:extLst>
          </p:cNvPr>
          <p:cNvSpPr txBox="1"/>
          <p:nvPr/>
        </p:nvSpPr>
        <p:spPr>
          <a:xfrm>
            <a:off x="147470" y="6371220"/>
            <a:ext cx="35724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5712D1-BB62-78B6-9D70-4D291270B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366" y="3498562"/>
            <a:ext cx="3946634" cy="335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395EB-0F9A-B28B-A8CD-172CF2AF1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86" y="3657031"/>
            <a:ext cx="4377980" cy="271418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4988E2-7692-469F-D084-EE7731A9D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133512"/>
              </p:ext>
            </p:extLst>
          </p:nvPr>
        </p:nvGraphicFramePr>
        <p:xfrm>
          <a:off x="4634438" y="6369712"/>
          <a:ext cx="291687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872">
                  <a:extLst>
                    <a:ext uri="{9D8B030D-6E8A-4147-A177-3AD203B41FA5}">
                      <a16:colId xmlns:a16="http://schemas.microsoft.com/office/drawing/2014/main" val="3967222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Hoàng Gia</a:t>
                      </a:r>
                      <a:endParaRPr lang="vi-VN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375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9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509965" y="346850"/>
            <a:ext cx="11465369" cy="6109034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21C036-0F87-CADF-4138-10F649E16DF2}"/>
              </a:ext>
            </a:extLst>
          </p:cNvPr>
          <p:cNvGrpSpPr/>
          <p:nvPr/>
        </p:nvGrpSpPr>
        <p:grpSpPr>
          <a:xfrm>
            <a:off x="412743" y="527246"/>
            <a:ext cx="6803305" cy="6124435"/>
            <a:chOff x="412743" y="527246"/>
            <a:chExt cx="7352190" cy="6124435"/>
          </a:xfrm>
        </p:grpSpPr>
        <p:grpSp>
          <p:nvGrpSpPr>
            <p:cNvPr id="9" name="Google Shape;960;p37">
              <a:extLst>
                <a:ext uri="{FF2B5EF4-FFF2-40B4-BE49-F238E27FC236}">
                  <a16:creationId xmlns:a16="http://schemas.microsoft.com/office/drawing/2014/main" id="{CCB4A127-977A-7224-0803-20B0571DE181}"/>
                </a:ext>
              </a:extLst>
            </p:cNvPr>
            <p:cNvGrpSpPr/>
            <p:nvPr/>
          </p:nvGrpSpPr>
          <p:grpSpPr>
            <a:xfrm rot="-197789">
              <a:off x="412743" y="527246"/>
              <a:ext cx="7352190" cy="6124435"/>
              <a:chOff x="1136457" y="603850"/>
              <a:chExt cx="6695528" cy="4592124"/>
            </a:xfrm>
          </p:grpSpPr>
          <p:sp>
            <p:nvSpPr>
              <p:cNvPr id="10" name="Google Shape;961;p37">
                <a:extLst>
                  <a:ext uri="{FF2B5EF4-FFF2-40B4-BE49-F238E27FC236}">
                    <a16:creationId xmlns:a16="http://schemas.microsoft.com/office/drawing/2014/main" id="{BB628F20-90B0-201A-672D-3A2738E4962A}"/>
                  </a:ext>
                </a:extLst>
              </p:cNvPr>
              <p:cNvSpPr/>
              <p:nvPr/>
            </p:nvSpPr>
            <p:spPr>
              <a:xfrm>
                <a:off x="1492968" y="664221"/>
                <a:ext cx="6339017" cy="3516706"/>
              </a:xfrm>
              <a:custGeom>
                <a:avLst/>
                <a:gdLst/>
                <a:ahLst/>
                <a:cxnLst/>
                <a:rect l="l" t="t" r="r" b="b"/>
                <a:pathLst>
                  <a:path w="212683" h="89404" extrusionOk="0">
                    <a:moveTo>
                      <a:pt x="212682" y="10501"/>
                    </a:moveTo>
                    <a:cubicBezTo>
                      <a:pt x="208670" y="36088"/>
                      <a:pt x="210634" y="60365"/>
                      <a:pt x="200657" y="87261"/>
                    </a:cubicBezTo>
                    <a:cubicBezTo>
                      <a:pt x="194442" y="89404"/>
                      <a:pt x="186131" y="84141"/>
                      <a:pt x="174844" y="84046"/>
                    </a:cubicBezTo>
                    <a:cubicBezTo>
                      <a:pt x="163117" y="83951"/>
                      <a:pt x="150710" y="86463"/>
                      <a:pt x="148162" y="86237"/>
                    </a:cubicBezTo>
                    <a:cubicBezTo>
                      <a:pt x="144852" y="85951"/>
                      <a:pt x="119242" y="87630"/>
                      <a:pt x="114206" y="87368"/>
                    </a:cubicBezTo>
                    <a:cubicBezTo>
                      <a:pt x="104966" y="86880"/>
                      <a:pt x="87405" y="83677"/>
                      <a:pt x="78939" y="84570"/>
                    </a:cubicBezTo>
                    <a:cubicBezTo>
                      <a:pt x="74486" y="85034"/>
                      <a:pt x="73510" y="85403"/>
                      <a:pt x="70676" y="85642"/>
                    </a:cubicBezTo>
                    <a:cubicBezTo>
                      <a:pt x="70295" y="85677"/>
                      <a:pt x="69879" y="85701"/>
                      <a:pt x="69414" y="85725"/>
                    </a:cubicBezTo>
                    <a:cubicBezTo>
                      <a:pt x="67783" y="85796"/>
                      <a:pt x="66140" y="85773"/>
                      <a:pt x="64509" y="85642"/>
                    </a:cubicBezTo>
                    <a:cubicBezTo>
                      <a:pt x="62390" y="85463"/>
                      <a:pt x="60294" y="85130"/>
                      <a:pt x="58234" y="84630"/>
                    </a:cubicBezTo>
                    <a:cubicBezTo>
                      <a:pt x="54317" y="83808"/>
                      <a:pt x="50805" y="83284"/>
                      <a:pt x="47793" y="82951"/>
                    </a:cubicBezTo>
                    <a:cubicBezTo>
                      <a:pt x="45495" y="82689"/>
                      <a:pt x="43483" y="82546"/>
                      <a:pt x="41816" y="82451"/>
                    </a:cubicBezTo>
                    <a:lnTo>
                      <a:pt x="41542" y="82439"/>
                    </a:lnTo>
                    <a:cubicBezTo>
                      <a:pt x="35291" y="82129"/>
                      <a:pt x="34934" y="82713"/>
                      <a:pt x="28897" y="82153"/>
                    </a:cubicBezTo>
                    <a:cubicBezTo>
                      <a:pt x="22075" y="81534"/>
                      <a:pt x="20289" y="80581"/>
                      <a:pt x="14538" y="80796"/>
                    </a:cubicBezTo>
                    <a:cubicBezTo>
                      <a:pt x="12538" y="80867"/>
                      <a:pt x="10943" y="81046"/>
                      <a:pt x="7776" y="81010"/>
                    </a:cubicBezTo>
                    <a:cubicBezTo>
                      <a:pt x="5180" y="80986"/>
                      <a:pt x="2585" y="80820"/>
                      <a:pt x="1" y="80534"/>
                    </a:cubicBezTo>
                    <a:cubicBezTo>
                      <a:pt x="5537" y="53816"/>
                      <a:pt x="11062" y="27111"/>
                      <a:pt x="16598" y="393"/>
                    </a:cubicBezTo>
                    <a:cubicBezTo>
                      <a:pt x="21063" y="0"/>
                      <a:pt x="25564" y="72"/>
                      <a:pt x="30029" y="631"/>
                    </a:cubicBezTo>
                    <a:cubicBezTo>
                      <a:pt x="35446" y="1322"/>
                      <a:pt x="37649" y="2310"/>
                      <a:pt x="41601" y="3239"/>
                    </a:cubicBezTo>
                    <a:cubicBezTo>
                      <a:pt x="43102" y="3584"/>
                      <a:pt x="54972" y="2715"/>
                      <a:pt x="58282" y="3012"/>
                    </a:cubicBezTo>
                    <a:cubicBezTo>
                      <a:pt x="58282" y="3012"/>
                      <a:pt x="59901" y="3191"/>
                      <a:pt x="61985" y="3548"/>
                    </a:cubicBezTo>
                    <a:cubicBezTo>
                      <a:pt x="69367" y="4846"/>
                      <a:pt x="75546" y="6084"/>
                      <a:pt x="77403" y="6953"/>
                    </a:cubicBezTo>
                    <a:cubicBezTo>
                      <a:pt x="81666" y="8942"/>
                      <a:pt x="85571" y="8870"/>
                      <a:pt x="90596" y="8227"/>
                    </a:cubicBezTo>
                    <a:cubicBezTo>
                      <a:pt x="93596" y="7834"/>
                      <a:pt x="114218" y="7608"/>
                      <a:pt x="125207" y="5548"/>
                    </a:cubicBezTo>
                    <a:cubicBezTo>
                      <a:pt x="148162" y="1226"/>
                      <a:pt x="153901" y="7537"/>
                      <a:pt x="175511" y="8954"/>
                    </a:cubicBezTo>
                    <a:cubicBezTo>
                      <a:pt x="191727" y="10013"/>
                      <a:pt x="206301" y="6441"/>
                      <a:pt x="212682" y="1050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962;p37">
                <a:extLst>
                  <a:ext uri="{FF2B5EF4-FFF2-40B4-BE49-F238E27FC236}">
                    <a16:creationId xmlns:a16="http://schemas.microsoft.com/office/drawing/2014/main" id="{8B9ED4A6-D389-EC01-4EAC-8BB7D05005C8}"/>
                  </a:ext>
                </a:extLst>
              </p:cNvPr>
              <p:cNvSpPr/>
              <p:nvPr/>
            </p:nvSpPr>
            <p:spPr>
              <a:xfrm>
                <a:off x="1136457" y="603850"/>
                <a:ext cx="983008" cy="4592124"/>
              </a:xfrm>
              <a:custGeom>
                <a:avLst/>
                <a:gdLst/>
                <a:ahLst/>
                <a:cxnLst/>
                <a:rect l="l" t="t" r="r" b="b"/>
                <a:pathLst>
                  <a:path w="30719" h="138109" extrusionOk="0">
                    <a:moveTo>
                      <a:pt x="29079" y="1"/>
                    </a:moveTo>
                    <a:cubicBezTo>
                      <a:pt x="28376" y="1"/>
                      <a:pt x="27757" y="492"/>
                      <a:pt x="27611" y="1210"/>
                    </a:cubicBezTo>
                    <a:lnTo>
                      <a:pt x="167" y="136298"/>
                    </a:lnTo>
                    <a:cubicBezTo>
                      <a:pt x="0" y="137108"/>
                      <a:pt x="524" y="137906"/>
                      <a:pt x="1334" y="138072"/>
                    </a:cubicBezTo>
                    <a:cubicBezTo>
                      <a:pt x="1429" y="138096"/>
                      <a:pt x="1536" y="138108"/>
                      <a:pt x="1631" y="138108"/>
                    </a:cubicBezTo>
                    <a:cubicBezTo>
                      <a:pt x="2346" y="138108"/>
                      <a:pt x="2953" y="137596"/>
                      <a:pt x="3096" y="136906"/>
                    </a:cubicBezTo>
                    <a:lnTo>
                      <a:pt x="30552" y="1806"/>
                    </a:lnTo>
                    <a:cubicBezTo>
                      <a:pt x="30718" y="984"/>
                      <a:pt x="30195" y="198"/>
                      <a:pt x="29385" y="32"/>
                    </a:cubicBezTo>
                    <a:cubicBezTo>
                      <a:pt x="29282" y="11"/>
                      <a:pt x="29180" y="1"/>
                      <a:pt x="290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E9F08B-034D-1B64-FAFF-AB9856EABC5A}"/>
                </a:ext>
              </a:extLst>
            </p:cNvPr>
            <p:cNvSpPr txBox="1"/>
            <p:nvPr/>
          </p:nvSpPr>
          <p:spPr>
            <a:xfrm>
              <a:off x="1366118" y="1526275"/>
              <a:ext cx="61487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 động 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Góc Mô Hình Shop: MÔ HÌNH GIẤY Angkor Wat : 112.000 VNĐ">
            <a:extLst>
              <a:ext uri="{FF2B5EF4-FFF2-40B4-BE49-F238E27FC236}">
                <a16:creationId xmlns:a16="http://schemas.microsoft.com/office/drawing/2014/main" id="{AB04CCE9-EA2C-4BB0-660B-70207BBE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48" y="1740664"/>
            <a:ext cx="4623741" cy="32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07A5ACE-42AF-CCBB-6CB6-10F22CDC1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C8A9132-B8E9-511A-0A16-F1DD46B1FC41}"/>
              </a:ext>
            </a:extLst>
          </p:cNvPr>
          <p:cNvSpPr/>
          <p:nvPr/>
        </p:nvSpPr>
        <p:spPr>
          <a:xfrm>
            <a:off x="0" y="201259"/>
            <a:ext cx="11856294" cy="6594607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B1FFA2-79CF-8BB2-1CC7-1F8EA73FB4B3}"/>
              </a:ext>
            </a:extLst>
          </p:cNvPr>
          <p:cNvGrpSpPr/>
          <p:nvPr/>
        </p:nvGrpSpPr>
        <p:grpSpPr>
          <a:xfrm>
            <a:off x="486288" y="117117"/>
            <a:ext cx="11468490" cy="899887"/>
            <a:chOff x="484949" y="1258528"/>
            <a:chExt cx="2984858" cy="70043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7422E51-CE01-BB07-F4D0-89DFD4DB3273}"/>
                </a:ext>
              </a:extLst>
            </p:cNvPr>
            <p:cNvSpPr/>
            <p:nvPr/>
          </p:nvSpPr>
          <p:spPr>
            <a:xfrm>
              <a:off x="484949" y="1258528"/>
              <a:ext cx="2946509" cy="700438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D774BB-8C48-3BBC-F889-6ABDCEC9BE55}"/>
                </a:ext>
              </a:extLst>
            </p:cNvPr>
            <p:cNvSpPr txBox="1"/>
            <p:nvPr/>
          </p:nvSpPr>
          <p:spPr>
            <a:xfrm>
              <a:off x="554464" y="1369808"/>
              <a:ext cx="2915343" cy="50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Mô tả một công trình mà em ấn tượng nhất.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243C821-AC53-C8DF-9450-3AF81C45A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7" y="1075821"/>
            <a:ext cx="5556987" cy="2683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3402D-D4EE-69E7-0E02-03A3AD21D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565" y="906417"/>
            <a:ext cx="6239436" cy="29221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AE91D8-3A9E-8860-55BD-1EF537161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99" y="3758830"/>
            <a:ext cx="6100702" cy="3037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EA50C-2671-026F-AEDC-208EDED5E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88" y="3832515"/>
            <a:ext cx="5466275" cy="2679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50C4D-4AF4-C6C2-3B98-7917A1F21B3B}"/>
              </a:ext>
            </a:extLst>
          </p:cNvPr>
          <p:cNvSpPr txBox="1"/>
          <p:nvPr/>
        </p:nvSpPr>
        <p:spPr>
          <a:xfrm>
            <a:off x="725531" y="6463377"/>
            <a:ext cx="3572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B8F1B20-3409-18B9-E6F6-2CF3ACC9290F}"/>
              </a:ext>
            </a:extLst>
          </p:cNvPr>
          <p:cNvGrpSpPr/>
          <p:nvPr/>
        </p:nvGrpSpPr>
        <p:grpSpPr>
          <a:xfrm>
            <a:off x="486288" y="117117"/>
            <a:ext cx="11468490" cy="912408"/>
            <a:chOff x="484949" y="1258528"/>
            <a:chExt cx="2984858" cy="7101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A9AF084-80D0-C1CB-7848-0256C98D59FC}"/>
                </a:ext>
              </a:extLst>
            </p:cNvPr>
            <p:cNvSpPr/>
            <p:nvPr/>
          </p:nvSpPr>
          <p:spPr>
            <a:xfrm>
              <a:off x="484949" y="1258528"/>
              <a:ext cx="2946509" cy="700438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22DB35-D065-000D-7F4D-097A3ABF66FB}"/>
                </a:ext>
              </a:extLst>
            </p:cNvPr>
            <p:cNvSpPr txBox="1"/>
            <p:nvPr/>
          </p:nvSpPr>
          <p:spPr>
            <a:xfrm>
              <a:off x="554464" y="1369808"/>
              <a:ext cx="2915343" cy="59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Mô tả một công trình mà em ấn tượng nhất.</a:t>
              </a: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E05955-EC05-0C1F-9B23-0940BC113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F4EAB-F06E-E71C-4A99-60CDC7AAF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ction Button: Return 5">
            <a:hlinkClick r:id="rId4" action="ppaction://hlinksldjump" highlightClick="1"/>
          </p:cNvPr>
          <p:cNvSpPr/>
          <p:nvPr/>
        </p:nvSpPr>
        <p:spPr>
          <a:xfrm>
            <a:off x="11495314" y="6433457"/>
            <a:ext cx="696685" cy="424543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8382</TotalTime>
  <Words>368</Words>
  <Application>Microsoft Office PowerPoint</Application>
  <PresentationFormat>Widescreen</PresentationFormat>
  <Paragraphs>46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等线</vt:lpstr>
      <vt:lpstr>Aptos</vt:lpstr>
      <vt:lpstr>Aptos Display</vt:lpstr>
      <vt:lpstr>Arial</vt:lpstr>
      <vt:lpstr>Calibri</vt:lpstr>
      <vt:lpstr>Cambria</vt:lpstr>
      <vt:lpstr>DFPOP1-W9</vt:lpstr>
      <vt:lpstr>Gamja Flower</vt:lpstr>
      <vt:lpstr>Grandstander</vt:lpstr>
      <vt:lpstr>Times New Roman</vt:lpstr>
      <vt:lpstr>Custom Design</vt:lpstr>
      <vt:lpstr>Office 主题</vt:lpstr>
      <vt:lpstr>Pre-K Outdoor Activities to Celebrate National Play Outside Day by Slidesgo</vt:lpstr>
      <vt:lpstr>3_Office Theme</vt:lpstr>
      <vt:lpstr>1_Simple Light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subject>9Slide.vn</dc:subject>
  <dc:creator>Huong Thao - 0972115126</dc:creator>
  <cp:keywords>www.jpppt.com</cp:keywords>
  <dc:description>9Slide.vn</dc:description>
  <cp:lastModifiedBy>Lương Thành Trung</cp:lastModifiedBy>
  <cp:revision>299</cp:revision>
  <dcterms:created xsi:type="dcterms:W3CDTF">2019-07-14T13:31:00Z</dcterms:created>
  <dcterms:modified xsi:type="dcterms:W3CDTF">2025-03-21T14:45:21Z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