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 id="2147483713" r:id="rId4"/>
    <p:sldMasterId id="2147483725" r:id="rId5"/>
  </p:sldMasterIdLst>
  <p:notesMasterIdLst>
    <p:notesMasterId r:id="rId16"/>
  </p:notesMasterIdLst>
  <p:sldIdLst>
    <p:sldId id="327" r:id="rId6"/>
    <p:sldId id="273" r:id="rId7"/>
    <p:sldId id="11693" r:id="rId8"/>
    <p:sldId id="7762" r:id="rId9"/>
    <p:sldId id="259" r:id="rId10"/>
    <p:sldId id="262" r:id="rId11"/>
    <p:sldId id="7760" r:id="rId12"/>
    <p:sldId id="290" r:id="rId13"/>
    <p:sldId id="11695" r:id="rId14"/>
    <p:sldId id="1169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0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2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07183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10945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6915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0724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884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910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84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91128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5755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547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723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2524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118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544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73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3413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262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095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6370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1665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53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84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48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431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62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3631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413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459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0537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92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4908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78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465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831605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3073764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962663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209218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1804637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3427663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361485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2157890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2641842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033490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297602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panose="020B0604020202020204"/>
            </a:endParaRPr>
          </a:p>
        </p:txBody>
      </p:sp>
      <p:sp>
        <p:nvSpPr>
          <p:cNvPr id="9"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panose="020B0604020202020204"/>
            </a:endParaRPr>
          </a:p>
        </p:txBody>
      </p:sp>
    </p:spTree>
    <p:extLst>
      <p:ext uri="{BB962C8B-B14F-4D97-AF65-F5344CB8AC3E}">
        <p14:creationId xmlns:p14="http://schemas.microsoft.com/office/powerpoint/2010/main" val="365159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t>2025/10/22</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3137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a:fillRect/>
          </a:stretch>
        </p:blipFill>
        <p:spPr>
          <a:xfrm>
            <a:off x="0" y="2407920"/>
            <a:ext cx="12192000" cy="4450080"/>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a:fillRect/>
          </a:stretch>
        </p:blipFill>
        <p:spPr>
          <a:xfrm>
            <a:off x="0" y="4663440"/>
            <a:ext cx="12192000" cy="2194560"/>
          </a:xfrm>
          <a:prstGeom prst="rect">
            <a:avLst/>
          </a:prstGeom>
        </p:spPr>
      </p:pic>
      <p:pic>
        <p:nvPicPr>
          <p:cNvPr id="8" name="图片 7"/>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a:fillRect/>
          </a:stretch>
        </p:blipFill>
        <p:spPr>
          <a:xfrm>
            <a:off x="-1" y="0"/>
            <a:ext cx="3383281" cy="6858000"/>
          </a:xfrm>
          <a:prstGeom prst="rect">
            <a:avLst/>
          </a:prstGeom>
        </p:spPr>
      </p:pic>
      <p:pic>
        <p:nvPicPr>
          <p:cNvPr id="9" name="图片 8"/>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a:fillRect/>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
        <p:nvSpPr>
          <p:cNvPr id="11"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extLst>
      <p:ext uri="{BB962C8B-B14F-4D97-AF65-F5344CB8AC3E}">
        <p14:creationId xmlns:p14="http://schemas.microsoft.com/office/powerpoint/2010/main" val="336848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490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3.jpe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D7B57350-20FA-E4E5-8B21-A014397AD3C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5" name="Picture 4" descr="A round pink circle with white text and a black background&#10;&#10;AI-generated content may be incorrect.">
            <a:extLst>
              <a:ext uri="{FF2B5EF4-FFF2-40B4-BE49-F238E27FC236}">
                <a16:creationId xmlns:a16="http://schemas.microsoft.com/office/drawing/2014/main" id="{18C52C9C-F96E-3088-CCDD-C60D7AFCE7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670491402"/>
      </p:ext>
    </p:extLst>
  </p:cSld>
  <p:clrMap bg1="lt1" tx1="dk1" bg2="lt2" tx2="dk2" accent1="accent1" accent2="accent2" accent3="accent3" accent4="accent4" accent5="accent5" accent6="accent6" hlink="hlink" folHlink="folHlink"/>
  <p:sldLayoutIdLst>
    <p:sldLayoutId id="2147483678" r:id="rId1"/>
    <p:sldLayoutId id="2147483679"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组合 9">
            <a:extLst>
              <a:ext uri="{FF2B5EF4-FFF2-40B4-BE49-F238E27FC236}">
                <a16:creationId xmlns:a16="http://schemas.microsoft.com/office/drawing/2014/main" id="{73534EC1-010B-AA4C-F7B2-B1D96E4CEC0D}"/>
              </a:ext>
            </a:extLst>
          </p:cNvPr>
          <p:cNvGrpSpPr/>
          <p:nvPr userDrawn="1"/>
        </p:nvGrpSpPr>
        <p:grpSpPr>
          <a:xfrm>
            <a:off x="0" y="-28721"/>
            <a:ext cx="12192000" cy="6886721"/>
            <a:chOff x="0" y="-28721"/>
            <a:chExt cx="12192000" cy="6886721"/>
          </a:xfrm>
        </p:grpSpPr>
        <p:pic>
          <p:nvPicPr>
            <p:cNvPr id="22" name="图片 1">
              <a:extLst>
                <a:ext uri="{FF2B5EF4-FFF2-40B4-BE49-F238E27FC236}">
                  <a16:creationId xmlns:a16="http://schemas.microsoft.com/office/drawing/2014/main" id="{004BE442-A965-90C5-796A-D2F191BD3EC6}"/>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23" name="图片 2">
              <a:extLst>
                <a:ext uri="{FF2B5EF4-FFF2-40B4-BE49-F238E27FC236}">
                  <a16:creationId xmlns:a16="http://schemas.microsoft.com/office/drawing/2014/main" id="{FBC64436-C074-5E0A-2C32-62E92C8FB1C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24" name="组合 11">
            <a:extLst>
              <a:ext uri="{FF2B5EF4-FFF2-40B4-BE49-F238E27FC236}">
                <a16:creationId xmlns:a16="http://schemas.microsoft.com/office/drawing/2014/main" id="{7E97954B-B1C3-3634-D22F-CF6C9C507B0F}"/>
              </a:ext>
            </a:extLst>
          </p:cNvPr>
          <p:cNvGrpSpPr/>
          <p:nvPr userDrawn="1"/>
        </p:nvGrpSpPr>
        <p:grpSpPr>
          <a:xfrm>
            <a:off x="339458" y="189186"/>
            <a:ext cx="11513083" cy="6371271"/>
            <a:chOff x="375986" y="819150"/>
            <a:chExt cx="9865870" cy="5334000"/>
          </a:xfrm>
        </p:grpSpPr>
        <p:sp>
          <p:nvSpPr>
            <p:cNvPr id="25" name="圆角矩形 14">
              <a:extLst>
                <a:ext uri="{FF2B5EF4-FFF2-40B4-BE49-F238E27FC236}">
                  <a16:creationId xmlns:a16="http://schemas.microsoft.com/office/drawing/2014/main" id="{4750AE74-031A-13E9-4C0B-92A30090196C}"/>
                </a:ext>
              </a:extLst>
            </p:cNvPr>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26" name="圆角矩形 15">
              <a:extLst>
                <a:ext uri="{FF2B5EF4-FFF2-40B4-BE49-F238E27FC236}">
                  <a16:creationId xmlns:a16="http://schemas.microsoft.com/office/drawing/2014/main" id="{8A857928-696A-7676-6A85-D1F8F7B81DEC}"/>
                </a:ext>
              </a:extLst>
            </p:cNvPr>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D1BD1056-75D3-CC78-1E31-425E100F92B2}"/>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39671515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422637091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50124" y="186199"/>
            <a:ext cx="1508593" cy="1508593"/>
          </a:xfrm>
          <a:prstGeom prst="rect">
            <a:avLst/>
          </a:prstGeom>
        </p:spPr>
      </p:pic>
    </p:spTree>
    <p:extLst>
      <p:ext uri="{BB962C8B-B14F-4D97-AF65-F5344CB8AC3E}">
        <p14:creationId xmlns:p14="http://schemas.microsoft.com/office/powerpoint/2010/main" val="338351120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7.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hyperlink" Target="https://www.plickers.com/library#now-playin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ordwall.net/vi/resource/99966872/b%c3%a0i-3v-vvvv" TargetMode="External"/><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40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altLang="en-US" sz="1947" b="1" i="0" u="none" strike="noStrike" kern="1200" cap="none" spc="0" normalizeH="0" baseline="0" noProof="0" dirty="0">
                <a:ln>
                  <a:noFill/>
                </a:ln>
                <a:solidFill>
                  <a:srgbClr val="000000"/>
                </a:solidFill>
                <a:effectLst/>
                <a:uLnTx/>
                <a:uFillTx/>
                <a:latin typeface="Times New Roman" pitchFamily="18" charset="0"/>
                <a:ea typeface="+mn-ea"/>
                <a:cs typeface="+mn-cs"/>
              </a:rPr>
              <a:t>TRƯỜNG TIỂU HỌC HÙNG THẮNG</a:t>
            </a:r>
          </a:p>
        </p:txBody>
      </p:sp>
      <p:sp>
        <p:nvSpPr>
          <p:cNvPr id="2057" name="Text Box 14"/>
          <p:cNvSpPr txBox="1">
            <a:spLocks noChangeArrowheads="1"/>
          </p:cNvSpPr>
          <p:nvPr/>
        </p:nvSpPr>
        <p:spPr bwMode="auto">
          <a:xfrm>
            <a:off x="1612900" y="4292205"/>
            <a:ext cx="8186058" cy="56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Giáo</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viên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Vũ Thị Minh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Tiệp</a:t>
            </a:r>
            <a:endPar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 3G</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êm tiêu đề">
            <a:hlinkClick r:id="" action="ppaction://media"/>
            <a:extLst>
              <a:ext uri="{FF2B5EF4-FFF2-40B4-BE49-F238E27FC236}">
                <a16:creationId xmlns:a16="http://schemas.microsoft.com/office/drawing/2014/main" id="{5B64F767-7FE3-8EA5-49BC-F73B33ED3C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8346"/>
            <a:ext cx="12290425" cy="7174771"/>
          </a:xfrm>
          <a:prstGeom prst="rect">
            <a:avLst/>
          </a:prstGeom>
        </p:spPr>
      </p:pic>
      <p:pic>
        <p:nvPicPr>
          <p:cNvPr id="3" name="Picture 2">
            <a:extLst>
              <a:ext uri="{FF2B5EF4-FFF2-40B4-BE49-F238E27FC236}">
                <a16:creationId xmlns:a16="http://schemas.microsoft.com/office/drawing/2014/main" id="{DFA36CBF-E013-12B2-9A73-87DA8416CFB3}"/>
              </a:ext>
            </a:extLst>
          </p:cNvPr>
          <p:cNvPicPr>
            <a:picLocks noChangeAspect="1"/>
          </p:cNvPicPr>
          <p:nvPr/>
        </p:nvPicPr>
        <p:blipFill>
          <a:blip r:embed="rId5"/>
          <a:stretch>
            <a:fillRect/>
          </a:stretch>
        </p:blipFill>
        <p:spPr>
          <a:xfrm>
            <a:off x="-2097206" y="-112329"/>
            <a:ext cx="2097206" cy="1914310"/>
          </a:xfrm>
          <a:prstGeom prst="rect">
            <a:avLst/>
          </a:prstGeom>
        </p:spPr>
      </p:pic>
    </p:spTree>
    <p:extLst>
      <p:ext uri="{BB962C8B-B14F-4D97-AF65-F5344CB8AC3E}">
        <p14:creationId xmlns:p14="http://schemas.microsoft.com/office/powerpoint/2010/main" val="2393764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82225-C994-641C-CD9A-4E36B25D11C1}"/>
              </a:ext>
            </a:extLst>
          </p:cNvPr>
          <p:cNvPicPr>
            <a:picLocks noChangeAspect="1"/>
          </p:cNvPicPr>
          <p:nvPr/>
        </p:nvPicPr>
        <p:blipFill>
          <a:blip r:embed="rId4"/>
          <a:stretch>
            <a:fillRect/>
          </a:stretch>
        </p:blipFill>
        <p:spPr>
          <a:xfrm>
            <a:off x="-2097206" y="-172278"/>
            <a:ext cx="2097206" cy="1914310"/>
          </a:xfrm>
          <a:prstGeom prst="rect">
            <a:avLst/>
          </a:prstGeom>
        </p:spPr>
      </p:pic>
      <p:pic>
        <p:nvPicPr>
          <p:cNvPr id="4" name="7140087936581">
            <a:hlinkClick r:id="" action="ppaction://media"/>
            <a:extLst>
              <a:ext uri="{FF2B5EF4-FFF2-40B4-BE49-F238E27FC236}">
                <a16:creationId xmlns:a16="http://schemas.microsoft.com/office/drawing/2014/main" id="{8F95BCBF-DF15-4F76-4DC1-994C72882D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7999"/>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6667"/>
          <a:stretch>
            <a:fillRect/>
          </a:stretch>
        </p:blipFill>
        <p:spPr>
          <a:xfrm>
            <a:off x="0" y="0"/>
            <a:ext cx="12192000" cy="6858000"/>
          </a:xfrm>
          <a:prstGeom prst="rect">
            <a:avLst/>
          </a:prstGeom>
        </p:spPr>
      </p:pic>
      <p:sp>
        <p:nvSpPr>
          <p:cNvPr id="2" name="矩形: 圆角 1"/>
          <p:cNvSpPr/>
          <p:nvPr/>
        </p:nvSpPr>
        <p:spPr>
          <a:xfrm>
            <a:off x="1348933" y="820455"/>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4" name="Picture 13"/>
          <p:cNvPicPr>
            <a:picLocks noChangeAspect="1"/>
          </p:cNvPicPr>
          <p:nvPr/>
        </p:nvPicPr>
        <p:blipFill>
          <a:blip r:embed="rId4"/>
          <a:stretch>
            <a:fillRect/>
          </a:stretch>
        </p:blipFill>
        <p:spPr>
          <a:xfrm>
            <a:off x="62888" y="-181909"/>
            <a:ext cx="1523956" cy="1508868"/>
          </a:xfrm>
          <a:prstGeom prst="rect">
            <a:avLst/>
          </a:prstGeom>
        </p:spPr>
      </p:pic>
      <p:sp>
        <p:nvSpPr>
          <p:cNvPr id="21" name="Title 1"/>
          <p:cNvSpPr txBox="1"/>
          <p:nvPr/>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tabLst/>
              <a:defRPr/>
            </a:pP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panose="020B0604020202020204"/>
            </a:endParaRPr>
          </a:p>
        </p:txBody>
      </p:sp>
      <p:sp>
        <p:nvSpPr>
          <p:cNvPr id="5" name="TextBox 4">
            <a:extLst>
              <a:ext uri="{FF2B5EF4-FFF2-40B4-BE49-F238E27FC236}">
                <a16:creationId xmlns:a16="http://schemas.microsoft.com/office/drawing/2014/main" id="{28F00D1F-320F-E571-B929-ACB5C486D877}"/>
              </a:ext>
            </a:extLst>
          </p:cNvPr>
          <p:cNvSpPr txBox="1"/>
          <p:nvPr/>
        </p:nvSpPr>
        <p:spPr>
          <a:xfrm>
            <a:off x="1260453" y="1944673"/>
            <a:ext cx="958261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Các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4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kết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thúc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730314C-97BE-AA5E-3E5F-C8216CE8154B}"/>
              </a:ext>
            </a:extLst>
          </p:cNvPr>
          <p:cNvPicPr>
            <a:picLocks noChangeAspect="1"/>
          </p:cNvPicPr>
          <p:nvPr/>
        </p:nvPicPr>
        <p:blipFill>
          <a:blip r:embed="rId5"/>
          <a:stretch>
            <a:fillRect/>
          </a:stretch>
        </p:blipFill>
        <p:spPr>
          <a:xfrm>
            <a:off x="-2034318" y="0"/>
            <a:ext cx="2097206" cy="1914310"/>
          </a:xfrm>
          <a:prstGeom prst="rect">
            <a:avLst/>
          </a:prstGeom>
        </p:spPr>
      </p:pic>
    </p:spTree>
    <p:custDataLst>
      <p:tags r:id="rId1"/>
    </p:custDataLst>
    <p:extLst>
      <p:ext uri="{BB962C8B-B14F-4D97-AF65-F5344CB8AC3E}">
        <p14:creationId xmlns:p14="http://schemas.microsoft.com/office/powerpoint/2010/main" val="3643603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down)">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down)">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6D04FD44-D453-F108-DAED-34E61E46DF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99AF4FE-E743-AEDD-613B-C81EEEDEFA09}"/>
              </a:ext>
            </a:extLst>
          </p:cNvPr>
          <p:cNvPicPr>
            <a:picLocks noChangeAspect="1"/>
          </p:cNvPicPr>
          <p:nvPr/>
        </p:nvPicPr>
        <p:blipFill>
          <a:blip r:embed="rId5"/>
          <a:stretch>
            <a:fillRect/>
          </a:stretch>
        </p:blipFill>
        <p:spPr>
          <a:xfrm>
            <a:off x="-2097206" y="-152085"/>
            <a:ext cx="2097206" cy="1914310"/>
          </a:xfrm>
          <a:prstGeom prst="rect">
            <a:avLst/>
          </a:prstGeom>
        </p:spPr>
      </p:pic>
    </p:spTree>
    <p:extLst>
      <p:ext uri="{BB962C8B-B14F-4D97-AF65-F5344CB8AC3E}">
        <p14:creationId xmlns:p14="http://schemas.microsoft.com/office/powerpoint/2010/main" val="1759771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549893" y="183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hlinkClick r:id="rId6"/>
            <a:extLst>
              <a:ext uri="{FF2B5EF4-FFF2-40B4-BE49-F238E27FC236}">
                <a16:creationId xmlns:a16="http://schemas.microsoft.com/office/drawing/2014/main" id="{F0E52632-629D-4EB3-8135-AF50704BC82C}"/>
              </a:ext>
            </a:extLst>
          </p:cNvPr>
          <p:cNvSpPr txBox="1"/>
          <p:nvPr/>
        </p:nvSpPr>
        <p:spPr>
          <a:xfrm>
            <a:off x="176589" y="3053627"/>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pic>
        <p:nvPicPr>
          <p:cNvPr id="3" name="Picture 2">
            <a:extLst>
              <a:ext uri="{FF2B5EF4-FFF2-40B4-BE49-F238E27FC236}">
                <a16:creationId xmlns:a16="http://schemas.microsoft.com/office/drawing/2014/main" id="{E166A35B-D9A9-EA52-E54F-64767D6661A3}"/>
              </a:ext>
            </a:extLst>
          </p:cNvPr>
          <p:cNvPicPr>
            <a:picLocks noChangeAspect="1"/>
          </p:cNvPicPr>
          <p:nvPr/>
        </p:nvPicPr>
        <p:blipFill>
          <a:blip r:embed="rId7"/>
          <a:stretch>
            <a:fillRect/>
          </a:stretch>
        </p:blipFill>
        <p:spPr>
          <a:xfrm>
            <a:off x="-2097206" y="-133879"/>
            <a:ext cx="2097206" cy="1914310"/>
          </a:xfrm>
          <a:prstGeom prst="rect">
            <a:avLst/>
          </a:prstGeom>
        </p:spPr>
      </p:pic>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4">
            <a:extLst>
              <a:ext uri="{FF2B5EF4-FFF2-40B4-BE49-F238E27FC236}">
                <a16:creationId xmlns:a16="http://schemas.microsoft.com/office/drawing/2014/main" id="{26BC8C43-3762-471F-961A-A5FBD363BB8E}"/>
              </a:ext>
            </a:extLst>
          </p:cNvPr>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tả</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thiệu</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5" name="矩形 26">
            <a:extLst>
              <a:ext uri="{FF2B5EF4-FFF2-40B4-BE49-F238E27FC236}">
                <a16:creationId xmlns:a16="http://schemas.microsoft.com/office/drawing/2014/main" id="{902F907E-80C1-4F68-8630-618515348FFF}"/>
              </a:ext>
            </a:extLst>
          </p:cNvPr>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6" name="TextBox 15">
            <a:extLst>
              <a:ext uri="{FF2B5EF4-FFF2-40B4-BE49-F238E27FC236}">
                <a16:creationId xmlns:a16="http://schemas.microsoft.com/office/drawing/2014/main" id="{C25133DE-CDA0-45CC-8B57-DA29957F6AEF}"/>
              </a:ext>
            </a:extLst>
          </p:cNvPr>
          <p:cNvSpPr txBox="1"/>
          <p:nvPr/>
        </p:nvSpPr>
        <p:spPr>
          <a:xfrm>
            <a:off x="1157354" y="475773"/>
            <a:ext cx="105441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kể</a:t>
            </a:r>
            <a:endPar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id="{902F907E-80C1-4F68-8630-618515348FFF}"/>
              </a:ext>
            </a:extLst>
          </p:cNvPr>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8" name="矩形 26">
            <a:extLst>
              <a:ext uri="{FF2B5EF4-FFF2-40B4-BE49-F238E27FC236}">
                <a16:creationId xmlns:a16="http://schemas.microsoft.com/office/drawing/2014/main" id="{902F907E-80C1-4F68-8630-618515348FFF}"/>
              </a:ext>
            </a:extLst>
          </p:cNvPr>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than</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id="{1037F9BB-933B-4BF7-B5C8-512BD4E0E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rPr>
                <a:t>2</a:t>
              </a:r>
            </a:p>
          </p:txBody>
        </p:sp>
      </p:grpSp>
      <p:pic>
        <p:nvPicPr>
          <p:cNvPr id="2" name="Picture 1">
            <a:extLst>
              <a:ext uri="{FF2B5EF4-FFF2-40B4-BE49-F238E27FC236}">
                <a16:creationId xmlns:a16="http://schemas.microsoft.com/office/drawing/2014/main" id="{31E1B3AE-3649-3678-A886-8FE3B2DCEC97}"/>
              </a:ext>
            </a:extLst>
          </p:cNvPr>
          <p:cNvPicPr>
            <a:picLocks noChangeAspect="1"/>
          </p:cNvPicPr>
          <p:nvPr/>
        </p:nvPicPr>
        <p:blipFill>
          <a:blip r:embed="rId6"/>
          <a:stretch>
            <a:fillRect/>
          </a:stretch>
        </p:blipFill>
        <p:spPr>
          <a:xfrm>
            <a:off x="-2119445" y="-96662"/>
            <a:ext cx="2097206" cy="1914310"/>
          </a:xfrm>
          <a:prstGeom prst="rect">
            <a:avLst/>
          </a:prstGeom>
        </p:spPr>
      </p:pic>
    </p:spTree>
    <p:extLst>
      <p:ext uri="{BB962C8B-B14F-4D97-AF65-F5344CB8AC3E}">
        <p14:creationId xmlns:p14="http://schemas.microsoft.com/office/powerpoint/2010/main" val="401869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2"/>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2224586" y="2723629"/>
            <a:ext cx="648653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dùng</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tả</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Cuối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kết</a:t>
            </a:r>
            <a:r>
              <a:rPr kumimoji="0" lang="en-US" altLang="zh-CN" sz="5400" b="0" i="0" u="none" strike="noStrike" kern="1200" cap="none" spc="0" normalizeH="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thúc</a:t>
            </a:r>
            <a:r>
              <a:rPr kumimoji="0" lang="en-US" altLang="zh-CN" sz="5400" b="0" i="0" u="none" strike="noStrike" kern="1200" cap="none" spc="0" normalizeH="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bằng</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chấm</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r>
              <a:rPr kumimoji="0" lang="en-US" altLang="zh-CN"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pic>
        <p:nvPicPr>
          <p:cNvPr id="3" name="Picture 2"/>
          <p:cNvPicPr>
            <a:picLocks noChangeAspect="1"/>
          </p:cNvPicPr>
          <p:nvPr/>
        </p:nvPicPr>
        <p:blipFill>
          <a:blip r:embed="rId3"/>
          <a:stretch>
            <a:fillRect/>
          </a:stretch>
        </p:blipFill>
        <p:spPr>
          <a:xfrm>
            <a:off x="3510747" y="1412333"/>
            <a:ext cx="4877223" cy="1457070"/>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5BC8CD8D-D382-2232-F084-E502C1F43CB7}"/>
              </a:ext>
            </a:extLst>
          </p:cNvPr>
          <p:cNvPicPr>
            <a:picLocks noChangeAspect="1"/>
          </p:cNvPicPr>
          <p:nvPr/>
        </p:nvPicPr>
        <p:blipFill>
          <a:blip r:embed="rId5"/>
          <a:stretch>
            <a:fillRect/>
          </a:stretch>
        </p:blipFill>
        <p:spPr>
          <a:xfrm>
            <a:off x="-1976255" y="-228600"/>
            <a:ext cx="2097206" cy="1914310"/>
          </a:xfrm>
          <a:prstGeom prst="rect">
            <a:avLst/>
          </a:prstGeom>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689909" y="-238974"/>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a:hlinkClick r:id="rId3"/>
          </p:cNvPr>
          <p:cNvSpPr/>
          <p:nvPr/>
        </p:nvSpPr>
        <p:spPr>
          <a:xfrm>
            <a:off x="781928" y="297256"/>
            <a:ext cx="8757857" cy="1938992"/>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a:t>
            </a:r>
            <a:r>
              <a:rPr lang="nl-NL" sz="4000" b="1" dirty="0">
                <a:solidFill>
                  <a:prstClr val="black">
                    <a:lumMod val="85000"/>
                    <a:lumOff val="15000"/>
                  </a:prstClr>
                </a:solidFill>
                <a:latin typeface="Cambria" panose="02040503050406030204" pitchFamily="18" charset="0"/>
                <a:ea typeface="Cambria" panose="02040503050406030204" pitchFamily="18" charset="0"/>
              </a:rPr>
              <a:t>giải thích vì sao em xếp như vậy?</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651379" y="2253998"/>
            <a:ext cx="2733052" cy="757130"/>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5369060" y="2253997"/>
            <a:ext cx="2733052" cy="757130"/>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B2014543-31FE-2D19-C772-F5B29C7398C9}"/>
              </a:ext>
            </a:extLst>
          </p:cNvPr>
          <p:cNvPicPr>
            <a:picLocks noChangeAspect="1"/>
          </p:cNvPicPr>
          <p:nvPr/>
        </p:nvPicPr>
        <p:blipFill>
          <a:blip r:embed="rId5"/>
          <a:stretch>
            <a:fillRect/>
          </a:stretch>
        </p:blipFill>
        <p:spPr>
          <a:xfrm>
            <a:off x="-1971144" y="-187569"/>
            <a:ext cx="2097206" cy="1914310"/>
          </a:xfrm>
          <a:prstGeom prst="rect">
            <a:avLst/>
          </a:prstGeom>
        </p:spPr>
      </p:pic>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CC8A4-0E2A-EDDD-078B-6212206F829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B8CBE01-C5DA-E64A-FFFD-33F04399C22A}"/>
              </a:ext>
            </a:extLst>
          </p:cNvPr>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id="{DA60F3C7-4AC0-9A3A-A9EC-42200FBD6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id="{D510E64C-1E16-11DA-8873-DE027DE28071}"/>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endParaRPr>
            </a:p>
          </p:txBody>
        </p:sp>
      </p:grpSp>
      <p:sp>
        <p:nvSpPr>
          <p:cNvPr id="5" name="Rectangle 4">
            <a:extLst>
              <a:ext uri="{FF2B5EF4-FFF2-40B4-BE49-F238E27FC236}">
                <a16:creationId xmlns:a16="http://schemas.microsoft.com/office/drawing/2014/main" id="{44D949D6-CA46-4AF2-D193-448149CFBE5A}"/>
              </a:ext>
            </a:extLst>
          </p:cNvPr>
          <p:cNvSpPr/>
          <p:nvPr/>
        </p:nvSpPr>
        <p:spPr>
          <a:xfrm>
            <a:off x="2053319" y="483585"/>
            <a:ext cx="947193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than)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ô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vuông</a:t>
            </a:r>
            <a:endPar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BC6C5A53-A4DA-462B-5F74-112524A8807F}"/>
              </a:ext>
            </a:extLst>
          </p:cNvPr>
          <p:cNvSpPr/>
          <p:nvPr/>
        </p:nvSpPr>
        <p:spPr>
          <a:xfrm>
            <a:off x="1188720" y="1841242"/>
            <a:ext cx="1014984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Minh là thành viên mới của lớp 3A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Minh vừa chuyển từ trường khác đến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ấy vui vẻ giới thiệu: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Tớ tên là Tuệ Minh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 thích chơi cờ vua và múa ba lê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Các bạn xôn xao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Tên của cậu đẹp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Tớ cũng thích chơi cờ vua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Cậu có muốn tham gia câu lạc bộ cờ vua cùng chúng tớ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Việt Phương)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FD8D9728-8540-125A-046A-7F5C682FE76B}"/>
              </a:ext>
            </a:extLst>
          </p:cNvPr>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A8E4E3CB-560C-D12A-F729-DFD3E031DB84}"/>
              </a:ext>
            </a:extLst>
          </p:cNvPr>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a:extLst>
              <a:ext uri="{FF2B5EF4-FFF2-40B4-BE49-F238E27FC236}">
                <a16:creationId xmlns:a16="http://schemas.microsoft.com/office/drawing/2014/main" id="{F2FD1B67-A185-BA74-E4A4-7AF84DD039B8}"/>
              </a:ext>
            </a:extLst>
          </p:cNvPr>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9D922DFF-4691-4D07-1B0C-D85EF1CFB4B7}"/>
              </a:ext>
            </a:extLst>
          </p:cNvPr>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F1720B3-9D66-F72F-D6AD-C3E1E6BCA3A7}"/>
              </a:ext>
            </a:extLst>
          </p:cNvPr>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15">
            <a:extLst>
              <a:ext uri="{FF2B5EF4-FFF2-40B4-BE49-F238E27FC236}">
                <a16:creationId xmlns:a16="http://schemas.microsoft.com/office/drawing/2014/main" id="{8D87F599-DFBD-8549-5390-2D3A8506BA02}"/>
              </a:ext>
            </a:extLst>
          </p:cNvPr>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5F5200A6-F823-0BAE-75C4-8980938FDAD4}"/>
              </a:ext>
            </a:extLst>
          </p:cNvPr>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a16="http://schemas.microsoft.com/office/drawing/2014/main" id="{D3384B76-7B27-859F-CE58-32B302491289}"/>
              </a:ext>
            </a:extLst>
          </p:cNvPr>
          <p:cNvSpPr/>
          <p:nvPr/>
        </p:nvSpPr>
        <p:spPr>
          <a:xfrm>
            <a:off x="7330440" y="19061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Rectangle 18">
            <a:extLst>
              <a:ext uri="{FF2B5EF4-FFF2-40B4-BE49-F238E27FC236}">
                <a16:creationId xmlns:a16="http://schemas.microsoft.com/office/drawing/2014/main" id="{9439362C-0493-00A7-AA07-4782FE270173}"/>
              </a:ext>
            </a:extLst>
          </p:cNvPr>
          <p:cNvSpPr/>
          <p:nvPr/>
        </p:nvSpPr>
        <p:spPr>
          <a:xfrm>
            <a:off x="4221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0" name="Rectangle 19">
            <a:extLst>
              <a:ext uri="{FF2B5EF4-FFF2-40B4-BE49-F238E27FC236}">
                <a16:creationId xmlns:a16="http://schemas.microsoft.com/office/drawing/2014/main" id="{3F868E38-B63E-0A72-265E-07AF6B111096}"/>
              </a:ext>
            </a:extLst>
          </p:cNvPr>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1" name="Rectangle 20">
            <a:extLst>
              <a:ext uri="{FF2B5EF4-FFF2-40B4-BE49-F238E27FC236}">
                <a16:creationId xmlns:a16="http://schemas.microsoft.com/office/drawing/2014/main" id="{920721D9-AEDE-B9E9-E808-CC86BBB8920B}"/>
              </a:ext>
            </a:extLst>
          </p:cNvPr>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2" name="Rectangle 21">
            <a:extLst>
              <a:ext uri="{FF2B5EF4-FFF2-40B4-BE49-F238E27FC236}">
                <a16:creationId xmlns:a16="http://schemas.microsoft.com/office/drawing/2014/main" id="{2636C498-C7BE-B08F-9954-6629C85FAF90}"/>
              </a:ext>
            </a:extLst>
          </p:cNvPr>
          <p:cNvSpPr/>
          <p:nvPr/>
        </p:nvSpPr>
        <p:spPr>
          <a:xfrm>
            <a:off x="5048250" y="388111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3" name="Rectangle 22">
            <a:extLst>
              <a:ext uri="{FF2B5EF4-FFF2-40B4-BE49-F238E27FC236}">
                <a16:creationId xmlns:a16="http://schemas.microsoft.com/office/drawing/2014/main" id="{F7E8B8AC-E50E-51AB-38F6-13DB1B5D33BD}"/>
              </a:ext>
            </a:extLst>
          </p:cNvPr>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4" name="Rectangle 23">
            <a:extLst>
              <a:ext uri="{FF2B5EF4-FFF2-40B4-BE49-F238E27FC236}">
                <a16:creationId xmlns:a16="http://schemas.microsoft.com/office/drawing/2014/main" id="{049A1CA7-A4E4-142F-0FF9-41297EB12440}"/>
              </a:ext>
            </a:extLst>
          </p:cNvPr>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F84FEDB5-A9CC-8BBD-29E1-CCC048C4236B}"/>
              </a:ext>
            </a:extLst>
          </p:cNvPr>
          <p:cNvPicPr>
            <a:picLocks noChangeAspect="1"/>
          </p:cNvPicPr>
          <p:nvPr/>
        </p:nvPicPr>
        <p:blipFill>
          <a:blip r:embed="rId3"/>
          <a:stretch>
            <a:fillRect/>
          </a:stretch>
        </p:blipFill>
        <p:spPr>
          <a:xfrm>
            <a:off x="-1990291" y="-137103"/>
            <a:ext cx="2097206" cy="1914310"/>
          </a:xfrm>
          <a:prstGeom prst="rect">
            <a:avLst/>
          </a:prstGeom>
        </p:spPr>
      </p:pic>
      <p:cxnSp>
        <p:nvCxnSpPr>
          <p:cNvPr id="10" name="Straight Connector 9">
            <a:extLst>
              <a:ext uri="{FF2B5EF4-FFF2-40B4-BE49-F238E27FC236}">
                <a16:creationId xmlns:a16="http://schemas.microsoft.com/office/drawing/2014/main" id="{BE0545C6-9B28-B869-3F12-69C980F806DB}"/>
              </a:ext>
            </a:extLst>
          </p:cNvPr>
          <p:cNvCxnSpPr/>
          <p:nvPr/>
        </p:nvCxnSpPr>
        <p:spPr>
          <a:xfrm>
            <a:off x="2544417" y="1073426"/>
            <a:ext cx="262393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072BDFE3-5245-3F90-004D-33225005703D}"/>
              </a:ext>
            </a:extLst>
          </p:cNvPr>
          <p:cNvCxnSpPr/>
          <p:nvPr/>
        </p:nvCxnSpPr>
        <p:spPr>
          <a:xfrm>
            <a:off x="6891130" y="1728912"/>
            <a:ext cx="3366053"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5401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50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5195</TotalTime>
  <Words>380</Words>
  <Application>Microsoft Office PowerPoint</Application>
  <PresentationFormat>Widescreen</PresentationFormat>
  <Paragraphs>49</Paragraphs>
  <Slides>10</Slides>
  <Notes>1</Notes>
  <HiddenSlides>0</HiddenSlides>
  <MMClips>3</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10</vt:i4>
      </vt:variant>
    </vt:vector>
  </HeadingPairs>
  <TitlesOfParts>
    <vt:vector size="26" baseType="lpstr">
      <vt:lpstr>等线</vt:lpstr>
      <vt:lpstr>微软雅黑</vt:lpstr>
      <vt:lpstr>#9Slide07 FS North Land Sans</vt:lpstr>
      <vt:lpstr>#9Slide07 HoneyCream</vt:lpstr>
      <vt:lpstr>#9Slide07 SVNDessert Menu Scrip</vt:lpstr>
      <vt:lpstr>Arial</vt:lpstr>
      <vt:lpstr>Calibri</vt:lpstr>
      <vt:lpstr>Cambria</vt:lpstr>
      <vt:lpstr>Times New Roman</vt:lpstr>
      <vt:lpstr>字魂115号-刀刀体</vt:lpstr>
      <vt:lpstr>阿里巴巴普惠体</vt:lpstr>
      <vt:lpstr>Office 主题​​</vt:lpstr>
      <vt:lpstr>1_Office 主题​​</vt:lpstr>
      <vt:lpstr>2_Office 主题​​</vt:lpstr>
      <vt:lpstr>Default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59</cp:revision>
  <dcterms:created xsi:type="dcterms:W3CDTF">2022-06-26T08:15:33Z</dcterms:created>
  <dcterms:modified xsi:type="dcterms:W3CDTF">2025-10-22T09:43:36Z</dcterms:modified>
</cp:coreProperties>
</file>